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1074888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082400" y="167652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716960" y="167652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47840" y="399024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082400" y="399024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716960" y="399024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43800" y="323640"/>
            <a:ext cx="879696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1074888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082400" y="167652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716960" y="167652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47840" y="399024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082400" y="399024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716960" y="3990240"/>
            <a:ext cx="346104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43800" y="323640"/>
            <a:ext cx="879696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47840" y="399024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442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55840" y="399024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7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55840" y="1676520"/>
            <a:ext cx="524520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47840" y="3990240"/>
            <a:ext cx="10748880" cy="2112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b55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Placeholder 19"/>
          <p:cNvSpPr/>
          <p:nvPr/>
        </p:nvSpPr>
        <p:spPr>
          <a:xfrm>
            <a:off x="1338480" y="258840"/>
            <a:ext cx="914364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100" spc="148" strike="noStrike">
                <a:solidFill>
                  <a:srgbClr val="ffffff"/>
                </a:solidFill>
                <a:latin typeface="Mylius Modern"/>
              </a:rPr>
              <a:t>FOR PURPOSES OF FORAGE VIRTUAL WORK EXPERIENCE PROGRAM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" name="Rectangl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eef9fd">
                  <a:alpha val="15294"/>
                </a:srgbClr>
              </a:gs>
              <a:gs pos="100000">
                <a:srgbClr val="000000">
                  <a:alpha val="0"/>
                </a:srgbClr>
              </a:gs>
            </a:gsLst>
            <a:lin ang="2159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81360" y="2619360"/>
            <a:ext cx="6629040" cy="2387160"/>
          </a:xfrm>
          <a:prstGeom prst="rect">
            <a:avLst/>
          </a:prstGeom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GB" sz="4800" spc="599" strike="noStrike" cap="all">
                <a:solidFill>
                  <a:srgbClr val="ffffff"/>
                </a:solidFill>
                <a:latin typeface="Mylius Modern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" name="Picture 7" descr="Shape, rectangle&#10;&#10;Description automatically generated"/>
          <p:cNvPicPr/>
          <p:nvPr/>
        </p:nvPicPr>
        <p:blipFill>
          <a:blip r:embed="rId2"/>
          <a:stretch/>
        </p:blipFill>
        <p:spPr>
          <a:xfrm>
            <a:off x="5293080" y="858960"/>
            <a:ext cx="1605600" cy="399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523880" y="4334040"/>
            <a:ext cx="9143640" cy="4067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900" spc="148" strike="noStrike">
                <a:solidFill>
                  <a:srgbClr val="ffffff"/>
                </a:solidFill>
                <a:latin typeface="Mylius Modern"/>
              </a:rPr>
              <a:t>Click to edit Master text styles</a:t>
            </a:r>
            <a:endParaRPr b="0" lang="en-US" sz="900" spc="-1" strike="noStrike">
              <a:solidFill>
                <a:srgbClr val="000000"/>
              </a:solidFill>
              <a:latin typeface="Mylius Moder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1338480" y="-1604520"/>
            <a:ext cx="9143640" cy="4067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100" spc="148" strike="noStrike">
                <a:solidFill>
                  <a:srgbClr val="ffffff"/>
                </a:solidFill>
                <a:latin typeface="Mylius Modern"/>
              </a:rPr>
              <a:t>FOR PURPOSES OF FORAGE VIRTUAL WORK EXPERIENCE PROGRAM</a:t>
            </a:r>
            <a:endParaRPr b="0" lang="en-US" sz="1100" spc="-1" strike="noStrike">
              <a:solidFill>
                <a:srgbClr val="000000"/>
              </a:solidFill>
              <a:latin typeface="Mylius Moder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0" y="0"/>
            <a:ext cx="12191760" cy="1044720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TextBox 3"/>
          <p:cNvSpPr/>
          <p:nvPr/>
        </p:nvSpPr>
        <p:spPr>
          <a:xfrm>
            <a:off x="256680" y="6591240"/>
            <a:ext cx="455004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beb3b2"/>
                </a:solidFill>
                <a:latin typeface="Mylius Modern"/>
              </a:rPr>
              <a:t>FOR PURPOSES OF FORAGE VIRTUAL WORK EXPERIENCE PROGRAM</a:t>
            </a:r>
            <a:endParaRPr b="0" lang="en-IN" sz="600" spc="-1" strike="noStrike">
              <a:latin typeface="Arial"/>
            </a:endParaRPr>
          </a:p>
        </p:txBody>
      </p:sp>
      <p:sp>
        <p:nvSpPr>
          <p:cNvPr id="44" name="Slide Number Placeholder 5"/>
          <p:cNvSpPr/>
          <p:nvPr/>
        </p:nvSpPr>
        <p:spPr>
          <a:xfrm>
            <a:off x="11251440" y="6583680"/>
            <a:ext cx="709560" cy="18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494A6EFD-D068-429B-962B-1EDBAF37AB85}" type="slidenum">
              <a:rPr b="0" lang="en-GB" sz="700" spc="-1" strike="noStrike">
                <a:solidFill>
                  <a:srgbClr val="beb3b2"/>
                </a:solidFill>
                <a:latin typeface="Mylius Modern"/>
              </a:rPr>
              <a:t>&lt;number&gt;</a:t>
            </a:fld>
            <a:endParaRPr b="0" lang="en-IN" sz="700" spc="-1" strike="noStrike">
              <a:latin typeface="Arial"/>
            </a:endParaRPr>
          </a:p>
        </p:txBody>
      </p:sp>
      <p:pic>
        <p:nvPicPr>
          <p:cNvPr id="45" name="Picture 7" descr="Shape, rectangle&#10;&#10;Description automatically generated"/>
          <p:cNvPicPr/>
          <p:nvPr/>
        </p:nvPicPr>
        <p:blipFill>
          <a:blip r:embed="rId2"/>
          <a:stretch/>
        </p:blipFill>
        <p:spPr>
          <a:xfrm>
            <a:off x="10810800" y="368280"/>
            <a:ext cx="1045800" cy="25992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43800" y="323640"/>
            <a:ext cx="8796960" cy="442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599" strike="noStrike" cap="all">
                <a:solidFill>
                  <a:srgbClr val="f6f6f6"/>
                </a:solidFill>
                <a:latin typeface="Mylius Modern"/>
              </a:rPr>
              <a:t>Click to edit Master title style</a:t>
            </a:r>
            <a:endParaRPr b="0" lang="en-US" sz="2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/>
          </p:nvPr>
        </p:nvSpPr>
        <p:spPr>
          <a:xfrm>
            <a:off x="8592120" y="6622200"/>
            <a:ext cx="2741400" cy="10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D8AF0DE6-C1E5-4C65-888F-8051EF064B70}" type="datetime1">
              <a:rPr b="0" lang="en-GB" sz="700" spc="109" strike="noStrike" cap="all">
                <a:solidFill>
                  <a:srgbClr val="beb3b2"/>
                </a:solidFill>
                <a:latin typeface="Mylius Modern"/>
              </a:rPr>
              <a:t>01/12/2022</a:t>
            </a:fld>
            <a:endParaRPr b="0" lang="en-IN" sz="700" spc="-1" strike="noStrike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47840" y="1676520"/>
            <a:ext cx="10748880" cy="44287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0b5574"/>
                </a:solidFill>
                <a:latin typeface="Mylius Modern"/>
              </a:rPr>
              <a:t>CLICK TO EDIT MASTER TEXT STYLES</a:t>
            </a:r>
            <a:endParaRPr b="0" lang="en-US" sz="1600" spc="-1" strike="noStrike">
              <a:solidFill>
                <a:srgbClr val="0b5574"/>
              </a:solidFill>
              <a:latin typeface="Mylius Modern"/>
            </a:endParaRPr>
          </a:p>
          <a:p>
            <a:pPr marL="7920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b5574"/>
                </a:solidFill>
                <a:latin typeface="Mylius Modern"/>
              </a:rPr>
              <a:t>Second level</a:t>
            </a:r>
            <a:endParaRPr b="0" lang="en-US" sz="1400" spc="-1" strike="noStrike">
              <a:solidFill>
                <a:srgbClr val="0b5574"/>
              </a:solidFill>
              <a:latin typeface="Mylius Modern"/>
            </a:endParaRPr>
          </a:p>
          <a:p>
            <a:pPr lvl="2" marL="447840" indent="-188640">
              <a:lnSpc>
                <a:spcPct val="150000"/>
              </a:lnSpc>
              <a:spcBef>
                <a:spcPts val="499"/>
              </a:spcBef>
              <a:buClr>
                <a:srgbClr val="0b557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200" spc="-1" strike="noStrike">
                <a:solidFill>
                  <a:srgbClr val="0b5574"/>
                </a:solidFill>
                <a:latin typeface="Mylius Modern"/>
              </a:rPr>
              <a:t>Third level</a:t>
            </a:r>
            <a:endParaRPr b="0" lang="en-US" sz="1200" spc="-1" strike="noStrike">
              <a:solidFill>
                <a:srgbClr val="0b5574"/>
              </a:solidFill>
              <a:latin typeface="Mylius Modern"/>
            </a:endParaRPr>
          </a:p>
          <a:p>
            <a:pPr lvl="3" marL="716040" indent="-232920">
              <a:lnSpc>
                <a:spcPct val="150000"/>
              </a:lnSpc>
              <a:spcBef>
                <a:spcPts val="499"/>
              </a:spcBef>
              <a:buClr>
                <a:srgbClr val="0b557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b5574"/>
                </a:solidFill>
                <a:latin typeface="Mylius Modern"/>
              </a:rPr>
              <a:t>Fourth level</a:t>
            </a:r>
            <a:endParaRPr b="0" lang="en-US" sz="1100" spc="-1" strike="noStrike">
              <a:solidFill>
                <a:srgbClr val="0b5574"/>
              </a:solidFill>
              <a:latin typeface="Mylius Modern"/>
            </a:endParaRPr>
          </a:p>
          <a:p>
            <a:pPr lvl="4" marL="984240" indent="-232920">
              <a:lnSpc>
                <a:spcPct val="150000"/>
              </a:lnSpc>
              <a:spcBef>
                <a:spcPts val="499"/>
              </a:spcBef>
              <a:buClr>
                <a:srgbClr val="0b5574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b5574"/>
                </a:solidFill>
                <a:latin typeface="Mylius Modern"/>
              </a:rPr>
              <a:t>Fifth level</a:t>
            </a:r>
            <a:endParaRPr b="0" lang="en-US" sz="11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/>
          <p:nvPr/>
        </p:nvSpPr>
        <p:spPr>
          <a:xfrm>
            <a:off x="695880" y="2235600"/>
            <a:ext cx="10800000" cy="238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GB" sz="4700" spc="599" strike="noStrike" cap="all">
                <a:solidFill>
                  <a:srgbClr val="ffffff"/>
                </a:solidFill>
                <a:latin typeface="Mylius Modern"/>
              </a:rPr>
              <a:t>Web scraping to gain company insights</a:t>
            </a:r>
            <a:endParaRPr b="0" lang="en-US" sz="47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Subtitle 2"/>
          <p:cNvSpPr txBox="1"/>
          <p:nvPr/>
        </p:nvSpPr>
        <p:spPr>
          <a:xfrm>
            <a:off x="1523880" y="5264640"/>
            <a:ext cx="9143640" cy="87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299" strike="noStrike" cap="all">
                <a:solidFill>
                  <a:srgbClr val="ffffff"/>
                </a:solidFill>
                <a:latin typeface="Arial"/>
              </a:rPr>
              <a:t>British airwAys customer review insights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7" name="Text Placeholder 3"/>
          <p:cNvSpPr txBox="1"/>
          <p:nvPr/>
        </p:nvSpPr>
        <p:spPr>
          <a:xfrm>
            <a:off x="1523880" y="6230160"/>
            <a:ext cx="9143640" cy="27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900" spc="148" strike="noStrike">
                <a:solidFill>
                  <a:srgbClr val="ffffff"/>
                </a:solidFill>
                <a:latin typeface="Mylius Modern"/>
              </a:rPr>
              <a:t>01-12-2022</a:t>
            </a:r>
            <a:endParaRPr b="0" lang="en-US" sz="900" spc="-1" strike="noStrike">
              <a:solidFill>
                <a:srgbClr val="000000"/>
              </a:solidFill>
              <a:latin typeface="Mylius Moder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/>
          <p:nvPr/>
        </p:nvSpPr>
        <p:spPr>
          <a:xfrm>
            <a:off x="343800" y="323640"/>
            <a:ext cx="8796960" cy="4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b5574"/>
                </a:solidFill>
                <a:latin typeface="Mylius"/>
              </a:rPr>
              <a:t>Findings</a:t>
            </a:r>
            <a:endParaRPr b="0" lang="en-US" sz="1800" spc="-1" strike="noStrike">
              <a:solidFill>
                <a:srgbClr val="0b5574"/>
              </a:solidFill>
              <a:latin typeface="Calibri"/>
            </a:endParaRPr>
          </a:p>
        </p:txBody>
      </p:sp>
      <p:sp>
        <p:nvSpPr>
          <p:cNvPr id="89" name="Content Placeholder 2"/>
          <p:cNvSpPr txBox="1"/>
          <p:nvPr/>
        </p:nvSpPr>
        <p:spPr>
          <a:xfrm>
            <a:off x="447840" y="1676520"/>
            <a:ext cx="10748880" cy="442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0b5574"/>
                </a:solidFill>
                <a:latin typeface="Mylius Modern"/>
              </a:rPr>
              <a:t>Add text or graphs here</a:t>
            </a:r>
            <a:endParaRPr b="0" lang="en-US" sz="1600" spc="-1" strike="noStrike">
              <a:solidFill>
                <a:srgbClr val="0b5574"/>
              </a:solidFill>
              <a:latin typeface="Mylius Moder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LibreOffice/7.1.4.2$Windows_X86_64 LibreOffice_project/a529a4fab45b75fefc5b6226684193eb000654f6</Application>
  <AppVersion>15.0000</AppVersion>
  <Words>8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2022-02-22T07:39:05Z</dcterms:created>
  <dc:creator>Jake Pearce</dc:creator>
  <dc:description/>
  <dc:language>en-IN</dc:language>
  <cp:lastModifiedBy/>
  <cp:lastPrinted>2022-06-09T07:44:13Z</cp:lastPrinted>
  <dcterms:modified xsi:type="dcterms:W3CDTF">2022-12-01T19:20:53Z</dcterms:modified>
  <cp:revision>4</cp:revision>
  <dc:subject/>
  <dc:title>GDP Data Access Controls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  <property fmtid="{D5CDD505-2E9C-101B-9397-08002B2CF9AE}" pid="3" name="PresentationFormat">
    <vt:lpwstr>Widescreen</vt:lpwstr>
  </property>
  <property fmtid="{D5CDD505-2E9C-101B-9397-08002B2CF9AE}" pid="4" name="Slides">
    <vt:i4>2</vt:i4>
  </property>
</Properties>
</file>