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Lato"/>
      <p:regular r:id="rId22"/>
      <p:bold r:id="rId23"/>
      <p:italic r:id="rId24"/>
      <p:boldItalic r:id="rId25"/>
    </p:embeddedFont>
    <p:embeddedFont>
      <p:font typeface="Fjalla One"/>
      <p:regular r:id="rId26"/>
    </p:embeddedFont>
    <p:embeddedFont>
      <p:font typeface="EB Garamond"/>
      <p:regular r:id="rId27"/>
      <p:bold r:id="rId28"/>
      <p:italic r:id="rId29"/>
      <p:boldItalic r:id="rId30"/>
    </p:embeddedFont>
    <p:embeddedFont>
      <p:font typeface="PT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regular.fntdata"/><Relationship Id="rId21" Type="http://schemas.openxmlformats.org/officeDocument/2006/relationships/slide" Target="slides/slide16.xml"/><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jallaOne-regular.fntdata"/><Relationship Id="rId25" Type="http://schemas.openxmlformats.org/officeDocument/2006/relationships/font" Target="fonts/Lato-boldItalic.fntdata"/><Relationship Id="rId28" Type="http://schemas.openxmlformats.org/officeDocument/2006/relationships/font" Target="fonts/EBGaramond-bold.fntdata"/><Relationship Id="rId27" Type="http://schemas.openxmlformats.org/officeDocument/2006/relationships/font" Target="fonts/EBGaramon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regular.fntdata"/><Relationship Id="rId30" Type="http://schemas.openxmlformats.org/officeDocument/2006/relationships/font" Target="fonts/EBGaramond-boldItalic.fntdata"/><Relationship Id="rId11" Type="http://schemas.openxmlformats.org/officeDocument/2006/relationships/slide" Target="slides/slide6.xml"/><Relationship Id="rId33" Type="http://schemas.openxmlformats.org/officeDocument/2006/relationships/font" Target="fonts/PTSans-italic.fntdata"/><Relationship Id="rId10" Type="http://schemas.openxmlformats.org/officeDocument/2006/relationships/slide" Target="slides/slide5.xml"/><Relationship Id="rId32" Type="http://schemas.openxmlformats.org/officeDocument/2006/relationships/font" Target="fonts/PT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T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8e03c4120f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8e03c4120f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8e03c4120f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8e03c4120f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8e03c4120f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8e03c4120f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8e03c4120f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8e03c4120f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8e03c4120f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8e03c4120f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9a8de39d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9a8de39d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8e03c4120f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8e03c4120f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8e03c4120f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8e03c4120f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8e03c4120f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8e03c4120f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8e03c4120f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8e03c4120f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8e03c4120f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8e03c4120f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8e03c4120f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8e03c4120f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8e03c4120f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8e03c4120f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8e03c4120f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8e03c4120f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8e03c4120f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8e03c4120f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056531" y="1188113"/>
            <a:ext cx="5031000" cy="256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191919"/>
              </a:buClr>
              <a:buSzPts val="5200"/>
              <a:buNone/>
              <a:defRPr b="1" sz="5200">
                <a:solidFill>
                  <a:srgbClr val="191919"/>
                </a:solidFill>
                <a:latin typeface="Fjalla One"/>
                <a:ea typeface="Fjalla One"/>
                <a:cs typeface="Fjalla One"/>
                <a:sym typeface="Fjalla One"/>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056475" y="3799788"/>
            <a:ext cx="50310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1028425" y="-337265"/>
            <a:ext cx="3877361" cy="19381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6010232" y="4359938"/>
            <a:ext cx="3009008" cy="1504130"/>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833870" y="1700000"/>
            <a:ext cx="3220942" cy="1610071"/>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1028425" y="-608876"/>
            <a:ext cx="3877361" cy="19381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5400000">
            <a:off x="6588728" y="2004211"/>
            <a:ext cx="4841837" cy="242031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rot="5400000">
            <a:off x="6927898" y="2004211"/>
            <a:ext cx="4841837" cy="242031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458000" y="4115506"/>
            <a:ext cx="2165000" cy="1265125"/>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rot="10800000">
            <a:off x="7200961" y="-337237"/>
            <a:ext cx="2610341" cy="1525361"/>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4" name="Shape 84"/>
        <p:cNvGrpSpPr/>
        <p:nvPr/>
      </p:nvGrpSpPr>
      <p:grpSpPr>
        <a:xfrm>
          <a:off x="0" y="0"/>
          <a:ext cx="0" cy="0"/>
          <a:chOff x="0" y="0"/>
          <a:chExt cx="0" cy="0"/>
        </a:xfrm>
      </p:grpSpPr>
      <p:sp>
        <p:nvSpPr>
          <p:cNvPr id="85" name="Google Shape;85;p11"/>
          <p:cNvSpPr txBox="1"/>
          <p:nvPr>
            <p:ph hasCustomPrompt="1" type="title"/>
          </p:nvPr>
        </p:nvSpPr>
        <p:spPr>
          <a:xfrm>
            <a:off x="1541250" y="1387300"/>
            <a:ext cx="6061500" cy="187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11000">
                <a:solidFill>
                  <a:schemeClr val="accent1"/>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86" name="Google Shape;86;p11"/>
          <p:cNvSpPr txBox="1"/>
          <p:nvPr>
            <p:ph idx="1" type="subTitle"/>
          </p:nvPr>
        </p:nvSpPr>
        <p:spPr>
          <a:xfrm>
            <a:off x="1541250" y="3259075"/>
            <a:ext cx="60615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sp>
        <p:nvSpPr>
          <p:cNvPr id="87" name="Google Shape;87;p11"/>
          <p:cNvSpPr/>
          <p:nvPr/>
        </p:nvSpPr>
        <p:spPr>
          <a:xfrm rot="-5400000">
            <a:off x="-752655" y="1933966"/>
            <a:ext cx="2551785" cy="127557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1"/>
          <p:cNvSpPr/>
          <p:nvPr/>
        </p:nvSpPr>
        <p:spPr>
          <a:xfrm rot="-5400000">
            <a:off x="-570387" y="2059706"/>
            <a:ext cx="2048701" cy="102409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1"/>
          <p:cNvSpPr/>
          <p:nvPr/>
        </p:nvSpPr>
        <p:spPr>
          <a:xfrm flipH="1" rot="5400000">
            <a:off x="7344870" y="1933966"/>
            <a:ext cx="2551785" cy="127557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1"/>
          <p:cNvSpPr/>
          <p:nvPr/>
        </p:nvSpPr>
        <p:spPr>
          <a:xfrm flipH="1" rot="5400000">
            <a:off x="7665686" y="2059706"/>
            <a:ext cx="2048701" cy="102409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sp>
        <p:nvSpPr>
          <p:cNvPr id="92" name="Google Shape;92;p12"/>
          <p:cNvSpPr txBox="1"/>
          <p:nvPr>
            <p:ph type="title"/>
          </p:nvPr>
        </p:nvSpPr>
        <p:spPr>
          <a:xfrm>
            <a:off x="1629135" y="826525"/>
            <a:ext cx="2447100" cy="42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000">
                <a:solidFill>
                  <a:schemeClr val="accen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3" name="Google Shape;93;p12"/>
          <p:cNvSpPr txBox="1"/>
          <p:nvPr>
            <p:ph idx="2" type="title"/>
          </p:nvPr>
        </p:nvSpPr>
        <p:spPr>
          <a:xfrm>
            <a:off x="5067783" y="2878525"/>
            <a:ext cx="2447100" cy="42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000">
                <a:solidFill>
                  <a:schemeClr val="accen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4" name="Google Shape;94;p12"/>
          <p:cNvSpPr txBox="1"/>
          <p:nvPr>
            <p:ph idx="1" type="subTitle"/>
          </p:nvPr>
        </p:nvSpPr>
        <p:spPr>
          <a:xfrm>
            <a:off x="5067788" y="3306275"/>
            <a:ext cx="2447100" cy="101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5" name="Google Shape;95;p12"/>
          <p:cNvSpPr txBox="1"/>
          <p:nvPr>
            <p:ph idx="3" type="subTitle"/>
          </p:nvPr>
        </p:nvSpPr>
        <p:spPr>
          <a:xfrm>
            <a:off x="1629112" y="1254275"/>
            <a:ext cx="2447100" cy="101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6" name="Google Shape;96;p12"/>
          <p:cNvSpPr/>
          <p:nvPr/>
        </p:nvSpPr>
        <p:spPr>
          <a:xfrm rot="-5400000">
            <a:off x="6980405" y="1606654"/>
            <a:ext cx="3303141" cy="1930201"/>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2"/>
          <p:cNvSpPr/>
          <p:nvPr/>
        </p:nvSpPr>
        <p:spPr>
          <a:xfrm rot="-5400000">
            <a:off x="-1317079" y="1708189"/>
            <a:ext cx="3455113" cy="1727128"/>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0" name="Google Shape;100;p13"/>
          <p:cNvSpPr/>
          <p:nvPr/>
        </p:nvSpPr>
        <p:spPr>
          <a:xfrm rot="10800000">
            <a:off x="7664083" y="-283418"/>
            <a:ext cx="1519830" cy="888118"/>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3"/>
          <p:cNvSpPr/>
          <p:nvPr/>
        </p:nvSpPr>
        <p:spPr>
          <a:xfrm rot="-5400000">
            <a:off x="-923924" y="3624256"/>
            <a:ext cx="2048701" cy="102409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2" name="Shape 102"/>
        <p:cNvGrpSpPr/>
        <p:nvPr/>
      </p:nvGrpSpPr>
      <p:grpSpPr>
        <a:xfrm>
          <a:off x="0" y="0"/>
          <a:ext cx="0" cy="0"/>
          <a:chOff x="0" y="0"/>
          <a:chExt cx="0" cy="0"/>
        </a:xfrm>
      </p:grpSpPr>
      <p:sp>
        <p:nvSpPr>
          <p:cNvPr id="103" name="Google Shape;103;p14"/>
          <p:cNvSpPr txBox="1"/>
          <p:nvPr>
            <p:ph type="title"/>
          </p:nvPr>
        </p:nvSpPr>
        <p:spPr>
          <a:xfrm>
            <a:off x="720000" y="786338"/>
            <a:ext cx="4232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4" name="Google Shape;104;p14"/>
          <p:cNvSpPr txBox="1"/>
          <p:nvPr>
            <p:ph idx="1" type="body"/>
          </p:nvPr>
        </p:nvSpPr>
        <p:spPr>
          <a:xfrm>
            <a:off x="720000" y="1776838"/>
            <a:ext cx="4232400" cy="25803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SzPts val="1400"/>
              <a:buAutoNum type="arabicPeriod"/>
              <a:defRPr>
                <a:solidFill>
                  <a:srgbClr val="434343"/>
                </a:solidFill>
              </a:defRPr>
            </a:lvl1pPr>
            <a:lvl2pPr indent="-317500" lvl="1" marL="914400" algn="l">
              <a:lnSpc>
                <a:spcPct val="115000"/>
              </a:lnSpc>
              <a:spcBef>
                <a:spcPts val="1600"/>
              </a:spcBef>
              <a:spcAft>
                <a:spcPts val="0"/>
              </a:spcAft>
              <a:buSzPts val="1400"/>
              <a:buAutoNum type="alphaLcPeriod"/>
              <a:defRPr>
                <a:solidFill>
                  <a:srgbClr val="434343"/>
                </a:solidFill>
              </a:defRPr>
            </a:lvl2pPr>
            <a:lvl3pPr indent="-317500" lvl="2" marL="1371600" algn="l">
              <a:lnSpc>
                <a:spcPct val="115000"/>
              </a:lnSpc>
              <a:spcBef>
                <a:spcPts val="1600"/>
              </a:spcBef>
              <a:spcAft>
                <a:spcPts val="0"/>
              </a:spcAft>
              <a:buSzPts val="1400"/>
              <a:buAutoNum type="romanLcPeriod"/>
              <a:defRPr>
                <a:solidFill>
                  <a:srgbClr val="434343"/>
                </a:solidFill>
              </a:defRPr>
            </a:lvl3pPr>
            <a:lvl4pPr indent="-317500" lvl="3" marL="1828800" algn="l">
              <a:lnSpc>
                <a:spcPct val="115000"/>
              </a:lnSpc>
              <a:spcBef>
                <a:spcPts val="1600"/>
              </a:spcBef>
              <a:spcAft>
                <a:spcPts val="0"/>
              </a:spcAft>
              <a:buSzPts val="1400"/>
              <a:buAutoNum type="arabicPeriod"/>
              <a:defRPr>
                <a:solidFill>
                  <a:srgbClr val="434343"/>
                </a:solidFill>
              </a:defRPr>
            </a:lvl4pPr>
            <a:lvl5pPr indent="-317500" lvl="4" marL="2286000" algn="l">
              <a:lnSpc>
                <a:spcPct val="115000"/>
              </a:lnSpc>
              <a:spcBef>
                <a:spcPts val="1600"/>
              </a:spcBef>
              <a:spcAft>
                <a:spcPts val="0"/>
              </a:spcAft>
              <a:buSzPts val="1400"/>
              <a:buAutoNum type="alphaLcPeriod"/>
              <a:defRPr>
                <a:solidFill>
                  <a:srgbClr val="434343"/>
                </a:solidFill>
              </a:defRPr>
            </a:lvl5pPr>
            <a:lvl6pPr indent="-317500" lvl="5" marL="2743200" algn="l">
              <a:lnSpc>
                <a:spcPct val="115000"/>
              </a:lnSpc>
              <a:spcBef>
                <a:spcPts val="1600"/>
              </a:spcBef>
              <a:spcAft>
                <a:spcPts val="0"/>
              </a:spcAft>
              <a:buSzPts val="1400"/>
              <a:buAutoNum type="romanLcPeriod"/>
              <a:defRPr>
                <a:solidFill>
                  <a:srgbClr val="434343"/>
                </a:solidFill>
              </a:defRPr>
            </a:lvl6pPr>
            <a:lvl7pPr indent="-317500" lvl="6" marL="3200400" algn="l">
              <a:lnSpc>
                <a:spcPct val="115000"/>
              </a:lnSpc>
              <a:spcBef>
                <a:spcPts val="1600"/>
              </a:spcBef>
              <a:spcAft>
                <a:spcPts val="0"/>
              </a:spcAft>
              <a:buSzPts val="1400"/>
              <a:buAutoNum type="arabicPeriod"/>
              <a:defRPr>
                <a:solidFill>
                  <a:srgbClr val="434343"/>
                </a:solidFill>
              </a:defRPr>
            </a:lvl7pPr>
            <a:lvl8pPr indent="-317500" lvl="7" marL="3657600" algn="l">
              <a:lnSpc>
                <a:spcPct val="115000"/>
              </a:lnSpc>
              <a:spcBef>
                <a:spcPts val="1600"/>
              </a:spcBef>
              <a:spcAft>
                <a:spcPts val="0"/>
              </a:spcAft>
              <a:buSzPts val="1400"/>
              <a:buAutoNum type="alphaLcPeriod"/>
              <a:defRPr>
                <a:solidFill>
                  <a:srgbClr val="434343"/>
                </a:solidFill>
              </a:defRPr>
            </a:lvl8pPr>
            <a:lvl9pPr indent="-317500" lvl="8" marL="4114800" algn="l">
              <a:lnSpc>
                <a:spcPct val="115000"/>
              </a:lnSpc>
              <a:spcBef>
                <a:spcPts val="1600"/>
              </a:spcBef>
              <a:spcAft>
                <a:spcPts val="1600"/>
              </a:spcAft>
              <a:buSzPts val="1400"/>
              <a:buAutoNum type="romanLcPeriod"/>
              <a:defRPr>
                <a:solidFill>
                  <a:srgbClr val="434343"/>
                </a:solidFill>
              </a:defRPr>
            </a:lvl9pPr>
          </a:lstStyle>
          <a:p/>
        </p:txBody>
      </p:sp>
      <p:sp>
        <p:nvSpPr>
          <p:cNvPr id="105" name="Google Shape;105;p14"/>
          <p:cNvSpPr/>
          <p:nvPr/>
        </p:nvSpPr>
        <p:spPr>
          <a:xfrm>
            <a:off x="5248475" y="4178906"/>
            <a:ext cx="2165000" cy="1265125"/>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6" name="Shape 106"/>
        <p:cNvGrpSpPr/>
        <p:nvPr/>
      </p:nvGrpSpPr>
      <p:grpSpPr>
        <a:xfrm>
          <a:off x="0" y="0"/>
          <a:ext cx="0" cy="0"/>
          <a:chOff x="0" y="0"/>
          <a:chExt cx="0" cy="0"/>
        </a:xfrm>
      </p:grpSpPr>
      <p:sp>
        <p:nvSpPr>
          <p:cNvPr id="107" name="Google Shape;107;p15"/>
          <p:cNvSpPr txBox="1"/>
          <p:nvPr>
            <p:ph type="title"/>
          </p:nvPr>
        </p:nvSpPr>
        <p:spPr>
          <a:xfrm>
            <a:off x="2317950" y="905550"/>
            <a:ext cx="4508100" cy="333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10000">
                <a:solidFill>
                  <a:schemeClr val="accen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108" name="Google Shape;108;p15"/>
          <p:cNvGrpSpPr/>
          <p:nvPr/>
        </p:nvGrpSpPr>
        <p:grpSpPr>
          <a:xfrm>
            <a:off x="-371550" y="1260424"/>
            <a:ext cx="1666100" cy="2622681"/>
            <a:chOff x="-371550" y="1260424"/>
            <a:chExt cx="1666100" cy="2622681"/>
          </a:xfrm>
        </p:grpSpPr>
        <p:sp>
          <p:nvSpPr>
            <p:cNvPr id="109" name="Google Shape;109;p15"/>
            <p:cNvSpPr/>
            <p:nvPr/>
          </p:nvSpPr>
          <p:spPr>
            <a:xfrm rot="5400000">
              <a:off x="-783077" y="1805478"/>
              <a:ext cx="2622681" cy="1532572"/>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5"/>
            <p:cNvSpPr/>
            <p:nvPr/>
          </p:nvSpPr>
          <p:spPr>
            <a:xfrm rot="-5400000">
              <a:off x="-849506" y="2094083"/>
              <a:ext cx="1911349" cy="95543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 name="Google Shape;111;p15"/>
          <p:cNvGrpSpPr/>
          <p:nvPr/>
        </p:nvGrpSpPr>
        <p:grpSpPr>
          <a:xfrm flipH="1">
            <a:off x="7849451" y="1260424"/>
            <a:ext cx="1666099" cy="2622681"/>
            <a:chOff x="-371550" y="1260424"/>
            <a:chExt cx="1666100" cy="2622681"/>
          </a:xfrm>
        </p:grpSpPr>
        <p:sp>
          <p:nvSpPr>
            <p:cNvPr id="112" name="Google Shape;112;p15"/>
            <p:cNvSpPr/>
            <p:nvPr/>
          </p:nvSpPr>
          <p:spPr>
            <a:xfrm rot="5400000">
              <a:off x="-783077" y="1805478"/>
              <a:ext cx="2622681" cy="1532572"/>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p:nvPr/>
          </p:nvSpPr>
          <p:spPr>
            <a:xfrm rot="-5400000">
              <a:off x="-849506" y="2094083"/>
              <a:ext cx="1911349" cy="95543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4" name="Shape 114"/>
        <p:cNvGrpSpPr/>
        <p:nvPr/>
      </p:nvGrpSpPr>
      <p:grpSpPr>
        <a:xfrm>
          <a:off x="0" y="0"/>
          <a:ext cx="0" cy="0"/>
          <a:chOff x="0" y="0"/>
          <a:chExt cx="0" cy="0"/>
        </a:xfrm>
      </p:grpSpPr>
      <p:sp>
        <p:nvSpPr>
          <p:cNvPr id="115" name="Google Shape;115;p16"/>
          <p:cNvSpPr txBox="1"/>
          <p:nvPr>
            <p:ph type="title"/>
          </p:nvPr>
        </p:nvSpPr>
        <p:spPr>
          <a:xfrm>
            <a:off x="720000" y="1377150"/>
            <a:ext cx="4119300" cy="238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48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116" name="Google Shape;116;p16"/>
          <p:cNvGrpSpPr/>
          <p:nvPr/>
        </p:nvGrpSpPr>
        <p:grpSpPr>
          <a:xfrm rot="5400000">
            <a:off x="1713676" y="-1085451"/>
            <a:ext cx="1666100" cy="2622681"/>
            <a:chOff x="-371550" y="1260424"/>
            <a:chExt cx="1666100" cy="2622681"/>
          </a:xfrm>
        </p:grpSpPr>
        <p:sp>
          <p:nvSpPr>
            <p:cNvPr id="117" name="Google Shape;117;p16"/>
            <p:cNvSpPr/>
            <p:nvPr/>
          </p:nvSpPr>
          <p:spPr>
            <a:xfrm rot="5400000">
              <a:off x="-783077" y="1805478"/>
              <a:ext cx="2622681" cy="1532572"/>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6"/>
            <p:cNvSpPr/>
            <p:nvPr/>
          </p:nvSpPr>
          <p:spPr>
            <a:xfrm rot="-5400000">
              <a:off x="-849506" y="2094083"/>
              <a:ext cx="1911349" cy="95543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6"/>
          <p:cNvSpPr/>
          <p:nvPr/>
        </p:nvSpPr>
        <p:spPr>
          <a:xfrm flipH="1" rot="10800000">
            <a:off x="608050" y="4188399"/>
            <a:ext cx="3877361" cy="19381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21" name="Shape 121"/>
        <p:cNvGrpSpPr/>
        <p:nvPr/>
      </p:nvGrpSpPr>
      <p:grpSpPr>
        <a:xfrm>
          <a:off x="0" y="0"/>
          <a:ext cx="0" cy="0"/>
          <a:chOff x="0" y="0"/>
          <a:chExt cx="0" cy="0"/>
        </a:xfrm>
      </p:grpSpPr>
      <p:sp>
        <p:nvSpPr>
          <p:cNvPr id="122" name="Google Shape;122;p18"/>
          <p:cNvSpPr/>
          <p:nvPr/>
        </p:nvSpPr>
        <p:spPr>
          <a:xfrm rot="5400000">
            <a:off x="7660126" y="219331"/>
            <a:ext cx="2048701" cy="102409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8"/>
          <p:cNvSpPr/>
          <p:nvPr/>
        </p:nvSpPr>
        <p:spPr>
          <a:xfrm>
            <a:off x="-661388" y="-208158"/>
            <a:ext cx="2305570" cy="11524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5" name="Google Shape;125;p18"/>
          <p:cNvSpPr txBox="1"/>
          <p:nvPr>
            <p:ph idx="2" type="title"/>
          </p:nvPr>
        </p:nvSpPr>
        <p:spPr>
          <a:xfrm>
            <a:off x="720000" y="1937650"/>
            <a:ext cx="23055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6" name="Google Shape;126;p18"/>
          <p:cNvSpPr txBox="1"/>
          <p:nvPr>
            <p:ph idx="1" type="subTitle"/>
          </p:nvPr>
        </p:nvSpPr>
        <p:spPr>
          <a:xfrm>
            <a:off x="720000" y="23582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27" name="Google Shape;127;p18"/>
          <p:cNvSpPr txBox="1"/>
          <p:nvPr>
            <p:ph idx="3" type="title"/>
          </p:nvPr>
        </p:nvSpPr>
        <p:spPr>
          <a:xfrm>
            <a:off x="3419271" y="1937650"/>
            <a:ext cx="23055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8" name="Google Shape;128;p18"/>
          <p:cNvSpPr txBox="1"/>
          <p:nvPr>
            <p:ph idx="4" type="subTitle"/>
          </p:nvPr>
        </p:nvSpPr>
        <p:spPr>
          <a:xfrm>
            <a:off x="3419271" y="23582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29" name="Google Shape;129;p18"/>
          <p:cNvSpPr txBox="1"/>
          <p:nvPr>
            <p:ph idx="5" type="title"/>
          </p:nvPr>
        </p:nvSpPr>
        <p:spPr>
          <a:xfrm>
            <a:off x="720000" y="3639300"/>
            <a:ext cx="23055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0" name="Google Shape;130;p18"/>
          <p:cNvSpPr txBox="1"/>
          <p:nvPr>
            <p:ph idx="6" type="subTitle"/>
          </p:nvPr>
        </p:nvSpPr>
        <p:spPr>
          <a:xfrm>
            <a:off x="720000" y="405990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1" name="Google Shape;131;p18"/>
          <p:cNvSpPr txBox="1"/>
          <p:nvPr>
            <p:ph idx="7" type="title"/>
          </p:nvPr>
        </p:nvSpPr>
        <p:spPr>
          <a:xfrm>
            <a:off x="3419271" y="3639300"/>
            <a:ext cx="23055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2" name="Google Shape;132;p18"/>
          <p:cNvSpPr txBox="1"/>
          <p:nvPr>
            <p:ph idx="8" type="subTitle"/>
          </p:nvPr>
        </p:nvSpPr>
        <p:spPr>
          <a:xfrm>
            <a:off x="3419271" y="405990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3" name="Google Shape;133;p18"/>
          <p:cNvSpPr txBox="1"/>
          <p:nvPr>
            <p:ph idx="9" type="title"/>
          </p:nvPr>
        </p:nvSpPr>
        <p:spPr>
          <a:xfrm>
            <a:off x="6118549" y="1937650"/>
            <a:ext cx="23055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4" name="Google Shape;134;p18"/>
          <p:cNvSpPr txBox="1"/>
          <p:nvPr>
            <p:ph idx="13" type="subTitle"/>
          </p:nvPr>
        </p:nvSpPr>
        <p:spPr>
          <a:xfrm>
            <a:off x="6118549" y="23582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5" name="Google Shape;135;p18"/>
          <p:cNvSpPr txBox="1"/>
          <p:nvPr>
            <p:ph idx="14" type="title"/>
          </p:nvPr>
        </p:nvSpPr>
        <p:spPr>
          <a:xfrm>
            <a:off x="6118550" y="3639300"/>
            <a:ext cx="23055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6" name="Google Shape;136;p18"/>
          <p:cNvSpPr txBox="1"/>
          <p:nvPr>
            <p:ph idx="15" type="subTitle"/>
          </p:nvPr>
        </p:nvSpPr>
        <p:spPr>
          <a:xfrm>
            <a:off x="6118549" y="405990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7" name="Google Shape;137;p18"/>
          <p:cNvSpPr txBox="1"/>
          <p:nvPr>
            <p:ph idx="16" type="title"/>
          </p:nvPr>
        </p:nvSpPr>
        <p:spPr>
          <a:xfrm>
            <a:off x="1437900" y="1364950"/>
            <a:ext cx="8697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solidFill>
                  <a:srgbClr val="101122"/>
                </a:solidFill>
              </a:defRPr>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138" name="Google Shape;138;p18"/>
          <p:cNvSpPr txBox="1"/>
          <p:nvPr>
            <p:ph idx="17" type="title"/>
          </p:nvPr>
        </p:nvSpPr>
        <p:spPr>
          <a:xfrm>
            <a:off x="4137150" y="1364950"/>
            <a:ext cx="8697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solidFill>
                  <a:srgbClr val="101122"/>
                </a:solidFill>
              </a:defRPr>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139" name="Google Shape;139;p18"/>
          <p:cNvSpPr txBox="1"/>
          <p:nvPr>
            <p:ph idx="18" type="title"/>
          </p:nvPr>
        </p:nvSpPr>
        <p:spPr>
          <a:xfrm>
            <a:off x="6836400" y="1364950"/>
            <a:ext cx="8697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solidFill>
                  <a:srgbClr val="101122"/>
                </a:solidFill>
              </a:defRPr>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140" name="Google Shape;140;p18"/>
          <p:cNvSpPr txBox="1"/>
          <p:nvPr>
            <p:ph idx="19" type="title"/>
          </p:nvPr>
        </p:nvSpPr>
        <p:spPr>
          <a:xfrm>
            <a:off x="1437900" y="3066600"/>
            <a:ext cx="8697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solidFill>
                  <a:srgbClr val="101122"/>
                </a:solidFill>
              </a:defRPr>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141" name="Google Shape;141;p18"/>
          <p:cNvSpPr txBox="1"/>
          <p:nvPr>
            <p:ph idx="20" type="title"/>
          </p:nvPr>
        </p:nvSpPr>
        <p:spPr>
          <a:xfrm>
            <a:off x="4137150" y="3066600"/>
            <a:ext cx="8697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solidFill>
                  <a:srgbClr val="101122"/>
                </a:solidFill>
              </a:defRPr>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142" name="Google Shape;142;p18"/>
          <p:cNvSpPr txBox="1"/>
          <p:nvPr>
            <p:ph idx="21" type="title"/>
          </p:nvPr>
        </p:nvSpPr>
        <p:spPr>
          <a:xfrm>
            <a:off x="6836400" y="3066600"/>
            <a:ext cx="8697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solidFill>
                  <a:srgbClr val="101122"/>
                </a:solidFill>
              </a:defRPr>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43" name="Shape 143"/>
        <p:cNvGrpSpPr/>
        <p:nvPr/>
      </p:nvGrpSpPr>
      <p:grpSpPr>
        <a:xfrm>
          <a:off x="0" y="0"/>
          <a:ext cx="0" cy="0"/>
          <a:chOff x="0" y="0"/>
          <a:chExt cx="0" cy="0"/>
        </a:xfrm>
      </p:grpSpPr>
      <p:sp>
        <p:nvSpPr>
          <p:cNvPr id="144" name="Google Shape;144;p19"/>
          <p:cNvSpPr/>
          <p:nvPr/>
        </p:nvSpPr>
        <p:spPr>
          <a:xfrm flipH="1">
            <a:off x="-355156" y="-411025"/>
            <a:ext cx="2010947" cy="1005224"/>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9"/>
          <p:cNvSpPr/>
          <p:nvPr/>
        </p:nvSpPr>
        <p:spPr>
          <a:xfrm flipH="1" rot="5400000">
            <a:off x="-782962" y="610497"/>
            <a:ext cx="1809290" cy="1057265"/>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9"/>
          <p:cNvSpPr/>
          <p:nvPr/>
        </p:nvSpPr>
        <p:spPr>
          <a:xfrm rot="5400000">
            <a:off x="7847462" y="-36258"/>
            <a:ext cx="2305570" cy="11524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48" name="Shape 148"/>
        <p:cNvGrpSpPr/>
        <p:nvPr/>
      </p:nvGrpSpPr>
      <p:grpSpPr>
        <a:xfrm>
          <a:off x="0" y="0"/>
          <a:ext cx="0" cy="0"/>
          <a:chOff x="0" y="0"/>
          <a:chExt cx="0" cy="0"/>
        </a:xfrm>
      </p:grpSpPr>
      <p:sp>
        <p:nvSpPr>
          <p:cNvPr id="149" name="Google Shape;149;p20"/>
          <p:cNvSpPr txBox="1"/>
          <p:nvPr>
            <p:ph type="title"/>
          </p:nvPr>
        </p:nvSpPr>
        <p:spPr>
          <a:xfrm>
            <a:off x="4836000" y="1662600"/>
            <a:ext cx="3342900" cy="73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0" name="Google Shape;150;p20"/>
          <p:cNvSpPr txBox="1"/>
          <p:nvPr>
            <p:ph idx="1" type="subTitle"/>
          </p:nvPr>
        </p:nvSpPr>
        <p:spPr>
          <a:xfrm>
            <a:off x="4836000" y="2400625"/>
            <a:ext cx="3342900" cy="1080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51" name="Google Shape;151;p20"/>
          <p:cNvSpPr/>
          <p:nvPr/>
        </p:nvSpPr>
        <p:spPr>
          <a:xfrm>
            <a:off x="6118774" y="-464475"/>
            <a:ext cx="3022674" cy="1510962"/>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0"/>
          <p:cNvSpPr/>
          <p:nvPr/>
        </p:nvSpPr>
        <p:spPr>
          <a:xfrm rot="-5400000">
            <a:off x="7465791" y="477886"/>
            <a:ext cx="2815583" cy="1645295"/>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9" name="Shape 19"/>
        <p:cNvGrpSpPr/>
        <p:nvPr/>
      </p:nvGrpSpPr>
      <p:grpSpPr>
        <a:xfrm>
          <a:off x="0" y="0"/>
          <a:ext cx="0" cy="0"/>
          <a:chOff x="0" y="0"/>
          <a:chExt cx="0" cy="0"/>
        </a:xfrm>
      </p:grpSpPr>
      <p:sp>
        <p:nvSpPr>
          <p:cNvPr id="20" name="Google Shape;20;p3"/>
          <p:cNvSpPr/>
          <p:nvPr/>
        </p:nvSpPr>
        <p:spPr>
          <a:xfrm>
            <a:off x="7514825" y="-88810"/>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a:off x="7514825" y="-252675"/>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rot="-5400000">
            <a:off x="-1009038" y="884792"/>
            <a:ext cx="2305570" cy="11524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4" name="Google Shape;24;p3"/>
          <p:cNvSpPr txBox="1"/>
          <p:nvPr>
            <p:ph idx="2" type="title"/>
          </p:nvPr>
        </p:nvSpPr>
        <p:spPr>
          <a:xfrm>
            <a:off x="828850" y="2917325"/>
            <a:ext cx="2240400" cy="39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5" name="Google Shape;25;p3"/>
          <p:cNvSpPr txBox="1"/>
          <p:nvPr>
            <p:ph idx="1" type="subTitle"/>
          </p:nvPr>
        </p:nvSpPr>
        <p:spPr>
          <a:xfrm>
            <a:off x="828850" y="3311500"/>
            <a:ext cx="2240400" cy="77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6" name="Google Shape;26;p3"/>
          <p:cNvSpPr txBox="1"/>
          <p:nvPr>
            <p:ph idx="3" type="title"/>
          </p:nvPr>
        </p:nvSpPr>
        <p:spPr>
          <a:xfrm>
            <a:off x="3451795" y="2917325"/>
            <a:ext cx="2240400" cy="39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7" name="Google Shape;27;p3"/>
          <p:cNvSpPr txBox="1"/>
          <p:nvPr>
            <p:ph idx="4" type="subTitle"/>
          </p:nvPr>
        </p:nvSpPr>
        <p:spPr>
          <a:xfrm>
            <a:off x="3451796" y="3311500"/>
            <a:ext cx="2240400" cy="77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8" name="Google Shape;28;p3"/>
          <p:cNvSpPr txBox="1"/>
          <p:nvPr>
            <p:ph idx="5" type="title"/>
          </p:nvPr>
        </p:nvSpPr>
        <p:spPr>
          <a:xfrm>
            <a:off x="6074747" y="2917325"/>
            <a:ext cx="2240400" cy="39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9" name="Google Shape;29;p3"/>
          <p:cNvSpPr txBox="1"/>
          <p:nvPr>
            <p:ph idx="6" type="subTitle"/>
          </p:nvPr>
        </p:nvSpPr>
        <p:spPr>
          <a:xfrm>
            <a:off x="6074748" y="3311500"/>
            <a:ext cx="2240400" cy="77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153" name="Shape 153"/>
        <p:cNvGrpSpPr/>
        <p:nvPr/>
      </p:nvGrpSpPr>
      <p:grpSpPr>
        <a:xfrm>
          <a:off x="0" y="0"/>
          <a:ext cx="0" cy="0"/>
          <a:chOff x="0" y="0"/>
          <a:chExt cx="0" cy="0"/>
        </a:xfrm>
      </p:grpSpPr>
      <p:sp>
        <p:nvSpPr>
          <p:cNvPr id="154" name="Google Shape;154;p21"/>
          <p:cNvSpPr/>
          <p:nvPr/>
        </p:nvSpPr>
        <p:spPr>
          <a:xfrm>
            <a:off x="7220829" y="-411028"/>
            <a:ext cx="2406326" cy="1202864"/>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1"/>
          <p:cNvSpPr/>
          <p:nvPr/>
        </p:nvSpPr>
        <p:spPr>
          <a:xfrm rot="-5400000">
            <a:off x="7974050" y="811350"/>
            <a:ext cx="2165000" cy="1265125"/>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1"/>
          <p:cNvSpPr/>
          <p:nvPr/>
        </p:nvSpPr>
        <p:spPr>
          <a:xfrm>
            <a:off x="-555893" y="-272859"/>
            <a:ext cx="2551785" cy="127557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1"/>
          <p:cNvSpPr txBox="1"/>
          <p:nvPr>
            <p:ph idx="1" type="body"/>
          </p:nvPr>
        </p:nvSpPr>
        <p:spPr>
          <a:xfrm>
            <a:off x="940950" y="1490963"/>
            <a:ext cx="3852000" cy="3070200"/>
          </a:xfrm>
          <a:prstGeom prst="rect">
            <a:avLst/>
          </a:prstGeom>
          <a:noFill/>
          <a:ln>
            <a:noFill/>
          </a:ln>
        </p:spPr>
        <p:txBody>
          <a:bodyPr anchorCtr="0" anchor="b" bIns="91425" lIns="91425" spcFirstLastPara="1" rIns="91425" wrap="square" tIns="91425">
            <a:noAutofit/>
          </a:bodyPr>
          <a:lstStyle>
            <a:lvl1pPr indent="-317500" lvl="0" marL="457200" algn="l">
              <a:lnSpc>
                <a:spcPct val="100000"/>
              </a:lnSpc>
              <a:spcBef>
                <a:spcPts val="0"/>
              </a:spcBef>
              <a:spcAft>
                <a:spcPts val="0"/>
              </a:spcAft>
              <a:buSzPts val="1400"/>
              <a:buChar char="●"/>
              <a:defRPr sz="1250"/>
            </a:lvl1pPr>
            <a:lvl2pPr indent="-304800" lvl="1" marL="914400" algn="l">
              <a:lnSpc>
                <a:spcPct val="115000"/>
              </a:lnSpc>
              <a:spcBef>
                <a:spcPts val="0"/>
              </a:spcBef>
              <a:spcAft>
                <a:spcPts val="0"/>
              </a:spcAft>
              <a:buSzPts val="1200"/>
              <a:buFont typeface="Roboto Condensed Light"/>
              <a:buChar char="○"/>
              <a:defRPr/>
            </a:lvl2pPr>
            <a:lvl3pPr indent="-304800" lvl="2" marL="1371600" algn="l">
              <a:lnSpc>
                <a:spcPct val="115000"/>
              </a:lnSpc>
              <a:spcBef>
                <a:spcPts val="1600"/>
              </a:spcBef>
              <a:spcAft>
                <a:spcPts val="0"/>
              </a:spcAft>
              <a:buSzPts val="1200"/>
              <a:buFont typeface="Roboto Condensed Light"/>
              <a:buChar char="■"/>
              <a:defRPr/>
            </a:lvl3pPr>
            <a:lvl4pPr indent="-304800" lvl="3" marL="1828800" algn="l">
              <a:lnSpc>
                <a:spcPct val="115000"/>
              </a:lnSpc>
              <a:spcBef>
                <a:spcPts val="1600"/>
              </a:spcBef>
              <a:spcAft>
                <a:spcPts val="0"/>
              </a:spcAft>
              <a:buSzPts val="1200"/>
              <a:buFont typeface="Roboto Condensed Light"/>
              <a:buChar char="●"/>
              <a:defRPr/>
            </a:lvl4pPr>
            <a:lvl5pPr indent="-304800" lvl="4" marL="2286000" algn="l">
              <a:lnSpc>
                <a:spcPct val="115000"/>
              </a:lnSpc>
              <a:spcBef>
                <a:spcPts val="1600"/>
              </a:spcBef>
              <a:spcAft>
                <a:spcPts val="0"/>
              </a:spcAft>
              <a:buSzPts val="1200"/>
              <a:buFont typeface="Roboto Condensed Light"/>
              <a:buChar char="○"/>
              <a:defRPr/>
            </a:lvl5pPr>
            <a:lvl6pPr indent="-304800" lvl="5" marL="2743200" algn="l">
              <a:lnSpc>
                <a:spcPct val="115000"/>
              </a:lnSpc>
              <a:spcBef>
                <a:spcPts val="1600"/>
              </a:spcBef>
              <a:spcAft>
                <a:spcPts val="0"/>
              </a:spcAft>
              <a:buSzPts val="1200"/>
              <a:buFont typeface="Roboto Condensed Light"/>
              <a:buChar char="■"/>
              <a:defRPr/>
            </a:lvl6pPr>
            <a:lvl7pPr indent="-304800" lvl="6" marL="3200400" algn="l">
              <a:lnSpc>
                <a:spcPct val="115000"/>
              </a:lnSpc>
              <a:spcBef>
                <a:spcPts val="1600"/>
              </a:spcBef>
              <a:spcAft>
                <a:spcPts val="0"/>
              </a:spcAft>
              <a:buSzPts val="1200"/>
              <a:buFont typeface="Roboto Condensed Light"/>
              <a:buChar char="●"/>
              <a:defRPr/>
            </a:lvl7pPr>
            <a:lvl8pPr indent="-304800" lvl="7" marL="3657600" algn="l">
              <a:lnSpc>
                <a:spcPct val="115000"/>
              </a:lnSpc>
              <a:spcBef>
                <a:spcPts val="1600"/>
              </a:spcBef>
              <a:spcAft>
                <a:spcPts val="0"/>
              </a:spcAft>
              <a:buSzPts val="1200"/>
              <a:buFont typeface="Roboto Condensed Light"/>
              <a:buChar char="○"/>
              <a:defRPr/>
            </a:lvl8pPr>
            <a:lvl9pPr indent="-304800" lvl="8" marL="4114800" algn="l">
              <a:lnSpc>
                <a:spcPct val="115000"/>
              </a:lnSpc>
              <a:spcBef>
                <a:spcPts val="1600"/>
              </a:spcBef>
              <a:spcAft>
                <a:spcPts val="1600"/>
              </a:spcAft>
              <a:buSzPts val="1200"/>
              <a:buFont typeface="Roboto Condensed Light"/>
              <a:buChar char="■"/>
              <a:defRPr/>
            </a:lvl9pPr>
          </a:lstStyle>
          <a:p/>
        </p:txBody>
      </p:sp>
      <p:sp>
        <p:nvSpPr>
          <p:cNvPr id="158" name="Google Shape;158;p21"/>
          <p:cNvSpPr txBox="1"/>
          <p:nvPr>
            <p:ph idx="2" type="body"/>
          </p:nvPr>
        </p:nvSpPr>
        <p:spPr>
          <a:xfrm>
            <a:off x="4705136" y="1490963"/>
            <a:ext cx="3718800" cy="3070200"/>
          </a:xfrm>
          <a:prstGeom prst="rect">
            <a:avLst/>
          </a:prstGeom>
          <a:noFill/>
          <a:ln>
            <a:noFill/>
          </a:ln>
        </p:spPr>
        <p:txBody>
          <a:bodyPr anchorCtr="0" anchor="b" bIns="91425" lIns="91425" spcFirstLastPara="1" rIns="91425" wrap="square" tIns="91425">
            <a:noAutofit/>
          </a:bodyPr>
          <a:lstStyle>
            <a:lvl1pPr indent="-304800" lvl="0" marL="457200" algn="l">
              <a:lnSpc>
                <a:spcPct val="100000"/>
              </a:lnSpc>
              <a:spcBef>
                <a:spcPts val="0"/>
              </a:spcBef>
              <a:spcAft>
                <a:spcPts val="0"/>
              </a:spcAft>
              <a:buSzPts val="1200"/>
              <a:buFont typeface="Fjalla One"/>
              <a:buChar char="●"/>
              <a:defRPr b="1" sz="2500">
                <a:latin typeface="Fjalla One"/>
                <a:ea typeface="Fjalla One"/>
                <a:cs typeface="Fjalla One"/>
                <a:sym typeface="Fjalla One"/>
              </a:defRPr>
            </a:lvl1pPr>
            <a:lvl2pPr indent="-304800" lvl="1" marL="914400" algn="l">
              <a:lnSpc>
                <a:spcPct val="115000"/>
              </a:lnSpc>
              <a:spcBef>
                <a:spcPts val="0"/>
              </a:spcBef>
              <a:spcAft>
                <a:spcPts val="0"/>
              </a:spcAft>
              <a:buSzPts val="1200"/>
              <a:buFont typeface="Roboto Condensed Light"/>
              <a:buChar char="○"/>
              <a:defRPr/>
            </a:lvl2pPr>
            <a:lvl3pPr indent="-304800" lvl="2" marL="1371600" algn="l">
              <a:lnSpc>
                <a:spcPct val="115000"/>
              </a:lnSpc>
              <a:spcBef>
                <a:spcPts val="1600"/>
              </a:spcBef>
              <a:spcAft>
                <a:spcPts val="0"/>
              </a:spcAft>
              <a:buSzPts val="1200"/>
              <a:buFont typeface="Roboto Condensed Light"/>
              <a:buChar char="■"/>
              <a:defRPr/>
            </a:lvl3pPr>
            <a:lvl4pPr indent="-304800" lvl="3" marL="1828800" algn="l">
              <a:lnSpc>
                <a:spcPct val="115000"/>
              </a:lnSpc>
              <a:spcBef>
                <a:spcPts val="1600"/>
              </a:spcBef>
              <a:spcAft>
                <a:spcPts val="0"/>
              </a:spcAft>
              <a:buSzPts val="1200"/>
              <a:buFont typeface="Roboto Condensed Light"/>
              <a:buChar char="●"/>
              <a:defRPr/>
            </a:lvl4pPr>
            <a:lvl5pPr indent="-304800" lvl="4" marL="2286000" algn="l">
              <a:lnSpc>
                <a:spcPct val="115000"/>
              </a:lnSpc>
              <a:spcBef>
                <a:spcPts val="1600"/>
              </a:spcBef>
              <a:spcAft>
                <a:spcPts val="0"/>
              </a:spcAft>
              <a:buSzPts val="1200"/>
              <a:buFont typeface="Roboto Condensed Light"/>
              <a:buChar char="○"/>
              <a:defRPr/>
            </a:lvl5pPr>
            <a:lvl6pPr indent="-304800" lvl="5" marL="2743200" algn="l">
              <a:lnSpc>
                <a:spcPct val="115000"/>
              </a:lnSpc>
              <a:spcBef>
                <a:spcPts val="1600"/>
              </a:spcBef>
              <a:spcAft>
                <a:spcPts val="0"/>
              </a:spcAft>
              <a:buSzPts val="1200"/>
              <a:buFont typeface="Roboto Condensed Light"/>
              <a:buChar char="■"/>
              <a:defRPr/>
            </a:lvl6pPr>
            <a:lvl7pPr indent="-304800" lvl="6" marL="3200400" algn="l">
              <a:lnSpc>
                <a:spcPct val="115000"/>
              </a:lnSpc>
              <a:spcBef>
                <a:spcPts val="1600"/>
              </a:spcBef>
              <a:spcAft>
                <a:spcPts val="0"/>
              </a:spcAft>
              <a:buSzPts val="1200"/>
              <a:buFont typeface="Roboto Condensed Light"/>
              <a:buChar char="●"/>
              <a:defRPr/>
            </a:lvl7pPr>
            <a:lvl8pPr indent="-304800" lvl="7" marL="3657600" algn="l">
              <a:lnSpc>
                <a:spcPct val="115000"/>
              </a:lnSpc>
              <a:spcBef>
                <a:spcPts val="1600"/>
              </a:spcBef>
              <a:spcAft>
                <a:spcPts val="0"/>
              </a:spcAft>
              <a:buSzPts val="1200"/>
              <a:buFont typeface="Roboto Condensed Light"/>
              <a:buChar char="○"/>
              <a:defRPr/>
            </a:lvl8pPr>
            <a:lvl9pPr indent="-304800" lvl="8" marL="4114800" algn="l">
              <a:lnSpc>
                <a:spcPct val="115000"/>
              </a:lnSpc>
              <a:spcBef>
                <a:spcPts val="1600"/>
              </a:spcBef>
              <a:spcAft>
                <a:spcPts val="1600"/>
              </a:spcAft>
              <a:buSzPts val="1200"/>
              <a:buFont typeface="Roboto Condensed Light"/>
              <a:buChar char="■"/>
              <a:defRPr/>
            </a:lvl9pPr>
          </a:lstStyle>
          <a:p/>
        </p:txBody>
      </p:sp>
      <p:sp>
        <p:nvSpPr>
          <p:cNvPr id="159" name="Google Shape;159;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60" name="Shape 160"/>
        <p:cNvGrpSpPr/>
        <p:nvPr/>
      </p:nvGrpSpPr>
      <p:grpSpPr>
        <a:xfrm>
          <a:off x="0" y="0"/>
          <a:ext cx="0" cy="0"/>
          <a:chOff x="0" y="0"/>
          <a:chExt cx="0" cy="0"/>
        </a:xfrm>
      </p:grpSpPr>
      <p:sp>
        <p:nvSpPr>
          <p:cNvPr id="161" name="Google Shape;161;p22"/>
          <p:cNvSpPr/>
          <p:nvPr/>
        </p:nvSpPr>
        <p:spPr>
          <a:xfrm>
            <a:off x="-555893" y="-272859"/>
            <a:ext cx="2551785" cy="127557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2"/>
          <p:cNvSpPr/>
          <p:nvPr/>
        </p:nvSpPr>
        <p:spPr>
          <a:xfrm>
            <a:off x="-304351" y="-216394"/>
            <a:ext cx="2048701" cy="102409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2"/>
          <p:cNvSpPr/>
          <p:nvPr/>
        </p:nvSpPr>
        <p:spPr>
          <a:xfrm rot="-5400000">
            <a:off x="7773665" y="587867"/>
            <a:ext cx="2272168" cy="1327749"/>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5" name="Google Shape;165;p22"/>
          <p:cNvSpPr txBox="1"/>
          <p:nvPr>
            <p:ph idx="2" type="title"/>
          </p:nvPr>
        </p:nvSpPr>
        <p:spPr>
          <a:xfrm>
            <a:off x="828850" y="3636625"/>
            <a:ext cx="2240400" cy="39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6" name="Google Shape;166;p22"/>
          <p:cNvSpPr txBox="1"/>
          <p:nvPr>
            <p:ph idx="1" type="subTitle"/>
          </p:nvPr>
        </p:nvSpPr>
        <p:spPr>
          <a:xfrm>
            <a:off x="828850" y="4030800"/>
            <a:ext cx="22404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67" name="Google Shape;167;p22"/>
          <p:cNvSpPr txBox="1"/>
          <p:nvPr>
            <p:ph idx="3" type="title"/>
          </p:nvPr>
        </p:nvSpPr>
        <p:spPr>
          <a:xfrm>
            <a:off x="3451795" y="3004225"/>
            <a:ext cx="2240400" cy="39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8" name="Google Shape;168;p22"/>
          <p:cNvSpPr txBox="1"/>
          <p:nvPr>
            <p:ph idx="4" type="subTitle"/>
          </p:nvPr>
        </p:nvSpPr>
        <p:spPr>
          <a:xfrm>
            <a:off x="3451796" y="3398400"/>
            <a:ext cx="22404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69" name="Google Shape;169;p22"/>
          <p:cNvSpPr txBox="1"/>
          <p:nvPr>
            <p:ph idx="5" type="title"/>
          </p:nvPr>
        </p:nvSpPr>
        <p:spPr>
          <a:xfrm>
            <a:off x="6074747" y="3636625"/>
            <a:ext cx="2240400" cy="39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0" name="Google Shape;170;p22"/>
          <p:cNvSpPr txBox="1"/>
          <p:nvPr>
            <p:ph idx="6" type="subTitle"/>
          </p:nvPr>
        </p:nvSpPr>
        <p:spPr>
          <a:xfrm>
            <a:off x="6074749" y="4030800"/>
            <a:ext cx="22404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71" name="Shape 171"/>
        <p:cNvGrpSpPr/>
        <p:nvPr/>
      </p:nvGrpSpPr>
      <p:grpSpPr>
        <a:xfrm>
          <a:off x="0" y="0"/>
          <a:ext cx="0" cy="0"/>
          <a:chOff x="0" y="0"/>
          <a:chExt cx="0" cy="0"/>
        </a:xfrm>
      </p:grpSpPr>
      <p:sp>
        <p:nvSpPr>
          <p:cNvPr id="172" name="Google Shape;172;p23"/>
          <p:cNvSpPr/>
          <p:nvPr/>
        </p:nvSpPr>
        <p:spPr>
          <a:xfrm>
            <a:off x="7254425" y="-88810"/>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3"/>
          <p:cNvSpPr/>
          <p:nvPr/>
        </p:nvSpPr>
        <p:spPr>
          <a:xfrm>
            <a:off x="7254425" y="-252675"/>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3"/>
          <p:cNvSpPr/>
          <p:nvPr/>
        </p:nvSpPr>
        <p:spPr>
          <a:xfrm>
            <a:off x="-271600" y="4603502"/>
            <a:ext cx="1983140" cy="1158854"/>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3"/>
          <p:cNvSpPr/>
          <p:nvPr/>
        </p:nvSpPr>
        <p:spPr>
          <a:xfrm rot="-5400000">
            <a:off x="8103167" y="878807"/>
            <a:ext cx="2087277" cy="1219707"/>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3"/>
          <p:cNvSpPr/>
          <p:nvPr/>
        </p:nvSpPr>
        <p:spPr>
          <a:xfrm rot="-5400000">
            <a:off x="-793252" y="3853204"/>
            <a:ext cx="1857149" cy="928344"/>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8" name="Google Shape;178;p23"/>
          <p:cNvSpPr txBox="1"/>
          <p:nvPr>
            <p:ph idx="2" type="title"/>
          </p:nvPr>
        </p:nvSpPr>
        <p:spPr>
          <a:xfrm>
            <a:off x="978188" y="1789800"/>
            <a:ext cx="20565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9" name="Google Shape;179;p23"/>
          <p:cNvSpPr txBox="1"/>
          <p:nvPr>
            <p:ph idx="1" type="subTitle"/>
          </p:nvPr>
        </p:nvSpPr>
        <p:spPr>
          <a:xfrm>
            <a:off x="978188" y="2210400"/>
            <a:ext cx="2056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rgbClr val="242424"/>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80" name="Google Shape;180;p23"/>
          <p:cNvSpPr txBox="1"/>
          <p:nvPr>
            <p:ph idx="3" type="title"/>
          </p:nvPr>
        </p:nvSpPr>
        <p:spPr>
          <a:xfrm>
            <a:off x="3543750" y="1789800"/>
            <a:ext cx="20565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81" name="Google Shape;181;p23"/>
          <p:cNvSpPr txBox="1"/>
          <p:nvPr>
            <p:ph idx="4" type="subTitle"/>
          </p:nvPr>
        </p:nvSpPr>
        <p:spPr>
          <a:xfrm>
            <a:off x="3543751" y="2210400"/>
            <a:ext cx="2056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rgbClr val="242424"/>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82" name="Google Shape;182;p23"/>
          <p:cNvSpPr txBox="1"/>
          <p:nvPr>
            <p:ph idx="5" type="title"/>
          </p:nvPr>
        </p:nvSpPr>
        <p:spPr>
          <a:xfrm>
            <a:off x="978188" y="3223350"/>
            <a:ext cx="20565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83" name="Google Shape;183;p23"/>
          <p:cNvSpPr txBox="1"/>
          <p:nvPr>
            <p:ph idx="6" type="subTitle"/>
          </p:nvPr>
        </p:nvSpPr>
        <p:spPr>
          <a:xfrm>
            <a:off x="978188" y="3643950"/>
            <a:ext cx="2056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rgbClr val="242424"/>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84" name="Google Shape;184;p23"/>
          <p:cNvSpPr txBox="1"/>
          <p:nvPr>
            <p:ph idx="7" type="title"/>
          </p:nvPr>
        </p:nvSpPr>
        <p:spPr>
          <a:xfrm>
            <a:off x="3543750" y="3223350"/>
            <a:ext cx="20565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85" name="Google Shape;185;p23"/>
          <p:cNvSpPr txBox="1"/>
          <p:nvPr>
            <p:ph idx="8" type="subTitle"/>
          </p:nvPr>
        </p:nvSpPr>
        <p:spPr>
          <a:xfrm>
            <a:off x="3543751" y="3643950"/>
            <a:ext cx="2056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rgbClr val="242424"/>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86" name="Google Shape;186;p23"/>
          <p:cNvSpPr txBox="1"/>
          <p:nvPr>
            <p:ph idx="9" type="title"/>
          </p:nvPr>
        </p:nvSpPr>
        <p:spPr>
          <a:xfrm>
            <a:off x="6109320" y="1789800"/>
            <a:ext cx="20565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87" name="Google Shape;187;p23"/>
          <p:cNvSpPr txBox="1"/>
          <p:nvPr>
            <p:ph idx="13" type="subTitle"/>
          </p:nvPr>
        </p:nvSpPr>
        <p:spPr>
          <a:xfrm>
            <a:off x="6109321" y="2210400"/>
            <a:ext cx="2056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rgbClr val="242424"/>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88" name="Google Shape;188;p23"/>
          <p:cNvSpPr txBox="1"/>
          <p:nvPr>
            <p:ph idx="14" type="title"/>
          </p:nvPr>
        </p:nvSpPr>
        <p:spPr>
          <a:xfrm>
            <a:off x="6109320" y="3223350"/>
            <a:ext cx="20565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89" name="Google Shape;189;p23"/>
          <p:cNvSpPr txBox="1"/>
          <p:nvPr>
            <p:ph idx="15" type="subTitle"/>
          </p:nvPr>
        </p:nvSpPr>
        <p:spPr>
          <a:xfrm>
            <a:off x="6109321" y="3643950"/>
            <a:ext cx="2056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rgbClr val="242424"/>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90" name="Shape 190"/>
        <p:cNvGrpSpPr/>
        <p:nvPr/>
      </p:nvGrpSpPr>
      <p:grpSpPr>
        <a:xfrm>
          <a:off x="0" y="0"/>
          <a:ext cx="0" cy="0"/>
          <a:chOff x="0" y="0"/>
          <a:chExt cx="0" cy="0"/>
        </a:xfrm>
      </p:grpSpPr>
      <p:grpSp>
        <p:nvGrpSpPr>
          <p:cNvPr id="191" name="Google Shape;191;p24"/>
          <p:cNvGrpSpPr/>
          <p:nvPr/>
        </p:nvGrpSpPr>
        <p:grpSpPr>
          <a:xfrm flipH="1">
            <a:off x="7278001" y="564672"/>
            <a:ext cx="2550132" cy="4014276"/>
            <a:chOff x="-371550" y="1260424"/>
            <a:chExt cx="1666100" cy="2622681"/>
          </a:xfrm>
        </p:grpSpPr>
        <p:sp>
          <p:nvSpPr>
            <p:cNvPr id="192" name="Google Shape;192;p24"/>
            <p:cNvSpPr/>
            <p:nvPr/>
          </p:nvSpPr>
          <p:spPr>
            <a:xfrm rot="5400000">
              <a:off x="-783077" y="1805478"/>
              <a:ext cx="2622681" cy="1532572"/>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4"/>
            <p:cNvSpPr/>
            <p:nvPr/>
          </p:nvSpPr>
          <p:spPr>
            <a:xfrm rot="-5400000">
              <a:off x="-849506" y="2094083"/>
              <a:ext cx="1911349" cy="95543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4" name="Google Shape;194;p24"/>
          <p:cNvSpPr/>
          <p:nvPr/>
        </p:nvSpPr>
        <p:spPr>
          <a:xfrm>
            <a:off x="4622876" y="-294025"/>
            <a:ext cx="4499499" cy="2249191"/>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4"/>
          <p:cNvSpPr/>
          <p:nvPr/>
        </p:nvSpPr>
        <p:spPr>
          <a:xfrm flipH="1" rot="10800000">
            <a:off x="5585424" y="3705782"/>
            <a:ext cx="3258697" cy="1628944"/>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4"/>
          <p:cNvSpPr txBox="1"/>
          <p:nvPr>
            <p:ph type="title"/>
          </p:nvPr>
        </p:nvSpPr>
        <p:spPr>
          <a:xfrm>
            <a:off x="720000" y="375275"/>
            <a:ext cx="3852000" cy="108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5000">
                <a:solidFill>
                  <a:schemeClr val="accen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7" name="Google Shape;197;p24"/>
          <p:cNvSpPr txBox="1"/>
          <p:nvPr>
            <p:ph idx="1" type="subTitle"/>
          </p:nvPr>
        </p:nvSpPr>
        <p:spPr>
          <a:xfrm>
            <a:off x="720000" y="2435766"/>
            <a:ext cx="3015900" cy="97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98" name="Google Shape;198;p24"/>
          <p:cNvSpPr txBox="1"/>
          <p:nvPr/>
        </p:nvSpPr>
        <p:spPr>
          <a:xfrm>
            <a:off x="720000" y="3541550"/>
            <a:ext cx="3903000" cy="61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Lato"/>
                <a:ea typeface="Lato"/>
                <a:cs typeface="Lato"/>
                <a:sym typeface="Lato"/>
              </a:rPr>
              <a:t>CRÉDITS: Ce modèle de présentation a été créé par </a:t>
            </a:r>
            <a:r>
              <a:rPr b="1" i="0" lang="en" sz="1200" u="none" cap="none" strike="noStrike">
                <a:solidFill>
                  <a:schemeClr val="hlink"/>
                </a:solidFill>
                <a:uFill>
                  <a:noFill/>
                </a:uFill>
                <a:latin typeface="Lato"/>
                <a:ea typeface="Lato"/>
                <a:cs typeface="Lato"/>
                <a:sym typeface="Lato"/>
                <a:hlinkClick r:id="rId2"/>
              </a:rPr>
              <a:t>Slidesgo</a:t>
            </a:r>
            <a:r>
              <a:rPr b="0" i="0" lang="en" sz="1200" u="none" cap="none" strike="noStrike">
                <a:solidFill>
                  <a:schemeClr val="dk1"/>
                </a:solidFill>
                <a:latin typeface="Lato"/>
                <a:ea typeface="Lato"/>
                <a:cs typeface="Lato"/>
                <a:sym typeface="Lato"/>
              </a:rPr>
              <a:t>, comprenant des icônes de </a:t>
            </a:r>
            <a:r>
              <a:rPr b="1" i="0" lang="en" sz="1200" u="none" cap="none" strike="noStrike">
                <a:solidFill>
                  <a:schemeClr val="hlink"/>
                </a:solidFill>
                <a:uFill>
                  <a:noFill/>
                </a:uFill>
                <a:latin typeface="Lato"/>
                <a:ea typeface="Lato"/>
                <a:cs typeface="Lato"/>
                <a:sym typeface="Lato"/>
                <a:hlinkClick r:id="rId3"/>
              </a:rPr>
              <a:t>Flaticon</a:t>
            </a:r>
            <a:r>
              <a:rPr b="0" i="0" lang="en" sz="1200" u="none" cap="none" strike="noStrike">
                <a:solidFill>
                  <a:schemeClr val="dk1"/>
                </a:solidFill>
                <a:latin typeface="Lato"/>
                <a:ea typeface="Lato"/>
                <a:cs typeface="Lato"/>
                <a:sym typeface="Lato"/>
              </a:rPr>
              <a:t>, des infographies et des images de </a:t>
            </a:r>
            <a:r>
              <a:rPr b="1" i="0" lang="en" sz="1200" u="none" cap="none" strike="noStrike">
                <a:solidFill>
                  <a:schemeClr val="hlink"/>
                </a:solidFill>
                <a:uFill>
                  <a:noFill/>
                </a:uFill>
                <a:latin typeface="Lato"/>
                <a:ea typeface="Lato"/>
                <a:cs typeface="Lato"/>
                <a:sym typeface="Lato"/>
                <a:hlinkClick r:id="rId4"/>
              </a:rPr>
              <a:t>Freepik</a:t>
            </a:r>
            <a:endParaRPr b="1" i="0" sz="1200" u="none" cap="none" strike="noStrike">
              <a:solidFill>
                <a:schemeClr val="dk1"/>
              </a:solidFill>
              <a:latin typeface="Lato"/>
              <a:ea typeface="Lato"/>
              <a:cs typeface="Lato"/>
              <a:sym typeface="Lato"/>
            </a:endParaRPr>
          </a:p>
        </p:txBody>
      </p:sp>
      <p:sp>
        <p:nvSpPr>
          <p:cNvPr id="199" name="Google Shape;199;p24"/>
          <p:cNvSpPr txBox="1"/>
          <p:nvPr>
            <p:ph idx="2" type="subTitle"/>
          </p:nvPr>
        </p:nvSpPr>
        <p:spPr>
          <a:xfrm>
            <a:off x="720000" y="2124375"/>
            <a:ext cx="3015900" cy="31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00" name="Shape 200"/>
        <p:cNvGrpSpPr/>
        <p:nvPr/>
      </p:nvGrpSpPr>
      <p:grpSpPr>
        <a:xfrm>
          <a:off x="0" y="0"/>
          <a:ext cx="0" cy="0"/>
          <a:chOff x="0" y="0"/>
          <a:chExt cx="0" cy="0"/>
        </a:xfrm>
      </p:grpSpPr>
      <p:sp>
        <p:nvSpPr>
          <p:cNvPr id="201" name="Google Shape;201;p25"/>
          <p:cNvSpPr/>
          <p:nvPr/>
        </p:nvSpPr>
        <p:spPr>
          <a:xfrm flipH="1">
            <a:off x="-355156" y="-411025"/>
            <a:ext cx="2010947" cy="1005224"/>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5"/>
          <p:cNvSpPr/>
          <p:nvPr/>
        </p:nvSpPr>
        <p:spPr>
          <a:xfrm flipH="1" rot="5400000">
            <a:off x="-782962" y="610497"/>
            <a:ext cx="1809290" cy="1057265"/>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5"/>
          <p:cNvSpPr/>
          <p:nvPr/>
        </p:nvSpPr>
        <p:spPr>
          <a:xfrm rot="5400000">
            <a:off x="7847462" y="-36258"/>
            <a:ext cx="2305570" cy="11524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04" name="Shape 204"/>
        <p:cNvGrpSpPr/>
        <p:nvPr/>
      </p:nvGrpSpPr>
      <p:grpSpPr>
        <a:xfrm>
          <a:off x="0" y="0"/>
          <a:ext cx="0" cy="0"/>
          <a:chOff x="0" y="0"/>
          <a:chExt cx="0" cy="0"/>
        </a:xfrm>
      </p:grpSpPr>
      <p:sp>
        <p:nvSpPr>
          <p:cNvPr id="205" name="Google Shape;205;p26"/>
          <p:cNvSpPr/>
          <p:nvPr/>
        </p:nvSpPr>
        <p:spPr>
          <a:xfrm>
            <a:off x="7254425" y="-88810"/>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6"/>
          <p:cNvSpPr/>
          <p:nvPr/>
        </p:nvSpPr>
        <p:spPr>
          <a:xfrm>
            <a:off x="7254425" y="-252675"/>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6"/>
          <p:cNvSpPr/>
          <p:nvPr/>
        </p:nvSpPr>
        <p:spPr>
          <a:xfrm>
            <a:off x="-271600" y="4603502"/>
            <a:ext cx="1983140" cy="1158854"/>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6"/>
          <p:cNvSpPr/>
          <p:nvPr/>
        </p:nvSpPr>
        <p:spPr>
          <a:xfrm rot="-5400000">
            <a:off x="8103167" y="878807"/>
            <a:ext cx="2087277" cy="1219707"/>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6"/>
          <p:cNvSpPr/>
          <p:nvPr/>
        </p:nvSpPr>
        <p:spPr>
          <a:xfrm rot="-5400000">
            <a:off x="-793252" y="3853204"/>
            <a:ext cx="1857149" cy="928344"/>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4"/>
          <p:cNvSpPr/>
          <p:nvPr/>
        </p:nvSpPr>
        <p:spPr>
          <a:xfrm rot="10800000">
            <a:off x="3489500" y="-156056"/>
            <a:ext cx="2165000" cy="1265125"/>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a:off x="3489500" y="4034431"/>
            <a:ext cx="2165000" cy="1265125"/>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txBox="1"/>
          <p:nvPr>
            <p:ph type="title"/>
          </p:nvPr>
        </p:nvSpPr>
        <p:spPr>
          <a:xfrm>
            <a:off x="2137800" y="1494300"/>
            <a:ext cx="48684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solidFill>
                  <a:schemeClr val="accen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 name="Google Shape;34;p4"/>
          <p:cNvSpPr txBox="1"/>
          <p:nvPr>
            <p:ph idx="1" type="subTitle"/>
          </p:nvPr>
        </p:nvSpPr>
        <p:spPr>
          <a:xfrm>
            <a:off x="2137800" y="2336101"/>
            <a:ext cx="4868400" cy="139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5" name="Shape 35"/>
        <p:cNvGrpSpPr/>
        <p:nvPr/>
      </p:nvGrpSpPr>
      <p:grpSpPr>
        <a:xfrm>
          <a:off x="0" y="0"/>
          <a:ext cx="0" cy="0"/>
          <a:chOff x="0" y="0"/>
          <a:chExt cx="0" cy="0"/>
        </a:xfrm>
      </p:grpSpPr>
      <p:sp>
        <p:nvSpPr>
          <p:cNvPr id="36" name="Google Shape;36;p5"/>
          <p:cNvSpPr/>
          <p:nvPr/>
        </p:nvSpPr>
        <p:spPr>
          <a:xfrm rot="-5400000">
            <a:off x="-1317079" y="126064"/>
            <a:ext cx="3455113" cy="1727128"/>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p:nvPr/>
        </p:nvSpPr>
        <p:spPr>
          <a:xfrm>
            <a:off x="-931570" y="3439104"/>
            <a:ext cx="3303141" cy="1930201"/>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
          <p:cNvSpPr/>
          <p:nvPr/>
        </p:nvSpPr>
        <p:spPr>
          <a:xfrm flipH="1">
            <a:off x="6145150" y="-596640"/>
            <a:ext cx="3877361" cy="19381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
          <p:cNvSpPr/>
          <p:nvPr/>
        </p:nvSpPr>
        <p:spPr>
          <a:xfrm flipH="1">
            <a:off x="6145150" y="-868251"/>
            <a:ext cx="3877361" cy="19381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
          <p:cNvSpPr/>
          <p:nvPr/>
        </p:nvSpPr>
        <p:spPr>
          <a:xfrm flipH="1" rot="-5400000">
            <a:off x="7198651" y="2319647"/>
            <a:ext cx="3564673" cy="2083028"/>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
          <p:cNvSpPr txBox="1"/>
          <p:nvPr>
            <p:ph type="title"/>
          </p:nvPr>
        </p:nvSpPr>
        <p:spPr>
          <a:xfrm>
            <a:off x="2223600" y="764074"/>
            <a:ext cx="46968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2" name="Google Shape;42;p5"/>
          <p:cNvSpPr txBox="1"/>
          <p:nvPr>
            <p:ph idx="1" type="subTitle"/>
          </p:nvPr>
        </p:nvSpPr>
        <p:spPr>
          <a:xfrm>
            <a:off x="2223600" y="1394588"/>
            <a:ext cx="4696800" cy="4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3" name="Google Shape;43;p5"/>
          <p:cNvSpPr txBox="1"/>
          <p:nvPr>
            <p:ph idx="2" type="title"/>
          </p:nvPr>
        </p:nvSpPr>
        <p:spPr>
          <a:xfrm>
            <a:off x="2223600" y="2045200"/>
            <a:ext cx="46968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4" name="Google Shape;44;p5"/>
          <p:cNvSpPr txBox="1"/>
          <p:nvPr>
            <p:ph idx="3" type="subTitle"/>
          </p:nvPr>
        </p:nvSpPr>
        <p:spPr>
          <a:xfrm>
            <a:off x="2223600" y="2680587"/>
            <a:ext cx="4696800" cy="4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5" name="Google Shape;45;p5"/>
          <p:cNvSpPr txBox="1"/>
          <p:nvPr>
            <p:ph idx="4" type="title"/>
          </p:nvPr>
        </p:nvSpPr>
        <p:spPr>
          <a:xfrm>
            <a:off x="2223600" y="3329150"/>
            <a:ext cx="46968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6" name="Google Shape;46;p5"/>
          <p:cNvSpPr txBox="1"/>
          <p:nvPr>
            <p:ph idx="5" type="subTitle"/>
          </p:nvPr>
        </p:nvSpPr>
        <p:spPr>
          <a:xfrm>
            <a:off x="2223600" y="3966034"/>
            <a:ext cx="4696800" cy="4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7" name="Shape 47"/>
        <p:cNvGrpSpPr/>
        <p:nvPr/>
      </p:nvGrpSpPr>
      <p:grpSpPr>
        <a:xfrm>
          <a:off x="0" y="0"/>
          <a:ext cx="0" cy="0"/>
          <a:chOff x="0" y="0"/>
          <a:chExt cx="0" cy="0"/>
        </a:xfrm>
      </p:grpSpPr>
      <p:sp>
        <p:nvSpPr>
          <p:cNvPr id="48" name="Google Shape;48;p6"/>
          <p:cNvSpPr txBox="1"/>
          <p:nvPr>
            <p:ph type="title"/>
          </p:nvPr>
        </p:nvSpPr>
        <p:spPr>
          <a:xfrm>
            <a:off x="720000" y="1316303"/>
            <a:ext cx="3971700" cy="1506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9" name="Google Shape;49;p6"/>
          <p:cNvSpPr txBox="1"/>
          <p:nvPr>
            <p:ph idx="1" type="subTitle"/>
          </p:nvPr>
        </p:nvSpPr>
        <p:spPr>
          <a:xfrm>
            <a:off x="720000" y="2822488"/>
            <a:ext cx="3971700" cy="1004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0" name="Google Shape;50;p6"/>
          <p:cNvSpPr/>
          <p:nvPr/>
        </p:nvSpPr>
        <p:spPr>
          <a:xfrm>
            <a:off x="-555893" y="-272859"/>
            <a:ext cx="2551785" cy="127557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p:nvPr/>
        </p:nvSpPr>
        <p:spPr>
          <a:xfrm>
            <a:off x="-304351" y="-216394"/>
            <a:ext cx="2048701" cy="102409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2" name="Shape 52"/>
        <p:cNvGrpSpPr/>
        <p:nvPr/>
      </p:nvGrpSpPr>
      <p:grpSpPr>
        <a:xfrm>
          <a:off x="0" y="0"/>
          <a:ext cx="0" cy="0"/>
          <a:chOff x="0" y="0"/>
          <a:chExt cx="0" cy="0"/>
        </a:xfrm>
      </p:grpSpPr>
      <p:sp>
        <p:nvSpPr>
          <p:cNvPr id="53" name="Google Shape;53;p7"/>
          <p:cNvSpPr/>
          <p:nvPr/>
        </p:nvSpPr>
        <p:spPr>
          <a:xfrm>
            <a:off x="-449575" y="-88810"/>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7"/>
          <p:cNvSpPr/>
          <p:nvPr/>
        </p:nvSpPr>
        <p:spPr>
          <a:xfrm>
            <a:off x="-449575" y="-252675"/>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7"/>
          <p:cNvSpPr/>
          <p:nvPr/>
        </p:nvSpPr>
        <p:spPr>
          <a:xfrm rot="5400000">
            <a:off x="7847462" y="4027254"/>
            <a:ext cx="2305570" cy="11524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7" name="Google Shape;57;p7"/>
          <p:cNvSpPr txBox="1"/>
          <p:nvPr>
            <p:ph idx="2" type="title"/>
          </p:nvPr>
        </p:nvSpPr>
        <p:spPr>
          <a:xfrm>
            <a:off x="6780309" y="2881700"/>
            <a:ext cx="1575900" cy="42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8" name="Google Shape;58;p7"/>
          <p:cNvSpPr txBox="1"/>
          <p:nvPr>
            <p:ph idx="1" type="subTitle"/>
          </p:nvPr>
        </p:nvSpPr>
        <p:spPr>
          <a:xfrm>
            <a:off x="6780300" y="3305300"/>
            <a:ext cx="1575900" cy="71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9" name="Google Shape;59;p7"/>
          <p:cNvSpPr txBox="1"/>
          <p:nvPr>
            <p:ph idx="3" type="title"/>
          </p:nvPr>
        </p:nvSpPr>
        <p:spPr>
          <a:xfrm>
            <a:off x="4782791" y="2881700"/>
            <a:ext cx="1575900" cy="42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0" name="Google Shape;60;p7"/>
          <p:cNvSpPr txBox="1"/>
          <p:nvPr>
            <p:ph idx="4" type="subTitle"/>
          </p:nvPr>
        </p:nvSpPr>
        <p:spPr>
          <a:xfrm>
            <a:off x="4782796" y="3305300"/>
            <a:ext cx="1575900" cy="71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1" name="Google Shape;61;p7"/>
          <p:cNvSpPr txBox="1"/>
          <p:nvPr>
            <p:ph idx="5" type="title"/>
          </p:nvPr>
        </p:nvSpPr>
        <p:spPr>
          <a:xfrm>
            <a:off x="787809" y="2881700"/>
            <a:ext cx="1575900" cy="42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2" name="Google Shape;62;p7"/>
          <p:cNvSpPr txBox="1"/>
          <p:nvPr>
            <p:ph idx="6" type="subTitle"/>
          </p:nvPr>
        </p:nvSpPr>
        <p:spPr>
          <a:xfrm>
            <a:off x="787800" y="3305200"/>
            <a:ext cx="1575900" cy="71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rgbClr val="242424"/>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3" name="Google Shape;63;p7"/>
          <p:cNvSpPr txBox="1"/>
          <p:nvPr>
            <p:ph idx="7" type="title"/>
          </p:nvPr>
        </p:nvSpPr>
        <p:spPr>
          <a:xfrm>
            <a:off x="2785291" y="2881700"/>
            <a:ext cx="1575900" cy="42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4" name="Google Shape;64;p7"/>
          <p:cNvSpPr txBox="1"/>
          <p:nvPr>
            <p:ph idx="8" type="subTitle"/>
          </p:nvPr>
        </p:nvSpPr>
        <p:spPr>
          <a:xfrm>
            <a:off x="2785292" y="3305200"/>
            <a:ext cx="1575900" cy="71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5" name="Shape 65"/>
        <p:cNvGrpSpPr/>
        <p:nvPr/>
      </p:nvGrpSpPr>
      <p:grpSpPr>
        <a:xfrm>
          <a:off x="0" y="0"/>
          <a:ext cx="0" cy="0"/>
          <a:chOff x="0" y="0"/>
          <a:chExt cx="0" cy="0"/>
        </a:xfrm>
      </p:grpSpPr>
      <p:sp>
        <p:nvSpPr>
          <p:cNvPr id="66" name="Google Shape;66;p8"/>
          <p:cNvSpPr txBox="1"/>
          <p:nvPr>
            <p:ph type="title"/>
          </p:nvPr>
        </p:nvSpPr>
        <p:spPr>
          <a:xfrm>
            <a:off x="1660050" y="3045001"/>
            <a:ext cx="5823900" cy="5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67" name="Google Shape;67;p8"/>
          <p:cNvSpPr txBox="1"/>
          <p:nvPr>
            <p:ph idx="1" type="subTitle"/>
          </p:nvPr>
        </p:nvSpPr>
        <p:spPr>
          <a:xfrm>
            <a:off x="1660050" y="1566600"/>
            <a:ext cx="5823900" cy="147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sp>
        <p:nvSpPr>
          <p:cNvPr id="68" name="Google Shape;68;p8"/>
          <p:cNvSpPr/>
          <p:nvPr/>
        </p:nvSpPr>
        <p:spPr>
          <a:xfrm>
            <a:off x="3296109" y="-97784"/>
            <a:ext cx="2551785" cy="127557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8"/>
          <p:cNvSpPr/>
          <p:nvPr/>
        </p:nvSpPr>
        <p:spPr>
          <a:xfrm>
            <a:off x="3547651" y="-41319"/>
            <a:ext cx="2048701" cy="102409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9"/>
          <p:cNvSpPr txBox="1"/>
          <p:nvPr>
            <p:ph type="title"/>
          </p:nvPr>
        </p:nvSpPr>
        <p:spPr>
          <a:xfrm>
            <a:off x="1938900" y="2775025"/>
            <a:ext cx="52662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solidFill>
                  <a:schemeClr val="accen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2" name="Google Shape;72;p9"/>
          <p:cNvSpPr txBox="1"/>
          <p:nvPr>
            <p:ph idx="2" type="title"/>
          </p:nvPr>
        </p:nvSpPr>
        <p:spPr>
          <a:xfrm>
            <a:off x="3785100" y="1833313"/>
            <a:ext cx="15738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73" name="Google Shape;73;p9"/>
          <p:cNvSpPr txBox="1"/>
          <p:nvPr>
            <p:ph idx="1" type="subTitle"/>
          </p:nvPr>
        </p:nvSpPr>
        <p:spPr>
          <a:xfrm>
            <a:off x="1938900" y="3716738"/>
            <a:ext cx="5266200" cy="36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4" name="Google Shape;74;p9"/>
          <p:cNvSpPr/>
          <p:nvPr/>
        </p:nvSpPr>
        <p:spPr>
          <a:xfrm>
            <a:off x="259466" y="-337265"/>
            <a:ext cx="3877361" cy="19381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9"/>
          <p:cNvSpPr/>
          <p:nvPr/>
        </p:nvSpPr>
        <p:spPr>
          <a:xfrm>
            <a:off x="259466" y="-608876"/>
            <a:ext cx="3877361" cy="19381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9"/>
          <p:cNvSpPr/>
          <p:nvPr/>
        </p:nvSpPr>
        <p:spPr>
          <a:xfrm rot="5400000">
            <a:off x="-1214485" y="997747"/>
            <a:ext cx="3564673" cy="2083028"/>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9"/>
          <p:cNvSpPr/>
          <p:nvPr/>
        </p:nvSpPr>
        <p:spPr>
          <a:xfrm>
            <a:off x="5192116" y="-608875"/>
            <a:ext cx="3546140" cy="1772630"/>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9"/>
          <p:cNvSpPr/>
          <p:nvPr/>
        </p:nvSpPr>
        <p:spPr>
          <a:xfrm rot="-5400000">
            <a:off x="7000992" y="800779"/>
            <a:ext cx="3303141" cy="1930201"/>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9" name="Shape 79"/>
        <p:cNvGrpSpPr/>
        <p:nvPr/>
      </p:nvGrpSpPr>
      <p:grpSpPr>
        <a:xfrm>
          <a:off x="0" y="0"/>
          <a:ext cx="0" cy="0"/>
          <a:chOff x="0" y="0"/>
          <a:chExt cx="0" cy="0"/>
        </a:xfrm>
      </p:grpSpPr>
      <p:sp>
        <p:nvSpPr>
          <p:cNvPr id="80" name="Google Shape;80;p10"/>
          <p:cNvSpPr/>
          <p:nvPr/>
        </p:nvSpPr>
        <p:spPr>
          <a:xfrm>
            <a:off x="7220829" y="-411028"/>
            <a:ext cx="2406326" cy="1202864"/>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0"/>
          <p:cNvSpPr/>
          <p:nvPr/>
        </p:nvSpPr>
        <p:spPr>
          <a:xfrm rot="-5400000">
            <a:off x="7974050" y="811350"/>
            <a:ext cx="2165000" cy="1265125"/>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1"/>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3" name="Google Shape;83;p10"/>
          <p:cNvSpPr txBox="1"/>
          <p:nvPr>
            <p:ph idx="1" type="body"/>
          </p:nvPr>
        </p:nvSpPr>
        <p:spPr>
          <a:xfrm>
            <a:off x="720000" y="1215750"/>
            <a:ext cx="7704000" cy="3387600"/>
          </a:xfrm>
          <a:prstGeom prst="rect">
            <a:avLst/>
          </a:prstGeom>
          <a:noFill/>
          <a:ln>
            <a:noFill/>
          </a:ln>
        </p:spPr>
        <p:txBody>
          <a:bodyPr anchorCtr="0" anchor="ctr" bIns="91425" lIns="91425" spcFirstLastPara="1" rIns="91425" wrap="square" tIns="91425">
            <a:noAutofit/>
          </a:bodyPr>
          <a:lstStyle>
            <a:lvl1pPr indent="-304800" lvl="0" marL="457200" algn="l">
              <a:lnSpc>
                <a:spcPct val="100000"/>
              </a:lnSpc>
              <a:spcBef>
                <a:spcPts val="0"/>
              </a:spcBef>
              <a:spcAft>
                <a:spcPts val="0"/>
              </a:spcAft>
              <a:buSzPts val="1200"/>
              <a:buAutoNum type="arabicPeriod"/>
              <a:defRPr sz="1250"/>
            </a:lvl1pPr>
            <a:lvl2pPr indent="-304800" lvl="1" marL="914400" algn="l">
              <a:lnSpc>
                <a:spcPct val="115000"/>
              </a:lnSpc>
              <a:spcBef>
                <a:spcPts val="0"/>
              </a:spcBef>
              <a:spcAft>
                <a:spcPts val="0"/>
              </a:spcAft>
              <a:buSzPts val="1200"/>
              <a:buFont typeface="Roboto Condensed Light"/>
              <a:buAutoNum type="alphaLcPeriod"/>
              <a:defRPr/>
            </a:lvl2pPr>
            <a:lvl3pPr indent="-304800" lvl="2" marL="1371600" algn="l">
              <a:lnSpc>
                <a:spcPct val="115000"/>
              </a:lnSpc>
              <a:spcBef>
                <a:spcPts val="1600"/>
              </a:spcBef>
              <a:spcAft>
                <a:spcPts val="0"/>
              </a:spcAft>
              <a:buSzPts val="1200"/>
              <a:buFont typeface="Roboto Condensed Light"/>
              <a:buAutoNum type="romanLcPeriod"/>
              <a:defRPr/>
            </a:lvl3pPr>
            <a:lvl4pPr indent="-304800" lvl="3" marL="1828800" algn="l">
              <a:lnSpc>
                <a:spcPct val="115000"/>
              </a:lnSpc>
              <a:spcBef>
                <a:spcPts val="1600"/>
              </a:spcBef>
              <a:spcAft>
                <a:spcPts val="0"/>
              </a:spcAft>
              <a:buSzPts val="1200"/>
              <a:buFont typeface="Roboto Condensed Light"/>
              <a:buAutoNum type="arabicPeriod"/>
              <a:defRPr/>
            </a:lvl4pPr>
            <a:lvl5pPr indent="-304800" lvl="4" marL="2286000" algn="l">
              <a:lnSpc>
                <a:spcPct val="115000"/>
              </a:lnSpc>
              <a:spcBef>
                <a:spcPts val="1600"/>
              </a:spcBef>
              <a:spcAft>
                <a:spcPts val="0"/>
              </a:spcAft>
              <a:buSzPts val="1200"/>
              <a:buFont typeface="Roboto Condensed Light"/>
              <a:buAutoNum type="alphaLcPeriod"/>
              <a:defRPr/>
            </a:lvl5pPr>
            <a:lvl6pPr indent="-304800" lvl="5" marL="2743200" algn="l">
              <a:lnSpc>
                <a:spcPct val="115000"/>
              </a:lnSpc>
              <a:spcBef>
                <a:spcPts val="1600"/>
              </a:spcBef>
              <a:spcAft>
                <a:spcPts val="0"/>
              </a:spcAft>
              <a:buSzPts val="1200"/>
              <a:buFont typeface="Roboto Condensed Light"/>
              <a:buAutoNum type="romanLcPeriod"/>
              <a:defRPr/>
            </a:lvl6pPr>
            <a:lvl7pPr indent="-304800" lvl="6" marL="3200400" algn="l">
              <a:lnSpc>
                <a:spcPct val="115000"/>
              </a:lnSpc>
              <a:spcBef>
                <a:spcPts val="1600"/>
              </a:spcBef>
              <a:spcAft>
                <a:spcPts val="0"/>
              </a:spcAft>
              <a:buSzPts val="1200"/>
              <a:buFont typeface="Roboto Condensed Light"/>
              <a:buAutoNum type="arabicPeriod"/>
              <a:defRPr/>
            </a:lvl7pPr>
            <a:lvl8pPr indent="-304800" lvl="7" marL="3657600" algn="l">
              <a:lnSpc>
                <a:spcPct val="115000"/>
              </a:lnSpc>
              <a:spcBef>
                <a:spcPts val="1600"/>
              </a:spcBef>
              <a:spcAft>
                <a:spcPts val="0"/>
              </a:spcAft>
              <a:buSzPts val="1200"/>
              <a:buFont typeface="Roboto Condensed Light"/>
              <a:buAutoNum type="alphaLcPeriod"/>
              <a:defRPr/>
            </a:lvl8pPr>
            <a:lvl9pPr indent="-304800" lvl="8" marL="4114800" algn="l">
              <a:lnSpc>
                <a:spcPct val="115000"/>
              </a:lnSpc>
              <a:spcBef>
                <a:spcPts val="1600"/>
              </a:spcBef>
              <a:spcAft>
                <a:spcPts val="1600"/>
              </a:spcAft>
              <a:buSzPts val="1200"/>
              <a:buFont typeface="Roboto Condensed Light"/>
              <a:buAutoNum type="romanLcPeriod"/>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Fjalla One"/>
              <a:buNone/>
              <a:defRPr b="1" i="0" sz="3500" u="none" cap="none" strike="noStrike">
                <a:solidFill>
                  <a:schemeClr val="dk1"/>
                </a:solidFill>
                <a:latin typeface="Fjalla One"/>
                <a:ea typeface="Fjalla One"/>
                <a:cs typeface="Fjalla One"/>
                <a:sym typeface="Fjalla One"/>
              </a:defRPr>
            </a:lvl1pPr>
            <a:lvl2pPr lvl="1" marR="0" rtl="0" algn="l">
              <a:lnSpc>
                <a:spcPct val="100000"/>
              </a:lnSpc>
              <a:spcBef>
                <a:spcPts val="0"/>
              </a:spcBef>
              <a:spcAft>
                <a:spcPts val="0"/>
              </a:spcAft>
              <a:buClr>
                <a:schemeClr val="dk1"/>
              </a:buClr>
              <a:buSzPts val="3500"/>
              <a:buFont typeface="Fjalla One"/>
              <a:buNone/>
              <a:defRPr b="0" i="0" sz="3500" u="none" cap="none" strike="noStrike">
                <a:solidFill>
                  <a:schemeClr val="dk1"/>
                </a:solidFill>
                <a:latin typeface="Fjalla One"/>
                <a:ea typeface="Fjalla One"/>
                <a:cs typeface="Fjalla One"/>
                <a:sym typeface="Fjalla One"/>
              </a:defRPr>
            </a:lvl2pPr>
            <a:lvl3pPr lvl="2" marR="0" rtl="0" algn="l">
              <a:lnSpc>
                <a:spcPct val="100000"/>
              </a:lnSpc>
              <a:spcBef>
                <a:spcPts val="0"/>
              </a:spcBef>
              <a:spcAft>
                <a:spcPts val="0"/>
              </a:spcAft>
              <a:buClr>
                <a:schemeClr val="dk1"/>
              </a:buClr>
              <a:buSzPts val="3500"/>
              <a:buFont typeface="Fjalla One"/>
              <a:buNone/>
              <a:defRPr b="0" i="0" sz="3500" u="none" cap="none" strike="noStrike">
                <a:solidFill>
                  <a:schemeClr val="dk1"/>
                </a:solidFill>
                <a:latin typeface="Fjalla One"/>
                <a:ea typeface="Fjalla One"/>
                <a:cs typeface="Fjalla One"/>
                <a:sym typeface="Fjalla One"/>
              </a:defRPr>
            </a:lvl3pPr>
            <a:lvl4pPr lvl="3" marR="0" rtl="0" algn="l">
              <a:lnSpc>
                <a:spcPct val="100000"/>
              </a:lnSpc>
              <a:spcBef>
                <a:spcPts val="0"/>
              </a:spcBef>
              <a:spcAft>
                <a:spcPts val="0"/>
              </a:spcAft>
              <a:buClr>
                <a:schemeClr val="dk1"/>
              </a:buClr>
              <a:buSzPts val="3500"/>
              <a:buFont typeface="Fjalla One"/>
              <a:buNone/>
              <a:defRPr b="0" i="0" sz="3500" u="none" cap="none" strike="noStrike">
                <a:solidFill>
                  <a:schemeClr val="dk1"/>
                </a:solidFill>
                <a:latin typeface="Fjalla One"/>
                <a:ea typeface="Fjalla One"/>
                <a:cs typeface="Fjalla One"/>
                <a:sym typeface="Fjalla One"/>
              </a:defRPr>
            </a:lvl4pPr>
            <a:lvl5pPr lvl="4" marR="0" rtl="0" algn="l">
              <a:lnSpc>
                <a:spcPct val="100000"/>
              </a:lnSpc>
              <a:spcBef>
                <a:spcPts val="0"/>
              </a:spcBef>
              <a:spcAft>
                <a:spcPts val="0"/>
              </a:spcAft>
              <a:buClr>
                <a:schemeClr val="dk1"/>
              </a:buClr>
              <a:buSzPts val="3500"/>
              <a:buFont typeface="Fjalla One"/>
              <a:buNone/>
              <a:defRPr b="0" i="0" sz="3500" u="none" cap="none" strike="noStrike">
                <a:solidFill>
                  <a:schemeClr val="dk1"/>
                </a:solidFill>
                <a:latin typeface="Fjalla One"/>
                <a:ea typeface="Fjalla One"/>
                <a:cs typeface="Fjalla One"/>
                <a:sym typeface="Fjalla One"/>
              </a:defRPr>
            </a:lvl5pPr>
            <a:lvl6pPr lvl="5" marR="0" rtl="0" algn="l">
              <a:lnSpc>
                <a:spcPct val="100000"/>
              </a:lnSpc>
              <a:spcBef>
                <a:spcPts val="0"/>
              </a:spcBef>
              <a:spcAft>
                <a:spcPts val="0"/>
              </a:spcAft>
              <a:buClr>
                <a:schemeClr val="dk1"/>
              </a:buClr>
              <a:buSzPts val="3500"/>
              <a:buFont typeface="Fjalla One"/>
              <a:buNone/>
              <a:defRPr b="0" i="0" sz="3500" u="none" cap="none" strike="noStrike">
                <a:solidFill>
                  <a:schemeClr val="dk1"/>
                </a:solidFill>
                <a:latin typeface="Fjalla One"/>
                <a:ea typeface="Fjalla One"/>
                <a:cs typeface="Fjalla One"/>
                <a:sym typeface="Fjalla One"/>
              </a:defRPr>
            </a:lvl6pPr>
            <a:lvl7pPr lvl="6" marR="0" rtl="0" algn="l">
              <a:lnSpc>
                <a:spcPct val="100000"/>
              </a:lnSpc>
              <a:spcBef>
                <a:spcPts val="0"/>
              </a:spcBef>
              <a:spcAft>
                <a:spcPts val="0"/>
              </a:spcAft>
              <a:buClr>
                <a:schemeClr val="dk1"/>
              </a:buClr>
              <a:buSzPts val="3500"/>
              <a:buFont typeface="Fjalla One"/>
              <a:buNone/>
              <a:defRPr b="0" i="0" sz="3500" u="none" cap="none" strike="noStrike">
                <a:solidFill>
                  <a:schemeClr val="dk1"/>
                </a:solidFill>
                <a:latin typeface="Fjalla One"/>
                <a:ea typeface="Fjalla One"/>
                <a:cs typeface="Fjalla One"/>
                <a:sym typeface="Fjalla One"/>
              </a:defRPr>
            </a:lvl7pPr>
            <a:lvl8pPr lvl="7" marR="0" rtl="0" algn="l">
              <a:lnSpc>
                <a:spcPct val="100000"/>
              </a:lnSpc>
              <a:spcBef>
                <a:spcPts val="0"/>
              </a:spcBef>
              <a:spcAft>
                <a:spcPts val="0"/>
              </a:spcAft>
              <a:buClr>
                <a:schemeClr val="dk1"/>
              </a:buClr>
              <a:buSzPts val="3500"/>
              <a:buFont typeface="Fjalla One"/>
              <a:buNone/>
              <a:defRPr b="0" i="0" sz="3500" u="none" cap="none" strike="noStrike">
                <a:solidFill>
                  <a:schemeClr val="dk1"/>
                </a:solidFill>
                <a:latin typeface="Fjalla One"/>
                <a:ea typeface="Fjalla One"/>
                <a:cs typeface="Fjalla One"/>
                <a:sym typeface="Fjalla One"/>
              </a:defRPr>
            </a:lvl8pPr>
            <a:lvl9pPr lvl="8" marR="0" rtl="0" algn="l">
              <a:lnSpc>
                <a:spcPct val="100000"/>
              </a:lnSpc>
              <a:spcBef>
                <a:spcPts val="0"/>
              </a:spcBef>
              <a:spcAft>
                <a:spcPts val="0"/>
              </a:spcAft>
              <a:buClr>
                <a:schemeClr val="dk1"/>
              </a:buClr>
              <a:buSzPts val="3500"/>
              <a:buFont typeface="Fjalla One"/>
              <a:buNone/>
              <a:defRPr b="0" i="0" sz="3500" u="none" cap="none" strike="noStrike">
                <a:solidFill>
                  <a:schemeClr val="dk1"/>
                </a:solidFill>
                <a:latin typeface="Fjalla One"/>
                <a:ea typeface="Fjalla One"/>
                <a:cs typeface="Fjalla One"/>
                <a:sym typeface="Fjalla One"/>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1pPr>
            <a:lvl2pPr indent="-317500" lvl="1" marL="914400" marR="0" rtl="0" algn="l">
              <a:lnSpc>
                <a:spcPct val="115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15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15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15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15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15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15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15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ctrTitle"/>
          </p:nvPr>
        </p:nvSpPr>
        <p:spPr>
          <a:xfrm>
            <a:off x="1989475" y="163100"/>
            <a:ext cx="4755000" cy="256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OPERATING </a:t>
            </a:r>
            <a:endParaRPr/>
          </a:p>
          <a:p>
            <a:pPr indent="0" lvl="0" marL="0" rtl="0" algn="ctr">
              <a:spcBef>
                <a:spcPts val="0"/>
              </a:spcBef>
              <a:spcAft>
                <a:spcPts val="0"/>
              </a:spcAft>
              <a:buNone/>
            </a:pPr>
            <a:r>
              <a:rPr lang="en"/>
              <a:t>SYSTEMS</a:t>
            </a:r>
            <a:endParaRPr/>
          </a:p>
        </p:txBody>
      </p:sp>
      <p:sp>
        <p:nvSpPr>
          <p:cNvPr id="215" name="Google Shape;215;p27"/>
          <p:cNvSpPr txBox="1"/>
          <p:nvPr>
            <p:ph idx="1" type="subTitle"/>
          </p:nvPr>
        </p:nvSpPr>
        <p:spPr>
          <a:xfrm>
            <a:off x="1766275" y="2892227"/>
            <a:ext cx="5031000" cy="125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Mruganshi Gohel (B20CS014)</a:t>
            </a:r>
            <a:endParaRPr/>
          </a:p>
          <a:p>
            <a:pPr indent="0" lvl="0" marL="0" rtl="0" algn="ctr">
              <a:spcBef>
                <a:spcPts val="0"/>
              </a:spcBef>
              <a:spcAft>
                <a:spcPts val="0"/>
              </a:spcAft>
              <a:buNone/>
            </a:pPr>
            <a:r>
              <a:rPr lang="en"/>
              <a:t>Harshita Gupta (B20CS018</a:t>
            </a:r>
            <a:r>
              <a:rPr lang="en"/>
              <a:t>)   </a:t>
            </a:r>
            <a:endParaRPr/>
          </a:p>
          <a:p>
            <a:pPr indent="0" lvl="0" marL="0" rtl="0" algn="ctr">
              <a:spcBef>
                <a:spcPts val="0"/>
              </a:spcBef>
              <a:spcAft>
                <a:spcPts val="0"/>
              </a:spcAft>
              <a:buNone/>
            </a:pPr>
            <a:r>
              <a:rPr lang="en"/>
              <a:t>Atul Khobragade (B20CS027)</a:t>
            </a:r>
            <a:endParaRPr/>
          </a:p>
          <a:p>
            <a:pPr indent="0" lvl="0" marL="0" rtl="0" algn="ctr">
              <a:spcBef>
                <a:spcPts val="0"/>
              </a:spcBef>
              <a:spcAft>
                <a:spcPts val="0"/>
              </a:spcAft>
              <a:buNone/>
            </a:pPr>
            <a:r>
              <a:t/>
            </a:r>
            <a:endParaRPr/>
          </a:p>
        </p:txBody>
      </p:sp>
      <p:sp>
        <p:nvSpPr>
          <p:cNvPr id="216" name="Google Shape;216;p27"/>
          <p:cNvSpPr txBox="1"/>
          <p:nvPr/>
        </p:nvSpPr>
        <p:spPr>
          <a:xfrm>
            <a:off x="596425" y="2175800"/>
            <a:ext cx="7541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Lato"/>
                <a:ea typeface="Lato"/>
                <a:cs typeface="Lato"/>
                <a:sym typeface="Lato"/>
              </a:rPr>
              <a:t>Task Manager for Android</a:t>
            </a:r>
            <a:endParaRPr b="1" sz="3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36"/>
          <p:cNvPicPr preferRelativeResize="0"/>
          <p:nvPr/>
        </p:nvPicPr>
        <p:blipFill>
          <a:blip r:embed="rId3">
            <a:alphaModFix/>
          </a:blip>
          <a:stretch>
            <a:fillRect/>
          </a:stretch>
        </p:blipFill>
        <p:spPr>
          <a:xfrm>
            <a:off x="1476050" y="796688"/>
            <a:ext cx="6191900" cy="3550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2137800" y="1494300"/>
            <a:ext cx="4868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 CPU Tab</a:t>
            </a:r>
            <a:endParaRPr/>
          </a:p>
        </p:txBody>
      </p:sp>
      <p:sp>
        <p:nvSpPr>
          <p:cNvPr id="290" name="Google Shape;290;p37"/>
          <p:cNvSpPr txBox="1"/>
          <p:nvPr>
            <p:ph idx="1" type="subTitle"/>
          </p:nvPr>
        </p:nvSpPr>
        <p:spPr>
          <a:xfrm>
            <a:off x="2137800" y="2336101"/>
            <a:ext cx="4868400" cy="1398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The CPU tab shows a lot of useful information about the CPU. This would include uptime, load average, CPU utilization, and the CPU % of each process.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38"/>
          <p:cNvPicPr preferRelativeResize="0"/>
          <p:nvPr/>
        </p:nvPicPr>
        <p:blipFill>
          <a:blip r:embed="rId3">
            <a:alphaModFix/>
          </a:blip>
          <a:stretch>
            <a:fillRect/>
          </a:stretch>
        </p:blipFill>
        <p:spPr>
          <a:xfrm>
            <a:off x="2845300" y="922450"/>
            <a:ext cx="3534350" cy="3447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680200" y="1335875"/>
            <a:ext cx="7342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5. Stopping the Task Manager Application</a:t>
            </a:r>
            <a:endParaRPr sz="3500"/>
          </a:p>
        </p:txBody>
      </p:sp>
      <p:sp>
        <p:nvSpPr>
          <p:cNvPr id="301" name="Google Shape;301;p39"/>
          <p:cNvSpPr txBox="1"/>
          <p:nvPr>
            <p:ph idx="1" type="subTitle"/>
          </p:nvPr>
        </p:nvSpPr>
        <p:spPr>
          <a:xfrm>
            <a:off x="2137800" y="2336101"/>
            <a:ext cx="4868400" cy="1398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There are several ways that you can stop the Task Manager Application.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40"/>
          <p:cNvPicPr preferRelativeResize="0"/>
          <p:nvPr/>
        </p:nvPicPr>
        <p:blipFill>
          <a:blip r:embed="rId3">
            <a:alphaModFix/>
          </a:blip>
          <a:stretch>
            <a:fillRect/>
          </a:stretch>
        </p:blipFill>
        <p:spPr>
          <a:xfrm>
            <a:off x="152400" y="1000325"/>
            <a:ext cx="3928850" cy="1295400"/>
          </a:xfrm>
          <a:prstGeom prst="rect">
            <a:avLst/>
          </a:prstGeom>
          <a:noFill/>
          <a:ln>
            <a:noFill/>
          </a:ln>
        </p:spPr>
      </p:pic>
      <p:pic>
        <p:nvPicPr>
          <p:cNvPr id="307" name="Google Shape;307;p40"/>
          <p:cNvPicPr preferRelativeResize="0"/>
          <p:nvPr/>
        </p:nvPicPr>
        <p:blipFill>
          <a:blip r:embed="rId4">
            <a:alphaModFix/>
          </a:blip>
          <a:stretch>
            <a:fillRect/>
          </a:stretch>
        </p:blipFill>
        <p:spPr>
          <a:xfrm>
            <a:off x="5761800" y="894500"/>
            <a:ext cx="3202050" cy="3067050"/>
          </a:xfrm>
          <a:prstGeom prst="rect">
            <a:avLst/>
          </a:prstGeom>
          <a:noFill/>
          <a:ln>
            <a:noFill/>
          </a:ln>
        </p:spPr>
      </p:pic>
      <p:pic>
        <p:nvPicPr>
          <p:cNvPr id="308" name="Google Shape;308;p40"/>
          <p:cNvPicPr preferRelativeResize="0"/>
          <p:nvPr/>
        </p:nvPicPr>
        <p:blipFill>
          <a:blip r:embed="rId5">
            <a:alphaModFix/>
          </a:blip>
          <a:stretch>
            <a:fillRect/>
          </a:stretch>
        </p:blipFill>
        <p:spPr>
          <a:xfrm>
            <a:off x="282850" y="2609025"/>
            <a:ext cx="3471492" cy="1243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314" name="Google Shape;314;p41"/>
          <p:cNvSpPr txBox="1"/>
          <p:nvPr>
            <p:ph idx="1" type="body"/>
          </p:nvPr>
        </p:nvSpPr>
        <p:spPr>
          <a:xfrm>
            <a:off x="720000" y="1215750"/>
            <a:ext cx="7704000" cy="33876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biggest challenge for this project was related to the security of the privileged information we want to extract. The information we want is protected because the operation system relies on it. Any app installed will not have access to this operating system information. </a:t>
            </a:r>
            <a:endParaRPr sz="1400">
              <a:latin typeface="Times New Roman"/>
              <a:ea typeface="Times New Roman"/>
              <a:cs typeface="Times New Roman"/>
              <a:sym typeface="Times New Roman"/>
            </a:endParaRPr>
          </a:p>
          <a:p>
            <a:pPr indent="-317500" lvl="1" marL="914400" rtl="0" algn="l">
              <a:lnSpc>
                <a:spcPct val="115000"/>
              </a:lnSpc>
              <a:spcBef>
                <a:spcPts val="1000"/>
              </a:spcBef>
              <a:spcAft>
                <a:spcPts val="0"/>
              </a:spcAft>
              <a:buSzPts val="1400"/>
              <a:buFont typeface="Times New Roman"/>
              <a:buChar char="○"/>
            </a:pPr>
            <a:r>
              <a:rPr lang="en">
                <a:latin typeface="Times New Roman"/>
                <a:ea typeface="Times New Roman"/>
                <a:cs typeface="Times New Roman"/>
                <a:sym typeface="Times New Roman"/>
              </a:rPr>
              <a:t>Administrative Privileges</a:t>
            </a:r>
            <a:endParaRPr>
              <a:latin typeface="Times New Roman"/>
              <a:ea typeface="Times New Roman"/>
              <a:cs typeface="Times New Roman"/>
              <a:sym typeface="Times New Roman"/>
            </a:endParaRPr>
          </a:p>
          <a:p>
            <a:pPr indent="-304800" lvl="1" marL="914400" rtl="0" algn="l">
              <a:lnSpc>
                <a:spcPct val="115000"/>
              </a:lnSpc>
              <a:spcBef>
                <a:spcPts val="1000"/>
              </a:spcBef>
              <a:spcAft>
                <a:spcPts val="0"/>
              </a:spcAft>
              <a:buSzPts val="1200"/>
              <a:buFont typeface="Times New Roman"/>
              <a:buChar char="○"/>
            </a:pPr>
            <a:r>
              <a:rPr lang="en">
                <a:latin typeface="Times New Roman"/>
                <a:ea typeface="Times New Roman"/>
                <a:cs typeface="Times New Roman"/>
                <a:sym typeface="Times New Roman"/>
              </a:rPr>
              <a:t>Requesting User Permission</a:t>
            </a:r>
            <a:endParaRPr>
              <a:latin typeface="Times New Roman"/>
              <a:ea typeface="Times New Roman"/>
              <a:cs typeface="Times New Roman"/>
              <a:sym typeface="Times New Roman"/>
            </a:endParaRPr>
          </a:p>
          <a:p>
            <a:pPr indent="-304800" lvl="1" marL="914400" rtl="0" algn="l">
              <a:lnSpc>
                <a:spcPct val="115000"/>
              </a:lnSpc>
              <a:spcBef>
                <a:spcPts val="1000"/>
              </a:spcBef>
              <a:spcAft>
                <a:spcPts val="0"/>
              </a:spcAft>
              <a:buSzPts val="1200"/>
              <a:buFont typeface="Times New Roman"/>
              <a:buChar char="○"/>
            </a:pPr>
            <a:r>
              <a:rPr lang="en">
                <a:latin typeface="Times New Roman"/>
                <a:ea typeface="Times New Roman"/>
                <a:cs typeface="Times New Roman"/>
                <a:sym typeface="Times New Roman"/>
              </a:rPr>
              <a:t>Packet Manager</a:t>
            </a:r>
            <a:endParaRPr>
              <a:latin typeface="Times New Roman"/>
              <a:ea typeface="Times New Roman"/>
              <a:cs typeface="Times New Roman"/>
              <a:sym typeface="Times New Roman"/>
            </a:endParaRPr>
          </a:p>
          <a:p>
            <a:pPr indent="-317500" lvl="0" marL="457200" rtl="0" algn="l">
              <a:lnSpc>
                <a:spcPct val="115000"/>
              </a:lnSpc>
              <a:spcBef>
                <a:spcPts val="1000"/>
              </a:spcBef>
              <a:spcAft>
                <a:spcPts val="0"/>
              </a:spcAft>
              <a:buSzPts val="1400"/>
              <a:buFont typeface="Times New Roman"/>
              <a:buChar char="●"/>
            </a:pPr>
            <a:r>
              <a:rPr lang="en" sz="1400">
                <a:latin typeface="Times New Roman"/>
                <a:ea typeface="Times New Roman"/>
                <a:cs typeface="Times New Roman"/>
                <a:sym typeface="Times New Roman"/>
              </a:rPr>
              <a:t>How to Run Linux in Java in an android application</a:t>
            </a:r>
            <a:endParaRPr sz="1400">
              <a:latin typeface="Times New Roman"/>
              <a:ea typeface="Times New Roman"/>
              <a:cs typeface="Times New Roman"/>
              <a:sym typeface="Times New Roman"/>
            </a:endParaRPr>
          </a:p>
          <a:p>
            <a:pPr indent="-317500" lvl="1" marL="914400" rtl="0" algn="l">
              <a:lnSpc>
                <a:spcPct val="115000"/>
              </a:lnSpc>
              <a:spcBef>
                <a:spcPts val="1000"/>
              </a:spcBef>
              <a:spcAft>
                <a:spcPts val="0"/>
              </a:spcAft>
              <a:buSzPts val="1400"/>
              <a:buFont typeface="Times New Roman"/>
              <a:buChar char="○"/>
            </a:pPr>
            <a:r>
              <a:rPr lang="en">
                <a:latin typeface="Times New Roman"/>
                <a:ea typeface="Times New Roman"/>
                <a:cs typeface="Times New Roman"/>
                <a:sym typeface="Times New Roman"/>
              </a:rPr>
              <a:t>getRuntime().exe(command)</a:t>
            </a:r>
            <a:endParaRPr>
              <a:latin typeface="Times New Roman"/>
              <a:ea typeface="Times New Roman"/>
              <a:cs typeface="Times New Roman"/>
              <a:sym typeface="Times New Roman"/>
            </a:endParaRPr>
          </a:p>
          <a:p>
            <a:pPr indent="-304800" lvl="1" marL="914400" rtl="0" algn="l">
              <a:lnSpc>
                <a:spcPct val="115000"/>
              </a:lnSpc>
              <a:spcBef>
                <a:spcPts val="1000"/>
              </a:spcBef>
              <a:spcAft>
                <a:spcPts val="1000"/>
              </a:spcAft>
              <a:buSzPts val="1200"/>
              <a:buFont typeface="Times New Roman"/>
              <a:buChar char="○"/>
            </a:pPr>
            <a:r>
              <a:rPr lang="en">
                <a:latin typeface="Times New Roman"/>
                <a:ea typeface="Times New Roman"/>
                <a:cs typeface="Times New Roman"/>
                <a:sym typeface="Times New Roman"/>
              </a:rPr>
              <a:t>Rooting</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1574725" y="905550"/>
            <a:ext cx="5998800" cy="33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latin typeface="EB Garamond"/>
                <a:ea typeface="EB Garamond"/>
                <a:cs typeface="EB Garamond"/>
                <a:sym typeface="EB Garamond"/>
              </a:rPr>
              <a:t>Thank you!</a:t>
            </a:r>
            <a:endParaRPr sz="7200">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22" name="Google Shape;222;p28"/>
          <p:cNvSpPr txBox="1"/>
          <p:nvPr>
            <p:ph idx="1" type="body"/>
          </p:nvPr>
        </p:nvSpPr>
        <p:spPr>
          <a:xfrm>
            <a:off x="720000" y="1353150"/>
            <a:ext cx="7704000" cy="3387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In our application we created an application that can be used on an Android device to give the user specific operating system information.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This Task Manager Android Application is similar to the Windows Task Manager, but it focuses on the details, services, and CPU tabs.</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In our application we created a simple app that can be used on an Android device to present the user with important operating system information.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It was designed with the intention of giving a user more information and control over the device it is installed on.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Manag</a:t>
            </a:r>
            <a:r>
              <a:rPr lang="en" sz="1700">
                <a:latin typeface="Times New Roman"/>
                <a:ea typeface="Times New Roman"/>
                <a:cs typeface="Times New Roman"/>
                <a:sym typeface="Times New Roman"/>
              </a:rPr>
              <a:t>ing “tasks” as the title of our project states refers to the processes running on the device itself.</a:t>
            </a:r>
            <a:endParaRPr sz="1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and Objectives</a:t>
            </a:r>
            <a:endParaRPr/>
          </a:p>
        </p:txBody>
      </p:sp>
      <p:sp>
        <p:nvSpPr>
          <p:cNvPr id="228" name="Google Shape;228;p29"/>
          <p:cNvSpPr/>
          <p:nvPr/>
        </p:nvSpPr>
        <p:spPr>
          <a:xfrm rot="10800000">
            <a:off x="503019" y="3026852"/>
            <a:ext cx="1664903" cy="1319573"/>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p:nvPr/>
        </p:nvSpPr>
        <p:spPr>
          <a:xfrm>
            <a:off x="2005951" y="1394850"/>
            <a:ext cx="1664903" cy="1319573"/>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
          <p:cNvSpPr/>
          <p:nvPr/>
        </p:nvSpPr>
        <p:spPr>
          <a:xfrm rot="10800000">
            <a:off x="3914103" y="3072801"/>
            <a:ext cx="1664903" cy="1319573"/>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
          <p:cNvSpPr/>
          <p:nvPr/>
        </p:nvSpPr>
        <p:spPr>
          <a:xfrm>
            <a:off x="5326662" y="1394850"/>
            <a:ext cx="1664903" cy="1319573"/>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
          <p:cNvSpPr/>
          <p:nvPr/>
        </p:nvSpPr>
        <p:spPr>
          <a:xfrm rot="10800000">
            <a:off x="6943943" y="3026852"/>
            <a:ext cx="1664903" cy="1319573"/>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txBox="1"/>
          <p:nvPr/>
        </p:nvSpPr>
        <p:spPr>
          <a:xfrm>
            <a:off x="1796914" y="2815484"/>
            <a:ext cx="21852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333333"/>
                </a:solidFill>
                <a:latin typeface="Fjalla One"/>
                <a:ea typeface="Fjalla One"/>
                <a:cs typeface="Fjalla One"/>
                <a:sym typeface="Fjalla One"/>
              </a:rPr>
              <a:t>To gather details, services and CPU utilization of rooted device</a:t>
            </a:r>
            <a:endParaRPr b="1" sz="1300">
              <a:solidFill>
                <a:srgbClr val="333333"/>
              </a:solidFill>
              <a:latin typeface="Fjalla One"/>
              <a:ea typeface="Fjalla One"/>
              <a:cs typeface="Fjalla One"/>
              <a:sym typeface="Fjalla One"/>
            </a:endParaRPr>
          </a:p>
        </p:txBody>
      </p:sp>
      <p:pic>
        <p:nvPicPr>
          <p:cNvPr id="234" name="Google Shape;234;p29"/>
          <p:cNvPicPr preferRelativeResize="0"/>
          <p:nvPr/>
        </p:nvPicPr>
        <p:blipFill>
          <a:blip r:embed="rId3">
            <a:alphaModFix/>
          </a:blip>
          <a:stretch>
            <a:fillRect/>
          </a:stretch>
        </p:blipFill>
        <p:spPr>
          <a:xfrm>
            <a:off x="2359446" y="1457086"/>
            <a:ext cx="957867" cy="854915"/>
          </a:xfrm>
          <a:prstGeom prst="rect">
            <a:avLst/>
          </a:prstGeom>
          <a:noFill/>
          <a:ln>
            <a:noFill/>
          </a:ln>
        </p:spPr>
      </p:pic>
      <p:sp>
        <p:nvSpPr>
          <p:cNvPr id="235" name="Google Shape;235;p29"/>
          <p:cNvSpPr txBox="1"/>
          <p:nvPr/>
        </p:nvSpPr>
        <p:spPr>
          <a:xfrm>
            <a:off x="5117626" y="2778711"/>
            <a:ext cx="21852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333333"/>
                </a:solidFill>
                <a:latin typeface="Fjalla One"/>
                <a:ea typeface="Fjalla One"/>
                <a:cs typeface="Fjalla One"/>
                <a:sym typeface="Fjalla One"/>
              </a:rPr>
              <a:t>Explore the different permissions , memory</a:t>
            </a:r>
            <a:endParaRPr b="1" sz="1300">
              <a:solidFill>
                <a:srgbClr val="333333"/>
              </a:solidFill>
              <a:latin typeface="Fjalla One"/>
              <a:ea typeface="Fjalla One"/>
              <a:cs typeface="Fjalla One"/>
              <a:sym typeface="Fjalla One"/>
            </a:endParaRPr>
          </a:p>
        </p:txBody>
      </p:sp>
      <p:pic>
        <p:nvPicPr>
          <p:cNvPr id="236" name="Google Shape;236;p29"/>
          <p:cNvPicPr preferRelativeResize="0"/>
          <p:nvPr/>
        </p:nvPicPr>
        <p:blipFill rotWithShape="1">
          <a:blip r:embed="rId4">
            <a:alphaModFix/>
          </a:blip>
          <a:srcRect b="21804" l="17520" r="17324" t="16056"/>
          <a:stretch/>
        </p:blipFill>
        <p:spPr>
          <a:xfrm>
            <a:off x="5741012" y="1457086"/>
            <a:ext cx="836185" cy="726219"/>
          </a:xfrm>
          <a:prstGeom prst="rect">
            <a:avLst/>
          </a:prstGeom>
          <a:noFill/>
          <a:ln>
            <a:noFill/>
          </a:ln>
        </p:spPr>
      </p:pic>
      <p:sp>
        <p:nvSpPr>
          <p:cNvPr id="237" name="Google Shape;237;p29"/>
          <p:cNvSpPr txBox="1"/>
          <p:nvPr/>
        </p:nvSpPr>
        <p:spPr>
          <a:xfrm>
            <a:off x="217950" y="4460251"/>
            <a:ext cx="24540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333333"/>
                </a:solidFill>
                <a:latin typeface="Fjalla One"/>
                <a:ea typeface="Fjalla One"/>
                <a:cs typeface="Fjalla One"/>
                <a:sym typeface="Fjalla One"/>
              </a:rPr>
              <a:t>To filter the different processes (if you are looking for specific one)</a:t>
            </a:r>
            <a:endParaRPr b="1" sz="1300">
              <a:solidFill>
                <a:srgbClr val="333333"/>
              </a:solidFill>
              <a:latin typeface="Fjalla One"/>
              <a:ea typeface="Fjalla One"/>
              <a:cs typeface="Fjalla One"/>
              <a:sym typeface="Fjalla One"/>
            </a:endParaRPr>
          </a:p>
        </p:txBody>
      </p:sp>
      <p:pic>
        <p:nvPicPr>
          <p:cNvPr id="238" name="Google Shape;238;p29"/>
          <p:cNvPicPr preferRelativeResize="0"/>
          <p:nvPr/>
        </p:nvPicPr>
        <p:blipFill rotWithShape="1">
          <a:blip r:embed="rId5">
            <a:alphaModFix/>
          </a:blip>
          <a:srcRect b="113390" l="215210" r="-186318" t="-96199"/>
          <a:stretch/>
        </p:blipFill>
        <p:spPr>
          <a:xfrm>
            <a:off x="2671923" y="2815484"/>
            <a:ext cx="594619" cy="601398"/>
          </a:xfrm>
          <a:prstGeom prst="rect">
            <a:avLst/>
          </a:prstGeom>
          <a:noFill/>
          <a:ln>
            <a:noFill/>
          </a:ln>
        </p:spPr>
      </p:pic>
      <p:pic>
        <p:nvPicPr>
          <p:cNvPr id="239" name="Google Shape;239;p29"/>
          <p:cNvPicPr preferRelativeResize="0"/>
          <p:nvPr/>
        </p:nvPicPr>
        <p:blipFill>
          <a:blip r:embed="rId5">
            <a:alphaModFix/>
          </a:blip>
          <a:stretch>
            <a:fillRect/>
          </a:stretch>
        </p:blipFill>
        <p:spPr>
          <a:xfrm>
            <a:off x="996070" y="3512355"/>
            <a:ext cx="594619" cy="601398"/>
          </a:xfrm>
          <a:prstGeom prst="rect">
            <a:avLst/>
          </a:prstGeom>
          <a:noFill/>
          <a:ln>
            <a:noFill/>
          </a:ln>
        </p:spPr>
      </p:pic>
      <p:sp>
        <p:nvSpPr>
          <p:cNvPr id="240" name="Google Shape;240;p2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1" name="Google Shape;241;p29"/>
          <p:cNvSpPr txBox="1"/>
          <p:nvPr/>
        </p:nvSpPr>
        <p:spPr>
          <a:xfrm>
            <a:off x="3726987" y="4460251"/>
            <a:ext cx="21852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333333"/>
                </a:solidFill>
                <a:latin typeface="Fjalla One"/>
                <a:ea typeface="Fjalla One"/>
                <a:cs typeface="Fjalla One"/>
                <a:sym typeface="Fjalla One"/>
              </a:rPr>
              <a:t>To retrieve all available services</a:t>
            </a:r>
            <a:endParaRPr b="1" sz="1300">
              <a:solidFill>
                <a:srgbClr val="333333"/>
              </a:solidFill>
              <a:latin typeface="Fjalla One"/>
              <a:ea typeface="Fjalla One"/>
              <a:cs typeface="Fjalla One"/>
              <a:sym typeface="Fjalla One"/>
            </a:endParaRPr>
          </a:p>
        </p:txBody>
      </p:sp>
      <p:pic>
        <p:nvPicPr>
          <p:cNvPr id="242" name="Google Shape;242;p29"/>
          <p:cNvPicPr preferRelativeResize="0"/>
          <p:nvPr/>
        </p:nvPicPr>
        <p:blipFill>
          <a:blip r:embed="rId6">
            <a:alphaModFix/>
          </a:blip>
          <a:stretch>
            <a:fillRect/>
          </a:stretch>
        </p:blipFill>
        <p:spPr>
          <a:xfrm>
            <a:off x="4041664" y="3167619"/>
            <a:ext cx="1409818" cy="1425892"/>
          </a:xfrm>
          <a:prstGeom prst="rect">
            <a:avLst/>
          </a:prstGeom>
          <a:noFill/>
          <a:ln>
            <a:noFill/>
          </a:ln>
        </p:spPr>
      </p:pic>
      <p:sp>
        <p:nvSpPr>
          <p:cNvPr id="243" name="Google Shape;243;p2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4" name="Google Shape;244;p29"/>
          <p:cNvSpPr txBox="1"/>
          <p:nvPr/>
        </p:nvSpPr>
        <p:spPr>
          <a:xfrm>
            <a:off x="6683731" y="4392377"/>
            <a:ext cx="21852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333333"/>
                </a:solidFill>
                <a:latin typeface="Fjalla One"/>
                <a:ea typeface="Fjalla One"/>
                <a:cs typeface="Fjalla One"/>
                <a:sym typeface="Fjalla One"/>
              </a:rPr>
              <a:t>To show uptime , load average, CPU utilization of each process</a:t>
            </a:r>
            <a:endParaRPr b="1" sz="1300">
              <a:solidFill>
                <a:srgbClr val="333333"/>
              </a:solidFill>
              <a:latin typeface="Fjalla One"/>
              <a:ea typeface="Fjalla One"/>
              <a:cs typeface="Fjalla One"/>
              <a:sym typeface="Fjalla One"/>
            </a:endParaRPr>
          </a:p>
        </p:txBody>
      </p:sp>
      <p:pic>
        <p:nvPicPr>
          <p:cNvPr id="245" name="Google Shape;245;p29"/>
          <p:cNvPicPr preferRelativeResize="0"/>
          <p:nvPr/>
        </p:nvPicPr>
        <p:blipFill>
          <a:blip r:embed="rId7">
            <a:alphaModFix/>
          </a:blip>
          <a:stretch>
            <a:fillRect/>
          </a:stretch>
        </p:blipFill>
        <p:spPr>
          <a:xfrm>
            <a:off x="7086232" y="3186018"/>
            <a:ext cx="1348695" cy="12540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and Outcomes</a:t>
            </a:r>
            <a:endParaRPr/>
          </a:p>
        </p:txBody>
      </p:sp>
      <p:sp>
        <p:nvSpPr>
          <p:cNvPr id="251" name="Google Shape;251;p30"/>
          <p:cNvSpPr txBox="1"/>
          <p:nvPr>
            <p:ph idx="1" type="body"/>
          </p:nvPr>
        </p:nvSpPr>
        <p:spPr>
          <a:xfrm>
            <a:off x="720000" y="1456125"/>
            <a:ext cx="6082200" cy="3387600"/>
          </a:xfrm>
          <a:prstGeom prst="rect">
            <a:avLst/>
          </a:prstGeom>
          <a:effectLst>
            <a:outerShdw blurRad="57150" rotWithShape="0" algn="bl" dir="5400000" dist="19050">
              <a:srgbClr val="000000">
                <a:alpha val="48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App Details Button </a:t>
            </a:r>
            <a:endParaRPr sz="1400"/>
          </a:p>
          <a:p>
            <a:pPr indent="-317500" lvl="0" marL="457200" rtl="0" algn="l">
              <a:spcBef>
                <a:spcPts val="0"/>
              </a:spcBef>
              <a:spcAft>
                <a:spcPts val="0"/>
              </a:spcAft>
              <a:buSzPts val="1400"/>
              <a:buChar char="●"/>
            </a:pPr>
            <a:r>
              <a:rPr b="1" lang="en" sz="1400"/>
              <a:t>Details Tab </a:t>
            </a:r>
            <a:endParaRPr b="1" sz="1400"/>
          </a:p>
          <a:p>
            <a:pPr indent="-317500" lvl="0" marL="457200" rtl="0" algn="l">
              <a:spcBef>
                <a:spcPts val="0"/>
              </a:spcBef>
              <a:spcAft>
                <a:spcPts val="0"/>
              </a:spcAft>
              <a:buSzPts val="1400"/>
              <a:buChar char="●"/>
            </a:pPr>
            <a:r>
              <a:rPr b="1" lang="en" sz="1400"/>
              <a:t>Services Tab </a:t>
            </a:r>
            <a:endParaRPr sz="1400"/>
          </a:p>
          <a:p>
            <a:pPr indent="-317500" lvl="0" marL="457200" rtl="0" algn="l">
              <a:spcBef>
                <a:spcPts val="0"/>
              </a:spcBef>
              <a:spcAft>
                <a:spcPts val="0"/>
              </a:spcAft>
              <a:buSzPts val="1400"/>
              <a:buChar char="●"/>
            </a:pPr>
            <a:r>
              <a:rPr b="1" lang="en" sz="1400"/>
              <a:t>CPU Tab </a:t>
            </a:r>
            <a:endParaRPr b="1" sz="1400"/>
          </a:p>
          <a:p>
            <a:pPr indent="-317500" lvl="0" marL="457200" rtl="0" algn="l">
              <a:spcBef>
                <a:spcPts val="0"/>
              </a:spcBef>
              <a:spcAft>
                <a:spcPts val="0"/>
              </a:spcAft>
              <a:buSzPts val="1400"/>
              <a:buChar char="●"/>
            </a:pPr>
            <a:r>
              <a:rPr b="1" lang="en" sz="1400"/>
              <a:t>Search view</a:t>
            </a:r>
            <a:endParaRPr b="1" sz="1400"/>
          </a:p>
          <a:p>
            <a:pPr indent="-317500" lvl="0" marL="457200" rtl="0" algn="l">
              <a:spcBef>
                <a:spcPts val="0"/>
              </a:spcBef>
              <a:spcAft>
                <a:spcPts val="0"/>
              </a:spcAft>
              <a:buSzPts val="1400"/>
              <a:buChar char="●"/>
            </a:pPr>
            <a:r>
              <a:rPr b="1" lang="en" sz="1400"/>
              <a:t>Stopping the Task Manager Application</a:t>
            </a:r>
            <a:r>
              <a:rPr lang="en" sz="1400"/>
              <a:t>						</a:t>
            </a:r>
            <a:endParaRPr sz="1400"/>
          </a:p>
          <a:p>
            <a:pPr indent="-317500" lvl="1" marL="914400" rtl="0" algn="l">
              <a:spcBef>
                <a:spcPts val="0"/>
              </a:spcBef>
              <a:spcAft>
                <a:spcPts val="0"/>
              </a:spcAft>
              <a:buSzPts val="1400"/>
              <a:buChar char="○"/>
            </a:pPr>
            <a:r>
              <a:rPr lang="en"/>
              <a:t>Stop </a:t>
            </a:r>
            <a:r>
              <a:rPr lang="en"/>
              <a:t>button</a:t>
            </a:r>
            <a:endParaRPr/>
          </a:p>
          <a:p>
            <a:pPr indent="-317500" lvl="1" marL="914400" rtl="0" algn="l">
              <a:spcBef>
                <a:spcPts val="0"/>
              </a:spcBef>
              <a:spcAft>
                <a:spcPts val="0"/>
              </a:spcAft>
              <a:buSzPts val="1400"/>
              <a:buChar char="○"/>
            </a:pPr>
            <a:r>
              <a:rPr lang="en"/>
              <a:t>From toolbar</a:t>
            </a:r>
            <a:endParaRPr/>
          </a:p>
          <a:p>
            <a:pPr indent="-317500" lvl="1" marL="914400" rtl="0" algn="l">
              <a:spcBef>
                <a:spcPts val="0"/>
              </a:spcBef>
              <a:spcAft>
                <a:spcPts val="0"/>
              </a:spcAft>
              <a:buSzPts val="1400"/>
              <a:buChar char="○"/>
            </a:pPr>
            <a:r>
              <a:rPr lang="en"/>
              <a:t>Keyboard </a:t>
            </a:r>
            <a:r>
              <a:rPr lang="en"/>
              <a:t>shortcut</a:t>
            </a:r>
            <a:endParaRPr/>
          </a:p>
          <a:p>
            <a:pPr indent="-317500" lvl="1" marL="914400" rtl="0" algn="l">
              <a:spcBef>
                <a:spcPts val="0"/>
              </a:spcBef>
              <a:spcAft>
                <a:spcPts val="0"/>
              </a:spcAft>
              <a:buSzPts val="1400"/>
              <a:buChar char="○"/>
            </a:pPr>
            <a:r>
              <a:rPr lang="en"/>
              <a:t>Force stop</a:t>
            </a:r>
            <a:endParaRPr/>
          </a:p>
          <a:p>
            <a:pPr indent="0" lvl="0" marL="914400" rtl="0" algn="l">
              <a:spcBef>
                <a:spcPts val="0"/>
              </a:spcBef>
              <a:spcAft>
                <a:spcPts val="0"/>
              </a:spcAft>
              <a:buNone/>
            </a:pPr>
            <a:br>
              <a:rPr lang="en"/>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2137800" y="1149550"/>
            <a:ext cx="4868400" cy="841800"/>
          </a:xfrm>
          <a:prstGeom prst="rect">
            <a:avLst/>
          </a:prstGeom>
        </p:spPr>
        <p:txBody>
          <a:bodyPr anchorCtr="0" anchor="ctr" bIns="91425" lIns="91425" spcFirstLastPara="1" rIns="91425" wrap="square" tIns="91425">
            <a:noAutofit/>
          </a:bodyPr>
          <a:lstStyle/>
          <a:p>
            <a:pPr indent="-457200" lvl="0" marL="457200" rtl="0" algn="ctr">
              <a:spcBef>
                <a:spcPts val="0"/>
              </a:spcBef>
              <a:spcAft>
                <a:spcPts val="0"/>
              </a:spcAft>
              <a:buSzPts val="3600"/>
              <a:buAutoNum type="arabicPeriod"/>
            </a:pPr>
            <a:r>
              <a:rPr lang="en"/>
              <a:t>App Details</a:t>
            </a:r>
            <a:endParaRPr/>
          </a:p>
        </p:txBody>
      </p:sp>
      <p:sp>
        <p:nvSpPr>
          <p:cNvPr id="257" name="Google Shape;257;p31"/>
          <p:cNvSpPr txBox="1"/>
          <p:nvPr/>
        </p:nvSpPr>
        <p:spPr>
          <a:xfrm>
            <a:off x="1388375" y="2189700"/>
            <a:ext cx="68394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ato"/>
                <a:ea typeface="Lato"/>
                <a:cs typeface="Lato"/>
                <a:sym typeface="Lato"/>
              </a:rPr>
              <a:t>The App Details button shows you all the available information about the Task Manager Application. This is including if the user would like to know more about the application’s storage, permissions, notifications, and memory. This allows the user to also force stop or uninstall the application.</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2"/>
          <p:cNvPicPr preferRelativeResize="0"/>
          <p:nvPr/>
        </p:nvPicPr>
        <p:blipFill>
          <a:blip r:embed="rId3">
            <a:alphaModFix/>
          </a:blip>
          <a:stretch>
            <a:fillRect/>
          </a:stretch>
        </p:blipFill>
        <p:spPr>
          <a:xfrm>
            <a:off x="3287675" y="984600"/>
            <a:ext cx="2683550" cy="343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2137800" y="1341750"/>
            <a:ext cx="4868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 Details Tab</a:t>
            </a:r>
            <a:endParaRPr/>
          </a:p>
        </p:txBody>
      </p:sp>
      <p:sp>
        <p:nvSpPr>
          <p:cNvPr id="268" name="Google Shape;268;p33"/>
          <p:cNvSpPr txBox="1"/>
          <p:nvPr>
            <p:ph idx="1" type="subTitle"/>
          </p:nvPr>
        </p:nvSpPr>
        <p:spPr>
          <a:xfrm>
            <a:off x="1417200" y="2390625"/>
            <a:ext cx="6309600" cy="1398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Details Tab shows all processes from all available users. To retrieve the running processes from all the available users, the command “su -c ps” is being run. A SearchView is found at the top to filter the different processes if you are looking for a specific one without having to spend time finding 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4"/>
          <p:cNvPicPr preferRelativeResize="0"/>
          <p:nvPr/>
        </p:nvPicPr>
        <p:blipFill>
          <a:blip r:embed="rId3">
            <a:alphaModFix/>
          </a:blip>
          <a:stretch>
            <a:fillRect/>
          </a:stretch>
        </p:blipFill>
        <p:spPr>
          <a:xfrm>
            <a:off x="1730037" y="959975"/>
            <a:ext cx="5833026" cy="3396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2137800" y="1494300"/>
            <a:ext cx="4868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 Service tab</a:t>
            </a:r>
            <a:endParaRPr/>
          </a:p>
        </p:txBody>
      </p:sp>
      <p:sp>
        <p:nvSpPr>
          <p:cNvPr id="279" name="Google Shape;279;p35"/>
          <p:cNvSpPr txBox="1"/>
          <p:nvPr>
            <p:ph idx="1" type="subTitle"/>
          </p:nvPr>
        </p:nvSpPr>
        <p:spPr>
          <a:xfrm>
            <a:off x="1406400" y="2336100"/>
            <a:ext cx="6331200" cy="1398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The Services Tab shows all available services, as well as the currently running ones. To retrieve all available services the command “su -c service list” is being run. To retrieve only the running services, the command “cmd -l” is being run.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roposition de projet minimaliste en niveaux de gris by Slidesgo">
  <a:themeElements>
    <a:clrScheme name="Simple Light">
      <a:dk1>
        <a:srgbClr val="191919"/>
      </a:dk1>
      <a:lt1>
        <a:srgbClr val="FFFFFF"/>
      </a:lt1>
      <a:dk2>
        <a:srgbClr val="EEEEEE"/>
      </a:dk2>
      <a:lt2>
        <a:srgbClr val="595959"/>
      </a:lt2>
      <a:accent1>
        <a:srgbClr val="333333"/>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