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45052-4A8A-49ED-B1BB-DB5C5CFC8C2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707147-2576-4968-90B0-0ADBEE607E67}">
      <dgm:prSet phldrT="[Text]"/>
      <dgm:spPr/>
      <dgm:t>
        <a:bodyPr/>
        <a:lstStyle/>
        <a:p>
          <a:r>
            <a:rPr lang="en-US" smtClean="0"/>
            <a:t>Monthly average spend</a:t>
          </a:r>
          <a:endParaRPr lang="en-US"/>
        </a:p>
      </dgm:t>
    </dgm:pt>
    <dgm:pt modelId="{38E728DC-CDEC-42B7-AA3B-563702193D2D}" type="parTrans" cxnId="{EE670C15-855F-45F9-8478-A4C5282B1803}">
      <dgm:prSet/>
      <dgm:spPr/>
      <dgm:t>
        <a:bodyPr/>
        <a:lstStyle/>
        <a:p>
          <a:endParaRPr lang="en-US"/>
        </a:p>
      </dgm:t>
    </dgm:pt>
    <dgm:pt modelId="{5E117183-C1FC-4673-A564-33A128D0A640}" type="sibTrans" cxnId="{EE670C15-855F-45F9-8478-A4C5282B1803}">
      <dgm:prSet/>
      <dgm:spPr/>
      <dgm:t>
        <a:bodyPr/>
        <a:lstStyle/>
        <a:p>
          <a:endParaRPr lang="en-US"/>
        </a:p>
      </dgm:t>
    </dgm:pt>
    <dgm:pt modelId="{0A9E5166-1B7F-43D9-B571-1850C40F23C7}">
      <dgm:prSet/>
      <dgm:spPr/>
      <dgm:t>
        <a:bodyPr/>
        <a:lstStyle/>
        <a:p>
          <a:r>
            <a:rPr lang="en-US" smtClean="0"/>
            <a:t>Purchases type (EMI etc)</a:t>
          </a:r>
          <a:endParaRPr lang="en-US" dirty="0"/>
        </a:p>
      </dgm:t>
    </dgm:pt>
    <dgm:pt modelId="{36D5D763-CADF-4E64-80B2-F05A36416EC7}" type="parTrans" cxnId="{9F6B0DAB-2E59-4E8E-AFA4-2478C59B69D1}">
      <dgm:prSet/>
      <dgm:spPr/>
      <dgm:t>
        <a:bodyPr/>
        <a:lstStyle/>
        <a:p>
          <a:endParaRPr lang="en-US"/>
        </a:p>
      </dgm:t>
    </dgm:pt>
    <dgm:pt modelId="{BB2A70EA-72F3-4246-AFCB-02265222BB5D}" type="sibTrans" cxnId="{9F6B0DAB-2E59-4E8E-AFA4-2478C59B69D1}">
      <dgm:prSet/>
      <dgm:spPr/>
      <dgm:t>
        <a:bodyPr/>
        <a:lstStyle/>
        <a:p>
          <a:endParaRPr lang="en-US"/>
        </a:p>
      </dgm:t>
    </dgm:pt>
    <dgm:pt modelId="{2DCA7A5C-1A76-482C-A5DC-54E3E3DF6641}">
      <dgm:prSet/>
      <dgm:spPr/>
      <dgm:t>
        <a:bodyPr/>
        <a:lstStyle/>
        <a:p>
          <a:r>
            <a:rPr lang="en-US" smtClean="0"/>
            <a:t>Average amount per purchase.</a:t>
          </a:r>
          <a:endParaRPr lang="en-US" dirty="0"/>
        </a:p>
      </dgm:t>
    </dgm:pt>
    <dgm:pt modelId="{F16BC767-69E2-404E-B0CE-36A4A0CD5315}" type="parTrans" cxnId="{C50167AA-3715-445E-8F62-73D806A9FEBF}">
      <dgm:prSet/>
      <dgm:spPr/>
      <dgm:t>
        <a:bodyPr/>
        <a:lstStyle/>
        <a:p>
          <a:endParaRPr lang="en-US"/>
        </a:p>
      </dgm:t>
    </dgm:pt>
    <dgm:pt modelId="{211CE97B-E3D4-4EB6-B615-F2AB60977C29}" type="sibTrans" cxnId="{C50167AA-3715-445E-8F62-73D806A9FEBF}">
      <dgm:prSet/>
      <dgm:spPr/>
      <dgm:t>
        <a:bodyPr/>
        <a:lstStyle/>
        <a:p>
          <a:endParaRPr lang="en-US"/>
        </a:p>
      </dgm:t>
    </dgm:pt>
    <dgm:pt modelId="{E873BCDA-6846-4CC8-AF57-4ED925A49885}">
      <dgm:prSet/>
      <dgm:spPr/>
      <dgm:t>
        <a:bodyPr/>
        <a:lstStyle/>
        <a:p>
          <a:r>
            <a:rPr lang="en-US" smtClean="0"/>
            <a:t>Clustering segments of credit card holders</a:t>
          </a:r>
          <a:endParaRPr lang="en-US" dirty="0"/>
        </a:p>
      </dgm:t>
    </dgm:pt>
    <dgm:pt modelId="{DB854985-A2BA-447E-9099-516F855D3700}" type="parTrans" cxnId="{835D1905-3A0A-4139-93F4-C0F9BDBEBBB8}">
      <dgm:prSet/>
      <dgm:spPr/>
      <dgm:t>
        <a:bodyPr/>
        <a:lstStyle/>
        <a:p>
          <a:endParaRPr lang="en-US"/>
        </a:p>
      </dgm:t>
    </dgm:pt>
    <dgm:pt modelId="{082B6CBC-9E84-406B-8219-4AE44CB0A69D}" type="sibTrans" cxnId="{835D1905-3A0A-4139-93F4-C0F9BDBEBBB8}">
      <dgm:prSet/>
      <dgm:spPr/>
      <dgm:t>
        <a:bodyPr/>
        <a:lstStyle/>
        <a:p>
          <a:endParaRPr lang="en-US"/>
        </a:p>
      </dgm:t>
    </dgm:pt>
    <dgm:pt modelId="{BF8B8F52-65BC-4F2D-9798-D2C19ECA0C38}">
      <dgm:prSet/>
      <dgm:spPr/>
      <dgm:t>
        <a:bodyPr/>
        <a:lstStyle/>
        <a:p>
          <a:r>
            <a:rPr lang="en-US" smtClean="0"/>
            <a:t>Provide the strategic insights and implementation of strategies for given set of cluster characteristics</a:t>
          </a:r>
          <a:endParaRPr lang="en-US"/>
        </a:p>
      </dgm:t>
    </dgm:pt>
    <dgm:pt modelId="{FB951120-8DBB-47DE-B651-84BA40EB8D9C}" type="parTrans" cxnId="{2C6733CC-04CA-486C-A2C0-BDE51C6068FD}">
      <dgm:prSet/>
      <dgm:spPr/>
      <dgm:t>
        <a:bodyPr/>
        <a:lstStyle/>
        <a:p>
          <a:endParaRPr lang="en-US"/>
        </a:p>
      </dgm:t>
    </dgm:pt>
    <dgm:pt modelId="{5486743E-0185-4CCE-B4D4-8DE8DA216216}" type="sibTrans" cxnId="{2C6733CC-04CA-486C-A2C0-BDE51C6068FD}">
      <dgm:prSet/>
      <dgm:spPr/>
      <dgm:t>
        <a:bodyPr/>
        <a:lstStyle/>
        <a:p>
          <a:endParaRPr lang="en-US"/>
        </a:p>
      </dgm:t>
    </dgm:pt>
    <dgm:pt modelId="{F546A3EB-FEA2-403A-B524-CBFD9ABCA596}" type="pres">
      <dgm:prSet presAssocID="{0C545052-4A8A-49ED-B1BB-DB5C5CFC8C2E}" presName="diagram" presStyleCnt="0">
        <dgm:presLayoutVars>
          <dgm:dir/>
          <dgm:resizeHandles val="exact"/>
        </dgm:presLayoutVars>
      </dgm:prSet>
      <dgm:spPr/>
    </dgm:pt>
    <dgm:pt modelId="{BFA2F281-1B66-4837-9426-753586E20F20}" type="pres">
      <dgm:prSet presAssocID="{B1707147-2576-4968-90B0-0ADBEE607E67}" presName="node" presStyleLbl="node1" presStyleIdx="0" presStyleCnt="5">
        <dgm:presLayoutVars>
          <dgm:bulletEnabled val="1"/>
        </dgm:presLayoutVars>
      </dgm:prSet>
      <dgm:spPr/>
    </dgm:pt>
    <dgm:pt modelId="{92C6BCA2-FFFA-451D-9BF2-00AA58D5346C}" type="pres">
      <dgm:prSet presAssocID="{5E117183-C1FC-4673-A564-33A128D0A640}" presName="sibTrans" presStyleCnt="0"/>
      <dgm:spPr/>
    </dgm:pt>
    <dgm:pt modelId="{2FE85C90-477B-4603-9C68-EE22A4C6AC0A}" type="pres">
      <dgm:prSet presAssocID="{0A9E5166-1B7F-43D9-B571-1850C40F23C7}" presName="node" presStyleLbl="node1" presStyleIdx="1" presStyleCnt="5">
        <dgm:presLayoutVars>
          <dgm:bulletEnabled val="1"/>
        </dgm:presLayoutVars>
      </dgm:prSet>
      <dgm:spPr/>
    </dgm:pt>
    <dgm:pt modelId="{9912DFFA-CE34-4597-AD6A-7AC41605843A}" type="pres">
      <dgm:prSet presAssocID="{BB2A70EA-72F3-4246-AFCB-02265222BB5D}" presName="sibTrans" presStyleCnt="0"/>
      <dgm:spPr/>
    </dgm:pt>
    <dgm:pt modelId="{4739699D-AA9D-4E3D-B0D7-B1CB1DD722F4}" type="pres">
      <dgm:prSet presAssocID="{2DCA7A5C-1A76-482C-A5DC-54E3E3DF6641}" presName="node" presStyleLbl="node1" presStyleIdx="2" presStyleCnt="5">
        <dgm:presLayoutVars>
          <dgm:bulletEnabled val="1"/>
        </dgm:presLayoutVars>
      </dgm:prSet>
      <dgm:spPr/>
    </dgm:pt>
    <dgm:pt modelId="{4BB1DE83-B1EE-43AC-82E7-944E9D230397}" type="pres">
      <dgm:prSet presAssocID="{211CE97B-E3D4-4EB6-B615-F2AB60977C29}" presName="sibTrans" presStyleCnt="0"/>
      <dgm:spPr/>
    </dgm:pt>
    <dgm:pt modelId="{A98E39BA-F6A8-4689-B229-0CD4ED9A373C}" type="pres">
      <dgm:prSet presAssocID="{E873BCDA-6846-4CC8-AF57-4ED925A49885}" presName="node" presStyleLbl="node1" presStyleIdx="3" presStyleCnt="5">
        <dgm:presLayoutVars>
          <dgm:bulletEnabled val="1"/>
        </dgm:presLayoutVars>
      </dgm:prSet>
      <dgm:spPr/>
    </dgm:pt>
    <dgm:pt modelId="{988FEFF7-03F3-4AD9-B3EC-FDDDBC3EA5CD}" type="pres">
      <dgm:prSet presAssocID="{082B6CBC-9E84-406B-8219-4AE44CB0A69D}" presName="sibTrans" presStyleCnt="0"/>
      <dgm:spPr/>
    </dgm:pt>
    <dgm:pt modelId="{7BF07820-E682-485F-AC63-9F318BA4E71B}" type="pres">
      <dgm:prSet presAssocID="{BF8B8F52-65BC-4F2D-9798-D2C19ECA0C38}" presName="node" presStyleLbl="node1" presStyleIdx="4" presStyleCnt="5">
        <dgm:presLayoutVars>
          <dgm:bulletEnabled val="1"/>
        </dgm:presLayoutVars>
      </dgm:prSet>
      <dgm:spPr/>
    </dgm:pt>
  </dgm:ptLst>
  <dgm:cxnLst>
    <dgm:cxn modelId="{62437E9C-C1A2-4E7B-8B93-BEC514E6CF02}" type="presOf" srcId="{E873BCDA-6846-4CC8-AF57-4ED925A49885}" destId="{A98E39BA-F6A8-4689-B229-0CD4ED9A373C}" srcOrd="0" destOrd="0" presId="urn:microsoft.com/office/officeart/2005/8/layout/default"/>
    <dgm:cxn modelId="{1CE9DDCE-4F91-46D8-8EB9-19E156C1DAD4}" type="presOf" srcId="{2DCA7A5C-1A76-482C-A5DC-54E3E3DF6641}" destId="{4739699D-AA9D-4E3D-B0D7-B1CB1DD722F4}" srcOrd="0" destOrd="0" presId="urn:microsoft.com/office/officeart/2005/8/layout/default"/>
    <dgm:cxn modelId="{2C6733CC-04CA-486C-A2C0-BDE51C6068FD}" srcId="{0C545052-4A8A-49ED-B1BB-DB5C5CFC8C2E}" destId="{BF8B8F52-65BC-4F2D-9798-D2C19ECA0C38}" srcOrd="4" destOrd="0" parTransId="{FB951120-8DBB-47DE-B651-84BA40EB8D9C}" sibTransId="{5486743E-0185-4CCE-B4D4-8DE8DA216216}"/>
    <dgm:cxn modelId="{835D1905-3A0A-4139-93F4-C0F9BDBEBBB8}" srcId="{0C545052-4A8A-49ED-B1BB-DB5C5CFC8C2E}" destId="{E873BCDA-6846-4CC8-AF57-4ED925A49885}" srcOrd="3" destOrd="0" parTransId="{DB854985-A2BA-447E-9099-516F855D3700}" sibTransId="{082B6CBC-9E84-406B-8219-4AE44CB0A69D}"/>
    <dgm:cxn modelId="{9F6B0DAB-2E59-4E8E-AFA4-2478C59B69D1}" srcId="{0C545052-4A8A-49ED-B1BB-DB5C5CFC8C2E}" destId="{0A9E5166-1B7F-43D9-B571-1850C40F23C7}" srcOrd="1" destOrd="0" parTransId="{36D5D763-CADF-4E64-80B2-F05A36416EC7}" sibTransId="{BB2A70EA-72F3-4246-AFCB-02265222BB5D}"/>
    <dgm:cxn modelId="{3C9E6083-7D9B-46C9-ACCD-B52C3CE84873}" type="presOf" srcId="{BF8B8F52-65BC-4F2D-9798-D2C19ECA0C38}" destId="{7BF07820-E682-485F-AC63-9F318BA4E71B}" srcOrd="0" destOrd="0" presId="urn:microsoft.com/office/officeart/2005/8/layout/default"/>
    <dgm:cxn modelId="{EE670C15-855F-45F9-8478-A4C5282B1803}" srcId="{0C545052-4A8A-49ED-B1BB-DB5C5CFC8C2E}" destId="{B1707147-2576-4968-90B0-0ADBEE607E67}" srcOrd="0" destOrd="0" parTransId="{38E728DC-CDEC-42B7-AA3B-563702193D2D}" sibTransId="{5E117183-C1FC-4673-A564-33A128D0A640}"/>
    <dgm:cxn modelId="{7F9D3141-952B-4144-AA70-0FC7B254DACF}" type="presOf" srcId="{B1707147-2576-4968-90B0-0ADBEE607E67}" destId="{BFA2F281-1B66-4837-9426-753586E20F20}" srcOrd="0" destOrd="0" presId="urn:microsoft.com/office/officeart/2005/8/layout/default"/>
    <dgm:cxn modelId="{C50167AA-3715-445E-8F62-73D806A9FEBF}" srcId="{0C545052-4A8A-49ED-B1BB-DB5C5CFC8C2E}" destId="{2DCA7A5C-1A76-482C-A5DC-54E3E3DF6641}" srcOrd="2" destOrd="0" parTransId="{F16BC767-69E2-404E-B0CE-36A4A0CD5315}" sibTransId="{211CE97B-E3D4-4EB6-B615-F2AB60977C29}"/>
    <dgm:cxn modelId="{1A628C4B-AC1F-43F5-B25D-8406360B7586}" type="presOf" srcId="{0C545052-4A8A-49ED-B1BB-DB5C5CFC8C2E}" destId="{F546A3EB-FEA2-403A-B524-CBFD9ABCA596}" srcOrd="0" destOrd="0" presId="urn:microsoft.com/office/officeart/2005/8/layout/default"/>
    <dgm:cxn modelId="{F3EDD4A3-9EB6-455D-B168-F3E979BEBFDD}" type="presOf" srcId="{0A9E5166-1B7F-43D9-B571-1850C40F23C7}" destId="{2FE85C90-477B-4603-9C68-EE22A4C6AC0A}" srcOrd="0" destOrd="0" presId="urn:microsoft.com/office/officeart/2005/8/layout/default"/>
    <dgm:cxn modelId="{A0499BAD-25A1-4704-AF59-574C18AAB217}" type="presParOf" srcId="{F546A3EB-FEA2-403A-B524-CBFD9ABCA596}" destId="{BFA2F281-1B66-4837-9426-753586E20F20}" srcOrd="0" destOrd="0" presId="urn:microsoft.com/office/officeart/2005/8/layout/default"/>
    <dgm:cxn modelId="{D2A9DB03-DD5F-4476-9558-7E33940E69B2}" type="presParOf" srcId="{F546A3EB-FEA2-403A-B524-CBFD9ABCA596}" destId="{92C6BCA2-FFFA-451D-9BF2-00AA58D5346C}" srcOrd="1" destOrd="0" presId="urn:microsoft.com/office/officeart/2005/8/layout/default"/>
    <dgm:cxn modelId="{3EE47923-0EB1-43C2-BEE3-D18642B20821}" type="presParOf" srcId="{F546A3EB-FEA2-403A-B524-CBFD9ABCA596}" destId="{2FE85C90-477B-4603-9C68-EE22A4C6AC0A}" srcOrd="2" destOrd="0" presId="urn:microsoft.com/office/officeart/2005/8/layout/default"/>
    <dgm:cxn modelId="{61491593-5FC9-485A-B32D-0D914BA4B5CC}" type="presParOf" srcId="{F546A3EB-FEA2-403A-B524-CBFD9ABCA596}" destId="{9912DFFA-CE34-4597-AD6A-7AC41605843A}" srcOrd="3" destOrd="0" presId="urn:microsoft.com/office/officeart/2005/8/layout/default"/>
    <dgm:cxn modelId="{D12C45DF-032C-4839-9DA1-1916E1290D0A}" type="presParOf" srcId="{F546A3EB-FEA2-403A-B524-CBFD9ABCA596}" destId="{4739699D-AA9D-4E3D-B0D7-B1CB1DD722F4}" srcOrd="4" destOrd="0" presId="urn:microsoft.com/office/officeart/2005/8/layout/default"/>
    <dgm:cxn modelId="{38BA2889-CAF2-46DD-8DD2-53975CDA1A96}" type="presParOf" srcId="{F546A3EB-FEA2-403A-B524-CBFD9ABCA596}" destId="{4BB1DE83-B1EE-43AC-82E7-944E9D230397}" srcOrd="5" destOrd="0" presId="urn:microsoft.com/office/officeart/2005/8/layout/default"/>
    <dgm:cxn modelId="{7924B7D2-338F-488E-8BB7-ED86CD057D4D}" type="presParOf" srcId="{F546A3EB-FEA2-403A-B524-CBFD9ABCA596}" destId="{A98E39BA-F6A8-4689-B229-0CD4ED9A373C}" srcOrd="6" destOrd="0" presId="urn:microsoft.com/office/officeart/2005/8/layout/default"/>
    <dgm:cxn modelId="{6E3EE517-561C-498C-B375-F1CEEF959DE8}" type="presParOf" srcId="{F546A3EB-FEA2-403A-B524-CBFD9ABCA596}" destId="{988FEFF7-03F3-4AD9-B3EC-FDDDBC3EA5CD}" srcOrd="7" destOrd="0" presId="urn:microsoft.com/office/officeart/2005/8/layout/default"/>
    <dgm:cxn modelId="{ECC51B32-80DA-4A79-BC12-E270398C39D7}" type="presParOf" srcId="{F546A3EB-FEA2-403A-B524-CBFD9ABCA596}" destId="{7BF07820-E682-485F-AC63-9F318BA4E71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BADD42-F943-445B-8B5D-7E6E85AB38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1A2E9E-F0ED-4577-AD39-F33C191AEB47}">
      <dgm:prSet custT="1"/>
      <dgm:spPr/>
      <dgm:t>
        <a:bodyPr/>
        <a:lstStyle/>
        <a:p>
          <a:pPr rtl="0"/>
          <a:r>
            <a:rPr lang="en-US" sz="900" b="0" i="0" baseline="0" smtClean="0"/>
            <a:t>CUST_ID: Credit card holder ID</a:t>
          </a:r>
          <a:endParaRPr lang="en-US" sz="900"/>
        </a:p>
      </dgm:t>
    </dgm:pt>
    <dgm:pt modelId="{44A4822D-4419-4DAF-B007-173622B3FCD5}" type="parTrans" cxnId="{AAE097E1-8B67-4937-A2BE-D9B6E6D39B4E}">
      <dgm:prSet/>
      <dgm:spPr/>
      <dgm:t>
        <a:bodyPr/>
        <a:lstStyle/>
        <a:p>
          <a:endParaRPr lang="en-US" sz="2000"/>
        </a:p>
      </dgm:t>
    </dgm:pt>
    <dgm:pt modelId="{CB25476A-5D7B-4F00-8989-553A396878EA}" type="sibTrans" cxnId="{AAE097E1-8B67-4937-A2BE-D9B6E6D39B4E}">
      <dgm:prSet/>
      <dgm:spPr/>
      <dgm:t>
        <a:bodyPr/>
        <a:lstStyle/>
        <a:p>
          <a:endParaRPr lang="en-US" sz="2000"/>
        </a:p>
      </dgm:t>
    </dgm:pt>
    <dgm:pt modelId="{8457337C-CC10-472B-9BED-E6C2EAF40299}">
      <dgm:prSet custT="1"/>
      <dgm:spPr/>
      <dgm:t>
        <a:bodyPr/>
        <a:lstStyle/>
        <a:p>
          <a:pPr rtl="0"/>
          <a:r>
            <a:rPr lang="en-US" sz="900" b="0" i="0" baseline="0" smtClean="0"/>
            <a:t>BALANCE: Monthly average balance (based on daily balance averages)</a:t>
          </a:r>
          <a:endParaRPr lang="en-US" sz="900"/>
        </a:p>
      </dgm:t>
    </dgm:pt>
    <dgm:pt modelId="{9E932B0A-66FE-48CE-B410-A5742E8F19B5}" type="parTrans" cxnId="{ACEF04DA-E04A-497B-ADDB-C80EBDE14539}">
      <dgm:prSet/>
      <dgm:spPr/>
      <dgm:t>
        <a:bodyPr/>
        <a:lstStyle/>
        <a:p>
          <a:endParaRPr lang="en-US" sz="2000"/>
        </a:p>
      </dgm:t>
    </dgm:pt>
    <dgm:pt modelId="{DF8ACA6D-1E56-4811-9F19-5FB6C5EFE074}" type="sibTrans" cxnId="{ACEF04DA-E04A-497B-ADDB-C80EBDE14539}">
      <dgm:prSet/>
      <dgm:spPr/>
      <dgm:t>
        <a:bodyPr/>
        <a:lstStyle/>
        <a:p>
          <a:endParaRPr lang="en-US" sz="2000"/>
        </a:p>
      </dgm:t>
    </dgm:pt>
    <dgm:pt modelId="{75EF0ECA-D1FA-4E27-B78F-FA905ACED2D0}">
      <dgm:prSet custT="1"/>
      <dgm:spPr/>
      <dgm:t>
        <a:bodyPr/>
        <a:lstStyle/>
        <a:p>
          <a:pPr rtl="0"/>
          <a:r>
            <a:rPr lang="en-US" sz="900" b="0" i="0" baseline="0" smtClean="0"/>
            <a:t>BALANCE_FREQUENCY: Ratio of last 12 months with balance</a:t>
          </a:r>
          <a:endParaRPr lang="en-US" sz="900"/>
        </a:p>
      </dgm:t>
    </dgm:pt>
    <dgm:pt modelId="{E4127930-AA5C-461D-8C81-8856F26C440C}" type="parTrans" cxnId="{9E619697-50FA-4849-AC07-F64CE1E28756}">
      <dgm:prSet/>
      <dgm:spPr/>
      <dgm:t>
        <a:bodyPr/>
        <a:lstStyle/>
        <a:p>
          <a:endParaRPr lang="en-US" sz="2000"/>
        </a:p>
      </dgm:t>
    </dgm:pt>
    <dgm:pt modelId="{D699FFCC-100E-4036-B75F-739B8B0CD3C9}" type="sibTrans" cxnId="{9E619697-50FA-4849-AC07-F64CE1E28756}">
      <dgm:prSet/>
      <dgm:spPr/>
      <dgm:t>
        <a:bodyPr/>
        <a:lstStyle/>
        <a:p>
          <a:endParaRPr lang="en-US" sz="2000"/>
        </a:p>
      </dgm:t>
    </dgm:pt>
    <dgm:pt modelId="{04BD13C9-CDD1-4C86-BE18-94F2FAF148C1}">
      <dgm:prSet custT="1"/>
      <dgm:spPr/>
      <dgm:t>
        <a:bodyPr/>
        <a:lstStyle/>
        <a:p>
          <a:pPr rtl="0"/>
          <a:r>
            <a:rPr lang="en-US" sz="900" b="0" i="0" baseline="0" smtClean="0"/>
            <a:t>PURCHASES: Total purchase amount spent during last 12 months</a:t>
          </a:r>
          <a:endParaRPr lang="en-US" sz="900"/>
        </a:p>
      </dgm:t>
    </dgm:pt>
    <dgm:pt modelId="{13F23403-FD14-45D9-94FA-9B28A0E629D9}" type="parTrans" cxnId="{40053F6B-9A5B-4446-99D8-E6CB3F6A6EE1}">
      <dgm:prSet/>
      <dgm:spPr/>
      <dgm:t>
        <a:bodyPr/>
        <a:lstStyle/>
        <a:p>
          <a:endParaRPr lang="en-US" sz="2000"/>
        </a:p>
      </dgm:t>
    </dgm:pt>
    <dgm:pt modelId="{6229ADC4-D368-4828-8CA2-E8746C4EB7F5}" type="sibTrans" cxnId="{40053F6B-9A5B-4446-99D8-E6CB3F6A6EE1}">
      <dgm:prSet/>
      <dgm:spPr/>
      <dgm:t>
        <a:bodyPr/>
        <a:lstStyle/>
        <a:p>
          <a:endParaRPr lang="en-US" sz="2000"/>
        </a:p>
      </dgm:t>
    </dgm:pt>
    <dgm:pt modelId="{FBC825F2-AA7E-467F-83BD-FCE9930321D2}">
      <dgm:prSet custT="1"/>
      <dgm:spPr/>
      <dgm:t>
        <a:bodyPr/>
        <a:lstStyle/>
        <a:p>
          <a:pPr rtl="0"/>
          <a:r>
            <a:rPr lang="en-US" sz="900" b="0" i="0" baseline="0" smtClean="0"/>
            <a:t>ONEOFF_PURCHASES: Total amount of one-off purchases</a:t>
          </a:r>
          <a:endParaRPr lang="en-US" sz="900"/>
        </a:p>
      </dgm:t>
    </dgm:pt>
    <dgm:pt modelId="{56380600-A911-44EB-BFCC-4C4400DD3107}" type="parTrans" cxnId="{70F4C66F-DBB3-46FE-81E3-B3F5600FBA2D}">
      <dgm:prSet/>
      <dgm:spPr/>
      <dgm:t>
        <a:bodyPr/>
        <a:lstStyle/>
        <a:p>
          <a:endParaRPr lang="en-US" sz="2000"/>
        </a:p>
      </dgm:t>
    </dgm:pt>
    <dgm:pt modelId="{7FFECC2A-768E-42E4-AD24-E636F3667090}" type="sibTrans" cxnId="{70F4C66F-DBB3-46FE-81E3-B3F5600FBA2D}">
      <dgm:prSet/>
      <dgm:spPr/>
      <dgm:t>
        <a:bodyPr/>
        <a:lstStyle/>
        <a:p>
          <a:endParaRPr lang="en-US" sz="2000"/>
        </a:p>
      </dgm:t>
    </dgm:pt>
    <dgm:pt modelId="{96054D77-5CC9-4995-835D-F9124B6BA6D5}">
      <dgm:prSet custT="1"/>
      <dgm:spPr/>
      <dgm:t>
        <a:bodyPr/>
        <a:lstStyle/>
        <a:p>
          <a:pPr rtl="0"/>
          <a:r>
            <a:rPr lang="en-US" sz="900" b="0" i="0" baseline="0" smtClean="0"/>
            <a:t>INSTALLMENTS_PURCHASES: Total amount of installment purchases</a:t>
          </a:r>
          <a:endParaRPr lang="en-US" sz="900"/>
        </a:p>
      </dgm:t>
    </dgm:pt>
    <dgm:pt modelId="{63E2DEA1-18B3-4A24-93E5-08F023328C73}" type="parTrans" cxnId="{E70B4EB7-1C42-454A-BE23-3A39C68D9907}">
      <dgm:prSet/>
      <dgm:spPr/>
      <dgm:t>
        <a:bodyPr/>
        <a:lstStyle/>
        <a:p>
          <a:endParaRPr lang="en-US" sz="2000"/>
        </a:p>
      </dgm:t>
    </dgm:pt>
    <dgm:pt modelId="{A475AA7B-625B-4003-B448-3E58AEB81C6C}" type="sibTrans" cxnId="{E70B4EB7-1C42-454A-BE23-3A39C68D9907}">
      <dgm:prSet/>
      <dgm:spPr/>
      <dgm:t>
        <a:bodyPr/>
        <a:lstStyle/>
        <a:p>
          <a:endParaRPr lang="en-US" sz="2000"/>
        </a:p>
      </dgm:t>
    </dgm:pt>
    <dgm:pt modelId="{B019D8A2-81BA-4706-BCDE-37ECCEFA7990}">
      <dgm:prSet custT="1"/>
      <dgm:spPr/>
      <dgm:t>
        <a:bodyPr/>
        <a:lstStyle/>
        <a:p>
          <a:pPr rtl="0"/>
          <a:r>
            <a:rPr lang="en-US" sz="900" b="0" i="0" baseline="0" smtClean="0"/>
            <a:t>CASH_ADVANCE: Total cash-advance amount</a:t>
          </a:r>
          <a:endParaRPr lang="en-US" sz="900"/>
        </a:p>
      </dgm:t>
    </dgm:pt>
    <dgm:pt modelId="{A4B37C72-C3D4-41B6-8273-89143D34122B}" type="parTrans" cxnId="{C972B01C-B6E2-4D4D-9903-2E19506F5063}">
      <dgm:prSet/>
      <dgm:spPr/>
      <dgm:t>
        <a:bodyPr/>
        <a:lstStyle/>
        <a:p>
          <a:endParaRPr lang="en-US" sz="2000"/>
        </a:p>
      </dgm:t>
    </dgm:pt>
    <dgm:pt modelId="{89CA72A6-1ACD-4580-AB81-253BE2F6A34B}" type="sibTrans" cxnId="{C972B01C-B6E2-4D4D-9903-2E19506F5063}">
      <dgm:prSet/>
      <dgm:spPr/>
      <dgm:t>
        <a:bodyPr/>
        <a:lstStyle/>
        <a:p>
          <a:endParaRPr lang="en-US" sz="2000"/>
        </a:p>
      </dgm:t>
    </dgm:pt>
    <dgm:pt modelId="{83D44EAB-E29C-4DA1-856D-4FB77C153AAF}">
      <dgm:prSet custT="1"/>
      <dgm:spPr/>
      <dgm:t>
        <a:bodyPr/>
        <a:lstStyle/>
        <a:p>
          <a:pPr rtl="0"/>
          <a:r>
            <a:rPr lang="en-US" sz="900" b="0" i="0" baseline="0" smtClean="0"/>
            <a:t>PURCHASES_ FREQUENCY: Frequency of purchases (Percent of months with at least one purchase)</a:t>
          </a:r>
          <a:endParaRPr lang="en-US" sz="900"/>
        </a:p>
      </dgm:t>
    </dgm:pt>
    <dgm:pt modelId="{BB752A3E-E1B5-4E38-89A9-3310991DBFDC}" type="parTrans" cxnId="{AEB3083D-42CA-44A3-9E45-77BBB5BB024D}">
      <dgm:prSet/>
      <dgm:spPr/>
      <dgm:t>
        <a:bodyPr/>
        <a:lstStyle/>
        <a:p>
          <a:endParaRPr lang="en-US" sz="2000"/>
        </a:p>
      </dgm:t>
    </dgm:pt>
    <dgm:pt modelId="{2184E281-E1B8-43DB-8CD3-2A620B7B8506}" type="sibTrans" cxnId="{AEB3083D-42CA-44A3-9E45-77BBB5BB024D}">
      <dgm:prSet/>
      <dgm:spPr/>
      <dgm:t>
        <a:bodyPr/>
        <a:lstStyle/>
        <a:p>
          <a:endParaRPr lang="en-US" sz="2000"/>
        </a:p>
      </dgm:t>
    </dgm:pt>
    <dgm:pt modelId="{CD35AFE5-0808-4AF0-8EE0-32A55824E59F}">
      <dgm:prSet custT="1"/>
      <dgm:spPr/>
      <dgm:t>
        <a:bodyPr/>
        <a:lstStyle/>
        <a:p>
          <a:pPr rtl="0"/>
          <a:r>
            <a:rPr lang="en-US" sz="900" b="0" i="0" baseline="0" smtClean="0"/>
            <a:t>ONEOFF_PURCHASES_FREQUENCY: Frequency of one-off-purchases</a:t>
          </a:r>
          <a:endParaRPr lang="en-US" sz="900"/>
        </a:p>
      </dgm:t>
    </dgm:pt>
    <dgm:pt modelId="{B7F24E80-56FC-483B-ADA8-5DCCC24BABD8}" type="parTrans" cxnId="{4C3F8BA2-332E-4DE9-AC5A-A000B74BFF2B}">
      <dgm:prSet/>
      <dgm:spPr/>
      <dgm:t>
        <a:bodyPr/>
        <a:lstStyle/>
        <a:p>
          <a:endParaRPr lang="en-US" sz="2000"/>
        </a:p>
      </dgm:t>
    </dgm:pt>
    <dgm:pt modelId="{46D5AFEB-DBEE-4048-83D8-5B08B5D2CF59}" type="sibTrans" cxnId="{4C3F8BA2-332E-4DE9-AC5A-A000B74BFF2B}">
      <dgm:prSet/>
      <dgm:spPr/>
      <dgm:t>
        <a:bodyPr/>
        <a:lstStyle/>
        <a:p>
          <a:endParaRPr lang="en-US" sz="2000"/>
        </a:p>
      </dgm:t>
    </dgm:pt>
    <dgm:pt modelId="{0C090C24-0AF3-4E3B-A763-87D567A73CF0}">
      <dgm:prSet custT="1"/>
      <dgm:spPr/>
      <dgm:t>
        <a:bodyPr/>
        <a:lstStyle/>
        <a:p>
          <a:pPr rtl="0"/>
          <a:r>
            <a:rPr lang="en-US" sz="900" b="0" i="0" baseline="0" smtClean="0"/>
            <a:t>PURCHASES_INSTALLMENTS_FREQUENCY: Frequency of installment purchases</a:t>
          </a:r>
          <a:endParaRPr lang="en-US" sz="900"/>
        </a:p>
      </dgm:t>
    </dgm:pt>
    <dgm:pt modelId="{8D8221B9-DD8D-4EFF-BCF2-6E183FCC7AE6}" type="parTrans" cxnId="{73143EAD-751F-40F5-AE26-2E8E5CF40B33}">
      <dgm:prSet/>
      <dgm:spPr/>
      <dgm:t>
        <a:bodyPr/>
        <a:lstStyle/>
        <a:p>
          <a:endParaRPr lang="en-US" sz="2000"/>
        </a:p>
      </dgm:t>
    </dgm:pt>
    <dgm:pt modelId="{1818BB45-467A-432A-A3A9-3B31523B0D3B}" type="sibTrans" cxnId="{73143EAD-751F-40F5-AE26-2E8E5CF40B33}">
      <dgm:prSet/>
      <dgm:spPr/>
      <dgm:t>
        <a:bodyPr/>
        <a:lstStyle/>
        <a:p>
          <a:endParaRPr lang="en-US" sz="2000"/>
        </a:p>
      </dgm:t>
    </dgm:pt>
    <dgm:pt modelId="{AF40B0BF-2E7E-4935-BAC1-663BA283F3BD}">
      <dgm:prSet custT="1"/>
      <dgm:spPr/>
      <dgm:t>
        <a:bodyPr/>
        <a:lstStyle/>
        <a:p>
          <a:pPr rtl="0"/>
          <a:r>
            <a:rPr lang="en-US" sz="900" b="0" i="0" baseline="0" smtClean="0"/>
            <a:t>CASH</a:t>
          </a:r>
          <a:r>
            <a:rPr lang="en-US" sz="900" b="0" i="1" baseline="0" smtClean="0"/>
            <a:t>ADVANCE </a:t>
          </a:r>
          <a:r>
            <a:rPr lang="en-US" sz="900" b="0" i="0" baseline="0" smtClean="0"/>
            <a:t>FREQUENCY: Cash-Advance frequency</a:t>
          </a:r>
          <a:endParaRPr lang="en-US" sz="900"/>
        </a:p>
      </dgm:t>
    </dgm:pt>
    <dgm:pt modelId="{791C2E0D-A307-4380-92D6-D927A8B8A1D9}" type="parTrans" cxnId="{AEE3AE22-42CB-45DA-BD92-BA9A0F47EBAA}">
      <dgm:prSet/>
      <dgm:spPr/>
      <dgm:t>
        <a:bodyPr/>
        <a:lstStyle/>
        <a:p>
          <a:endParaRPr lang="en-US" sz="2000"/>
        </a:p>
      </dgm:t>
    </dgm:pt>
    <dgm:pt modelId="{9C6705BD-9BF5-413A-982C-7A87157A7E82}" type="sibTrans" cxnId="{AEE3AE22-42CB-45DA-BD92-BA9A0F47EBAA}">
      <dgm:prSet/>
      <dgm:spPr/>
      <dgm:t>
        <a:bodyPr/>
        <a:lstStyle/>
        <a:p>
          <a:endParaRPr lang="en-US" sz="2000"/>
        </a:p>
      </dgm:t>
    </dgm:pt>
    <dgm:pt modelId="{5001082A-A3E1-46DB-9143-9A327576E81D}">
      <dgm:prSet custT="1"/>
      <dgm:spPr/>
      <dgm:t>
        <a:bodyPr/>
        <a:lstStyle/>
        <a:p>
          <a:pPr rtl="0"/>
          <a:r>
            <a:rPr lang="en-US" sz="900" b="0" i="0" baseline="0" smtClean="0"/>
            <a:t>AVERAGE_PURCHASE_TRX: Average amount per purchase transaction</a:t>
          </a:r>
          <a:endParaRPr lang="en-US" sz="900"/>
        </a:p>
      </dgm:t>
    </dgm:pt>
    <dgm:pt modelId="{59C1902E-B0AA-408F-BE73-DCFDA700A1D0}" type="parTrans" cxnId="{36B3719D-E6A4-4854-AEC3-CFC9D55BB173}">
      <dgm:prSet/>
      <dgm:spPr/>
      <dgm:t>
        <a:bodyPr/>
        <a:lstStyle/>
        <a:p>
          <a:endParaRPr lang="en-US" sz="2000"/>
        </a:p>
      </dgm:t>
    </dgm:pt>
    <dgm:pt modelId="{2E677982-FCE5-4B63-AAC6-B32406B6AA32}" type="sibTrans" cxnId="{36B3719D-E6A4-4854-AEC3-CFC9D55BB173}">
      <dgm:prSet/>
      <dgm:spPr/>
      <dgm:t>
        <a:bodyPr/>
        <a:lstStyle/>
        <a:p>
          <a:endParaRPr lang="en-US" sz="2000"/>
        </a:p>
      </dgm:t>
    </dgm:pt>
    <dgm:pt modelId="{966F6C0F-5856-48E3-B9DE-E46B12D60597}">
      <dgm:prSet custT="1"/>
      <dgm:spPr/>
      <dgm:t>
        <a:bodyPr/>
        <a:lstStyle/>
        <a:p>
          <a:pPr rtl="0"/>
          <a:r>
            <a:rPr lang="en-US" sz="900" b="0" i="0" baseline="0" smtClean="0"/>
            <a:t>CASH_ADVANCE_TRX: Average amount per cash-advance transaction</a:t>
          </a:r>
          <a:endParaRPr lang="en-US" sz="900"/>
        </a:p>
      </dgm:t>
    </dgm:pt>
    <dgm:pt modelId="{C3E1B2C0-E8F8-4B0D-B246-3EC2E5E2AEC4}" type="parTrans" cxnId="{B9266B28-A2FF-45A0-9A77-5B888CC24E44}">
      <dgm:prSet/>
      <dgm:spPr/>
      <dgm:t>
        <a:bodyPr/>
        <a:lstStyle/>
        <a:p>
          <a:endParaRPr lang="en-US" sz="2000"/>
        </a:p>
      </dgm:t>
    </dgm:pt>
    <dgm:pt modelId="{DEAC7F81-6EA0-4D73-81AE-41D144CCC274}" type="sibTrans" cxnId="{B9266B28-A2FF-45A0-9A77-5B888CC24E44}">
      <dgm:prSet/>
      <dgm:spPr/>
      <dgm:t>
        <a:bodyPr/>
        <a:lstStyle/>
        <a:p>
          <a:endParaRPr lang="en-US" sz="2000"/>
        </a:p>
      </dgm:t>
    </dgm:pt>
    <dgm:pt modelId="{FCB1850A-3491-4F70-BEDA-BC3ED35D3C0A}">
      <dgm:prSet custT="1"/>
      <dgm:spPr/>
      <dgm:t>
        <a:bodyPr/>
        <a:lstStyle/>
        <a:p>
          <a:pPr rtl="0"/>
          <a:r>
            <a:rPr lang="en-US" sz="900" b="0" i="0" baseline="0" smtClean="0"/>
            <a:t>PURCHASES_TRX: Average amount per purchase transaction</a:t>
          </a:r>
          <a:endParaRPr lang="en-US" sz="900"/>
        </a:p>
      </dgm:t>
    </dgm:pt>
    <dgm:pt modelId="{6E1DE127-1283-41B0-A01F-17FE78942602}" type="parTrans" cxnId="{1B2888EC-3855-4BA5-A06E-2FBE28BA06EA}">
      <dgm:prSet/>
      <dgm:spPr/>
      <dgm:t>
        <a:bodyPr/>
        <a:lstStyle/>
        <a:p>
          <a:endParaRPr lang="en-US" sz="2000"/>
        </a:p>
      </dgm:t>
    </dgm:pt>
    <dgm:pt modelId="{F95D4C37-EB48-49EB-9B46-5B87CE9A08EA}" type="sibTrans" cxnId="{1B2888EC-3855-4BA5-A06E-2FBE28BA06EA}">
      <dgm:prSet/>
      <dgm:spPr/>
      <dgm:t>
        <a:bodyPr/>
        <a:lstStyle/>
        <a:p>
          <a:endParaRPr lang="en-US" sz="2000"/>
        </a:p>
      </dgm:t>
    </dgm:pt>
    <dgm:pt modelId="{780B2D25-CDA1-444D-A73E-4CFE052FFF38}">
      <dgm:prSet custT="1"/>
      <dgm:spPr/>
      <dgm:t>
        <a:bodyPr/>
        <a:lstStyle/>
        <a:p>
          <a:pPr rtl="0"/>
          <a:r>
            <a:rPr lang="en-US" sz="900" b="0" i="0" baseline="0" smtClean="0"/>
            <a:t>CREDIT_LIMIT: Credit limit</a:t>
          </a:r>
          <a:endParaRPr lang="en-US" sz="900"/>
        </a:p>
      </dgm:t>
    </dgm:pt>
    <dgm:pt modelId="{3D0E0F11-BB17-443C-B853-09CDB3078A99}" type="parTrans" cxnId="{E8759048-FF0B-465D-91C2-52B49DBC99B3}">
      <dgm:prSet/>
      <dgm:spPr/>
      <dgm:t>
        <a:bodyPr/>
        <a:lstStyle/>
        <a:p>
          <a:endParaRPr lang="en-US" sz="2000"/>
        </a:p>
      </dgm:t>
    </dgm:pt>
    <dgm:pt modelId="{F2A5FCC3-7F69-4DA2-8B38-56D29B3E72AF}" type="sibTrans" cxnId="{E8759048-FF0B-465D-91C2-52B49DBC99B3}">
      <dgm:prSet/>
      <dgm:spPr/>
      <dgm:t>
        <a:bodyPr/>
        <a:lstStyle/>
        <a:p>
          <a:endParaRPr lang="en-US" sz="2000"/>
        </a:p>
      </dgm:t>
    </dgm:pt>
    <dgm:pt modelId="{E3A57A8B-3BB7-40D8-AD65-860A21B6EF83}">
      <dgm:prSet custT="1"/>
      <dgm:spPr/>
      <dgm:t>
        <a:bodyPr/>
        <a:lstStyle/>
        <a:p>
          <a:pPr rtl="0"/>
          <a:r>
            <a:rPr lang="en-US" sz="900" b="0" i="0" baseline="0" smtClean="0"/>
            <a:t>PAYMENTS: Total payments (due amount paid by the customer to decrease their statement balance) in the period</a:t>
          </a:r>
          <a:endParaRPr lang="en-US" sz="900"/>
        </a:p>
      </dgm:t>
    </dgm:pt>
    <dgm:pt modelId="{C7C4BF56-6743-45D9-9038-504B41EDEEDE}" type="parTrans" cxnId="{CA6F3A8A-B070-4881-8FC0-2377B2AF299B}">
      <dgm:prSet/>
      <dgm:spPr/>
      <dgm:t>
        <a:bodyPr/>
        <a:lstStyle/>
        <a:p>
          <a:endParaRPr lang="en-US" sz="2000"/>
        </a:p>
      </dgm:t>
    </dgm:pt>
    <dgm:pt modelId="{113F0277-1416-4468-813E-DEB839F3088E}" type="sibTrans" cxnId="{CA6F3A8A-B070-4881-8FC0-2377B2AF299B}">
      <dgm:prSet/>
      <dgm:spPr/>
      <dgm:t>
        <a:bodyPr/>
        <a:lstStyle/>
        <a:p>
          <a:endParaRPr lang="en-US" sz="2000"/>
        </a:p>
      </dgm:t>
    </dgm:pt>
    <dgm:pt modelId="{09099BF4-FEA6-4F5F-92A3-16679FF6ADD1}">
      <dgm:prSet custT="1"/>
      <dgm:spPr/>
      <dgm:t>
        <a:bodyPr/>
        <a:lstStyle/>
        <a:p>
          <a:pPr rtl="0"/>
          <a:r>
            <a:rPr lang="en-US" sz="900" b="0" i="0" baseline="0" smtClean="0"/>
            <a:t>MINIMUM_PAYMENTS: Total minimum payments due in the period.</a:t>
          </a:r>
          <a:endParaRPr lang="en-US" sz="900"/>
        </a:p>
      </dgm:t>
    </dgm:pt>
    <dgm:pt modelId="{91FEF288-C85D-499A-9220-25CB5A30883C}" type="parTrans" cxnId="{0E615C28-3F8C-4EBD-8127-7D2903BC1397}">
      <dgm:prSet/>
      <dgm:spPr/>
      <dgm:t>
        <a:bodyPr/>
        <a:lstStyle/>
        <a:p>
          <a:endParaRPr lang="en-US" sz="2000"/>
        </a:p>
      </dgm:t>
    </dgm:pt>
    <dgm:pt modelId="{7A39EFED-7BFC-496D-B0AD-CCD7E398F872}" type="sibTrans" cxnId="{0E615C28-3F8C-4EBD-8127-7D2903BC1397}">
      <dgm:prSet/>
      <dgm:spPr/>
      <dgm:t>
        <a:bodyPr/>
        <a:lstStyle/>
        <a:p>
          <a:endParaRPr lang="en-US" sz="2000"/>
        </a:p>
      </dgm:t>
    </dgm:pt>
    <dgm:pt modelId="{63A03C1E-40E4-4F23-A655-55B0068902FE}">
      <dgm:prSet custT="1"/>
      <dgm:spPr/>
      <dgm:t>
        <a:bodyPr/>
        <a:lstStyle/>
        <a:p>
          <a:pPr rtl="0"/>
          <a:r>
            <a:rPr lang="en-US" sz="900" b="0" i="0" baseline="0" smtClean="0"/>
            <a:t>PRC_FULL_PAYMEN: Percentage of months with full payment of the due statement balance</a:t>
          </a:r>
          <a:endParaRPr lang="en-US" sz="900"/>
        </a:p>
      </dgm:t>
    </dgm:pt>
    <dgm:pt modelId="{D12CF546-28FE-4DE0-A8A6-B935AF557DE4}" type="parTrans" cxnId="{A408EF8D-AEEF-43F0-8FE1-BAD8E171273F}">
      <dgm:prSet/>
      <dgm:spPr/>
      <dgm:t>
        <a:bodyPr/>
        <a:lstStyle/>
        <a:p>
          <a:endParaRPr lang="en-US" sz="2000"/>
        </a:p>
      </dgm:t>
    </dgm:pt>
    <dgm:pt modelId="{79CAD8A5-C1F5-479F-834F-ABA4FC163205}" type="sibTrans" cxnId="{A408EF8D-AEEF-43F0-8FE1-BAD8E171273F}">
      <dgm:prSet/>
      <dgm:spPr/>
      <dgm:t>
        <a:bodyPr/>
        <a:lstStyle/>
        <a:p>
          <a:endParaRPr lang="en-US" sz="2000"/>
        </a:p>
      </dgm:t>
    </dgm:pt>
    <dgm:pt modelId="{5A9CB3D5-D495-42F7-A315-9FFA53B14431}">
      <dgm:prSet custT="1"/>
      <dgm:spPr/>
      <dgm:t>
        <a:bodyPr/>
        <a:lstStyle/>
        <a:p>
          <a:pPr rtl="0"/>
          <a:r>
            <a:rPr lang="en-US" sz="900" b="0" i="0" baseline="0" smtClean="0"/>
            <a:t>TENURE: Number of months as a customer</a:t>
          </a:r>
          <a:endParaRPr lang="en-US" sz="900"/>
        </a:p>
      </dgm:t>
    </dgm:pt>
    <dgm:pt modelId="{12420162-1E57-415C-AD08-1B29A3E545AB}" type="parTrans" cxnId="{7F476E32-3457-4A6D-986C-8FC4331CFE91}">
      <dgm:prSet/>
      <dgm:spPr/>
      <dgm:t>
        <a:bodyPr/>
        <a:lstStyle/>
        <a:p>
          <a:endParaRPr lang="en-US" sz="2000"/>
        </a:p>
      </dgm:t>
    </dgm:pt>
    <dgm:pt modelId="{F13B68F3-EF6A-46D5-9D5A-03EDD6516AF0}" type="sibTrans" cxnId="{7F476E32-3457-4A6D-986C-8FC4331CFE91}">
      <dgm:prSet/>
      <dgm:spPr/>
      <dgm:t>
        <a:bodyPr/>
        <a:lstStyle/>
        <a:p>
          <a:endParaRPr lang="en-US" sz="2000"/>
        </a:p>
      </dgm:t>
    </dgm:pt>
    <dgm:pt modelId="{792221C7-6B97-4975-952B-5AA8FA32FD6E}" type="pres">
      <dgm:prSet presAssocID="{D0BADD42-F943-445B-8B5D-7E6E85AB3837}" presName="linear" presStyleCnt="0">
        <dgm:presLayoutVars>
          <dgm:animLvl val="lvl"/>
          <dgm:resizeHandles val="exact"/>
        </dgm:presLayoutVars>
      </dgm:prSet>
      <dgm:spPr/>
    </dgm:pt>
    <dgm:pt modelId="{79DCBDDF-BA0B-483A-864B-7ABE008088F9}" type="pres">
      <dgm:prSet presAssocID="{A41A2E9E-F0ED-4577-AD39-F33C191AEB47}" presName="parentText" presStyleLbl="node1" presStyleIdx="0" presStyleCnt="19">
        <dgm:presLayoutVars>
          <dgm:chMax val="0"/>
          <dgm:bulletEnabled val="1"/>
        </dgm:presLayoutVars>
      </dgm:prSet>
      <dgm:spPr/>
    </dgm:pt>
    <dgm:pt modelId="{B01FF495-783C-4E80-A33E-3788D087B0E1}" type="pres">
      <dgm:prSet presAssocID="{CB25476A-5D7B-4F00-8989-553A396878EA}" presName="spacer" presStyleCnt="0"/>
      <dgm:spPr/>
    </dgm:pt>
    <dgm:pt modelId="{7E1AF24D-4FB5-4457-AFD2-CF39490ADC3C}" type="pres">
      <dgm:prSet presAssocID="{8457337C-CC10-472B-9BED-E6C2EAF40299}" presName="parentText" presStyleLbl="node1" presStyleIdx="1" presStyleCnt="19">
        <dgm:presLayoutVars>
          <dgm:chMax val="0"/>
          <dgm:bulletEnabled val="1"/>
        </dgm:presLayoutVars>
      </dgm:prSet>
      <dgm:spPr/>
    </dgm:pt>
    <dgm:pt modelId="{0ADB1799-584F-4B4F-93B3-3CD6CB6C0AAA}" type="pres">
      <dgm:prSet presAssocID="{DF8ACA6D-1E56-4811-9F19-5FB6C5EFE074}" presName="spacer" presStyleCnt="0"/>
      <dgm:spPr/>
    </dgm:pt>
    <dgm:pt modelId="{BDEABF29-E048-4456-A7F9-B63FB0925029}" type="pres">
      <dgm:prSet presAssocID="{75EF0ECA-D1FA-4E27-B78F-FA905ACED2D0}" presName="parentText" presStyleLbl="node1" presStyleIdx="2" presStyleCnt="19">
        <dgm:presLayoutVars>
          <dgm:chMax val="0"/>
          <dgm:bulletEnabled val="1"/>
        </dgm:presLayoutVars>
      </dgm:prSet>
      <dgm:spPr/>
    </dgm:pt>
    <dgm:pt modelId="{CFAA9389-7C56-493A-A3BE-052D59F93BD6}" type="pres">
      <dgm:prSet presAssocID="{D699FFCC-100E-4036-B75F-739B8B0CD3C9}" presName="spacer" presStyleCnt="0"/>
      <dgm:spPr/>
    </dgm:pt>
    <dgm:pt modelId="{F7C23265-EF23-484C-9809-F425879A70CF}" type="pres">
      <dgm:prSet presAssocID="{04BD13C9-CDD1-4C86-BE18-94F2FAF148C1}" presName="parentText" presStyleLbl="node1" presStyleIdx="3" presStyleCnt="19">
        <dgm:presLayoutVars>
          <dgm:chMax val="0"/>
          <dgm:bulletEnabled val="1"/>
        </dgm:presLayoutVars>
      </dgm:prSet>
      <dgm:spPr/>
    </dgm:pt>
    <dgm:pt modelId="{7D01307D-50BA-4D8A-AD18-0F021C0BF1C7}" type="pres">
      <dgm:prSet presAssocID="{6229ADC4-D368-4828-8CA2-E8746C4EB7F5}" presName="spacer" presStyleCnt="0"/>
      <dgm:spPr/>
    </dgm:pt>
    <dgm:pt modelId="{57C51FFA-C733-446C-9C4B-49A0F77D4F49}" type="pres">
      <dgm:prSet presAssocID="{FBC825F2-AA7E-467F-83BD-FCE9930321D2}" presName="parentText" presStyleLbl="node1" presStyleIdx="4" presStyleCnt="19">
        <dgm:presLayoutVars>
          <dgm:chMax val="0"/>
          <dgm:bulletEnabled val="1"/>
        </dgm:presLayoutVars>
      </dgm:prSet>
      <dgm:spPr/>
    </dgm:pt>
    <dgm:pt modelId="{03EF9437-57F4-41DB-8C04-B21D471DD70D}" type="pres">
      <dgm:prSet presAssocID="{7FFECC2A-768E-42E4-AD24-E636F3667090}" presName="spacer" presStyleCnt="0"/>
      <dgm:spPr/>
    </dgm:pt>
    <dgm:pt modelId="{49F5B96C-A818-4B37-994E-80C77D451B11}" type="pres">
      <dgm:prSet presAssocID="{96054D77-5CC9-4995-835D-F9124B6BA6D5}" presName="parentText" presStyleLbl="node1" presStyleIdx="5" presStyleCnt="19">
        <dgm:presLayoutVars>
          <dgm:chMax val="0"/>
          <dgm:bulletEnabled val="1"/>
        </dgm:presLayoutVars>
      </dgm:prSet>
      <dgm:spPr/>
    </dgm:pt>
    <dgm:pt modelId="{C4CAB668-96D0-48D8-910E-2E6F76F74731}" type="pres">
      <dgm:prSet presAssocID="{A475AA7B-625B-4003-B448-3E58AEB81C6C}" presName="spacer" presStyleCnt="0"/>
      <dgm:spPr/>
    </dgm:pt>
    <dgm:pt modelId="{49BB29A1-4682-46EC-BA4D-C427FD360271}" type="pres">
      <dgm:prSet presAssocID="{B019D8A2-81BA-4706-BCDE-37ECCEFA7990}" presName="parentText" presStyleLbl="node1" presStyleIdx="6" presStyleCnt="19">
        <dgm:presLayoutVars>
          <dgm:chMax val="0"/>
          <dgm:bulletEnabled val="1"/>
        </dgm:presLayoutVars>
      </dgm:prSet>
      <dgm:spPr/>
    </dgm:pt>
    <dgm:pt modelId="{3738FF7B-F617-41FE-9C24-49D2393246B7}" type="pres">
      <dgm:prSet presAssocID="{89CA72A6-1ACD-4580-AB81-253BE2F6A34B}" presName="spacer" presStyleCnt="0"/>
      <dgm:spPr/>
    </dgm:pt>
    <dgm:pt modelId="{2BD86904-D4B2-40D4-B66C-3528F7D5C50A}" type="pres">
      <dgm:prSet presAssocID="{83D44EAB-E29C-4DA1-856D-4FB77C153AAF}" presName="parentText" presStyleLbl="node1" presStyleIdx="7" presStyleCnt="19">
        <dgm:presLayoutVars>
          <dgm:chMax val="0"/>
          <dgm:bulletEnabled val="1"/>
        </dgm:presLayoutVars>
      </dgm:prSet>
      <dgm:spPr/>
    </dgm:pt>
    <dgm:pt modelId="{C2D49196-5F54-4500-8C33-861E22E784B0}" type="pres">
      <dgm:prSet presAssocID="{2184E281-E1B8-43DB-8CD3-2A620B7B8506}" presName="spacer" presStyleCnt="0"/>
      <dgm:spPr/>
    </dgm:pt>
    <dgm:pt modelId="{05E3383A-C904-406A-8910-08BE10464F41}" type="pres">
      <dgm:prSet presAssocID="{CD35AFE5-0808-4AF0-8EE0-32A55824E59F}" presName="parentText" presStyleLbl="node1" presStyleIdx="8" presStyleCnt="19">
        <dgm:presLayoutVars>
          <dgm:chMax val="0"/>
          <dgm:bulletEnabled val="1"/>
        </dgm:presLayoutVars>
      </dgm:prSet>
      <dgm:spPr/>
    </dgm:pt>
    <dgm:pt modelId="{5830A276-9C2A-453B-BE7B-B02DC38097CB}" type="pres">
      <dgm:prSet presAssocID="{46D5AFEB-DBEE-4048-83D8-5B08B5D2CF59}" presName="spacer" presStyleCnt="0"/>
      <dgm:spPr/>
    </dgm:pt>
    <dgm:pt modelId="{DAFD7321-15AB-486E-A7CF-5E3B0F2873B2}" type="pres">
      <dgm:prSet presAssocID="{0C090C24-0AF3-4E3B-A763-87D567A73CF0}" presName="parentText" presStyleLbl="node1" presStyleIdx="9" presStyleCnt="19">
        <dgm:presLayoutVars>
          <dgm:chMax val="0"/>
          <dgm:bulletEnabled val="1"/>
        </dgm:presLayoutVars>
      </dgm:prSet>
      <dgm:spPr/>
    </dgm:pt>
    <dgm:pt modelId="{43EAA05E-6366-4DCD-A3E4-5AB6417992DC}" type="pres">
      <dgm:prSet presAssocID="{1818BB45-467A-432A-A3A9-3B31523B0D3B}" presName="spacer" presStyleCnt="0"/>
      <dgm:spPr/>
    </dgm:pt>
    <dgm:pt modelId="{35CB3FC0-14AC-4E31-A822-B0F19A6247D1}" type="pres">
      <dgm:prSet presAssocID="{AF40B0BF-2E7E-4935-BAC1-663BA283F3BD}" presName="parentText" presStyleLbl="node1" presStyleIdx="10" presStyleCnt="19">
        <dgm:presLayoutVars>
          <dgm:chMax val="0"/>
          <dgm:bulletEnabled val="1"/>
        </dgm:presLayoutVars>
      </dgm:prSet>
      <dgm:spPr/>
    </dgm:pt>
    <dgm:pt modelId="{9582219F-38E7-4899-AC7C-238A47366DA8}" type="pres">
      <dgm:prSet presAssocID="{9C6705BD-9BF5-413A-982C-7A87157A7E82}" presName="spacer" presStyleCnt="0"/>
      <dgm:spPr/>
    </dgm:pt>
    <dgm:pt modelId="{89A2A684-50A6-41C8-AAEF-B2BAE09B17C2}" type="pres">
      <dgm:prSet presAssocID="{5001082A-A3E1-46DB-9143-9A327576E81D}" presName="parentText" presStyleLbl="node1" presStyleIdx="11" presStyleCnt="19">
        <dgm:presLayoutVars>
          <dgm:chMax val="0"/>
          <dgm:bulletEnabled val="1"/>
        </dgm:presLayoutVars>
      </dgm:prSet>
      <dgm:spPr/>
    </dgm:pt>
    <dgm:pt modelId="{78A3D01F-4C1E-4A45-994D-19C71E0910D2}" type="pres">
      <dgm:prSet presAssocID="{2E677982-FCE5-4B63-AAC6-B32406B6AA32}" presName="spacer" presStyleCnt="0"/>
      <dgm:spPr/>
    </dgm:pt>
    <dgm:pt modelId="{7A104D7E-FF6E-488B-8B67-BB5F9FC1A5D6}" type="pres">
      <dgm:prSet presAssocID="{966F6C0F-5856-48E3-B9DE-E46B12D60597}" presName="parentText" presStyleLbl="node1" presStyleIdx="12" presStyleCnt="19">
        <dgm:presLayoutVars>
          <dgm:chMax val="0"/>
          <dgm:bulletEnabled val="1"/>
        </dgm:presLayoutVars>
      </dgm:prSet>
      <dgm:spPr/>
    </dgm:pt>
    <dgm:pt modelId="{8A4EB26C-228F-4A91-BD18-E92AE7A92AFD}" type="pres">
      <dgm:prSet presAssocID="{DEAC7F81-6EA0-4D73-81AE-41D144CCC274}" presName="spacer" presStyleCnt="0"/>
      <dgm:spPr/>
    </dgm:pt>
    <dgm:pt modelId="{F96431FF-8E29-4B9F-B4EC-41183CE86E89}" type="pres">
      <dgm:prSet presAssocID="{FCB1850A-3491-4F70-BEDA-BC3ED35D3C0A}" presName="parentText" presStyleLbl="node1" presStyleIdx="13" presStyleCnt="19">
        <dgm:presLayoutVars>
          <dgm:chMax val="0"/>
          <dgm:bulletEnabled val="1"/>
        </dgm:presLayoutVars>
      </dgm:prSet>
      <dgm:spPr/>
    </dgm:pt>
    <dgm:pt modelId="{7597C8A8-761E-48D5-9C3C-4FABB38BED17}" type="pres">
      <dgm:prSet presAssocID="{F95D4C37-EB48-49EB-9B46-5B87CE9A08EA}" presName="spacer" presStyleCnt="0"/>
      <dgm:spPr/>
    </dgm:pt>
    <dgm:pt modelId="{47A18307-C9E0-4615-87D4-106ADC7E385D}" type="pres">
      <dgm:prSet presAssocID="{780B2D25-CDA1-444D-A73E-4CFE052FFF38}" presName="parentText" presStyleLbl="node1" presStyleIdx="14" presStyleCnt="19">
        <dgm:presLayoutVars>
          <dgm:chMax val="0"/>
          <dgm:bulletEnabled val="1"/>
        </dgm:presLayoutVars>
      </dgm:prSet>
      <dgm:spPr/>
    </dgm:pt>
    <dgm:pt modelId="{4B960985-0857-40BD-AFEB-F83C81C04FA3}" type="pres">
      <dgm:prSet presAssocID="{F2A5FCC3-7F69-4DA2-8B38-56D29B3E72AF}" presName="spacer" presStyleCnt="0"/>
      <dgm:spPr/>
    </dgm:pt>
    <dgm:pt modelId="{0645362A-8C03-446A-966B-A78978C32355}" type="pres">
      <dgm:prSet presAssocID="{E3A57A8B-3BB7-40D8-AD65-860A21B6EF83}" presName="parentText" presStyleLbl="node1" presStyleIdx="15" presStyleCnt="19">
        <dgm:presLayoutVars>
          <dgm:chMax val="0"/>
          <dgm:bulletEnabled val="1"/>
        </dgm:presLayoutVars>
      </dgm:prSet>
      <dgm:spPr/>
    </dgm:pt>
    <dgm:pt modelId="{F1407CF3-6DD9-4237-BB40-AAA3DDF6E095}" type="pres">
      <dgm:prSet presAssocID="{113F0277-1416-4468-813E-DEB839F3088E}" presName="spacer" presStyleCnt="0"/>
      <dgm:spPr/>
    </dgm:pt>
    <dgm:pt modelId="{8FB6C15A-1375-4197-AD40-757CA25E35EA}" type="pres">
      <dgm:prSet presAssocID="{09099BF4-FEA6-4F5F-92A3-16679FF6ADD1}" presName="parentText" presStyleLbl="node1" presStyleIdx="16" presStyleCnt="19">
        <dgm:presLayoutVars>
          <dgm:chMax val="0"/>
          <dgm:bulletEnabled val="1"/>
        </dgm:presLayoutVars>
      </dgm:prSet>
      <dgm:spPr/>
    </dgm:pt>
    <dgm:pt modelId="{9EAF5CE2-EBDD-4C04-AC3E-E604D0CF7175}" type="pres">
      <dgm:prSet presAssocID="{7A39EFED-7BFC-496D-B0AD-CCD7E398F872}" presName="spacer" presStyleCnt="0"/>
      <dgm:spPr/>
    </dgm:pt>
    <dgm:pt modelId="{2DC732A5-BD85-407C-BF76-BCF90AEB8492}" type="pres">
      <dgm:prSet presAssocID="{63A03C1E-40E4-4F23-A655-55B0068902FE}" presName="parentText" presStyleLbl="node1" presStyleIdx="17" presStyleCnt="19">
        <dgm:presLayoutVars>
          <dgm:chMax val="0"/>
          <dgm:bulletEnabled val="1"/>
        </dgm:presLayoutVars>
      </dgm:prSet>
      <dgm:spPr/>
    </dgm:pt>
    <dgm:pt modelId="{216FFF39-7646-4683-933C-2C55D424E4F9}" type="pres">
      <dgm:prSet presAssocID="{79CAD8A5-C1F5-479F-834F-ABA4FC163205}" presName="spacer" presStyleCnt="0"/>
      <dgm:spPr/>
    </dgm:pt>
    <dgm:pt modelId="{BF85FDEA-EA4C-41C3-B0EB-0EA9CA8920C4}" type="pres">
      <dgm:prSet presAssocID="{5A9CB3D5-D495-42F7-A315-9FFA53B14431}" presName="parentText" presStyleLbl="node1" presStyleIdx="18" presStyleCnt="19">
        <dgm:presLayoutVars>
          <dgm:chMax val="0"/>
          <dgm:bulletEnabled val="1"/>
        </dgm:presLayoutVars>
      </dgm:prSet>
      <dgm:spPr/>
    </dgm:pt>
  </dgm:ptLst>
  <dgm:cxnLst>
    <dgm:cxn modelId="{FC90AFB7-BA9E-44A0-B4D3-82FDAEE98699}" type="presOf" srcId="{AF40B0BF-2E7E-4935-BAC1-663BA283F3BD}" destId="{35CB3FC0-14AC-4E31-A822-B0F19A6247D1}" srcOrd="0" destOrd="0" presId="urn:microsoft.com/office/officeart/2005/8/layout/vList2"/>
    <dgm:cxn modelId="{36B3719D-E6A4-4854-AEC3-CFC9D55BB173}" srcId="{D0BADD42-F943-445B-8B5D-7E6E85AB3837}" destId="{5001082A-A3E1-46DB-9143-9A327576E81D}" srcOrd="11" destOrd="0" parTransId="{59C1902E-B0AA-408F-BE73-DCFDA700A1D0}" sibTransId="{2E677982-FCE5-4B63-AAC6-B32406B6AA32}"/>
    <dgm:cxn modelId="{7904F512-624A-468D-A073-DC6EDE30F87D}" type="presOf" srcId="{FBC825F2-AA7E-467F-83BD-FCE9930321D2}" destId="{57C51FFA-C733-446C-9C4B-49A0F77D4F49}" srcOrd="0" destOrd="0" presId="urn:microsoft.com/office/officeart/2005/8/layout/vList2"/>
    <dgm:cxn modelId="{A414A008-A707-4ABC-8C99-9133F01B75D9}" type="presOf" srcId="{63A03C1E-40E4-4F23-A655-55B0068902FE}" destId="{2DC732A5-BD85-407C-BF76-BCF90AEB8492}" srcOrd="0" destOrd="0" presId="urn:microsoft.com/office/officeart/2005/8/layout/vList2"/>
    <dgm:cxn modelId="{E5964F6A-CDB3-4326-8B57-EC120740F0A3}" type="presOf" srcId="{FCB1850A-3491-4F70-BEDA-BC3ED35D3C0A}" destId="{F96431FF-8E29-4B9F-B4EC-41183CE86E89}" srcOrd="0" destOrd="0" presId="urn:microsoft.com/office/officeart/2005/8/layout/vList2"/>
    <dgm:cxn modelId="{CA6F3A8A-B070-4881-8FC0-2377B2AF299B}" srcId="{D0BADD42-F943-445B-8B5D-7E6E85AB3837}" destId="{E3A57A8B-3BB7-40D8-AD65-860A21B6EF83}" srcOrd="15" destOrd="0" parTransId="{C7C4BF56-6743-45D9-9038-504B41EDEEDE}" sibTransId="{113F0277-1416-4468-813E-DEB839F3088E}"/>
    <dgm:cxn modelId="{1B2888EC-3855-4BA5-A06E-2FBE28BA06EA}" srcId="{D0BADD42-F943-445B-8B5D-7E6E85AB3837}" destId="{FCB1850A-3491-4F70-BEDA-BC3ED35D3C0A}" srcOrd="13" destOrd="0" parTransId="{6E1DE127-1283-41B0-A01F-17FE78942602}" sibTransId="{F95D4C37-EB48-49EB-9B46-5B87CE9A08EA}"/>
    <dgm:cxn modelId="{AAE097E1-8B67-4937-A2BE-D9B6E6D39B4E}" srcId="{D0BADD42-F943-445B-8B5D-7E6E85AB3837}" destId="{A41A2E9E-F0ED-4577-AD39-F33C191AEB47}" srcOrd="0" destOrd="0" parTransId="{44A4822D-4419-4DAF-B007-173622B3FCD5}" sibTransId="{CB25476A-5D7B-4F00-8989-553A396878EA}"/>
    <dgm:cxn modelId="{82BF84DF-6406-4BA4-945D-E4F9815F9828}" type="presOf" srcId="{780B2D25-CDA1-444D-A73E-4CFE052FFF38}" destId="{47A18307-C9E0-4615-87D4-106ADC7E385D}" srcOrd="0" destOrd="0" presId="urn:microsoft.com/office/officeart/2005/8/layout/vList2"/>
    <dgm:cxn modelId="{AEB3083D-42CA-44A3-9E45-77BBB5BB024D}" srcId="{D0BADD42-F943-445B-8B5D-7E6E85AB3837}" destId="{83D44EAB-E29C-4DA1-856D-4FB77C153AAF}" srcOrd="7" destOrd="0" parTransId="{BB752A3E-E1B5-4E38-89A9-3310991DBFDC}" sibTransId="{2184E281-E1B8-43DB-8CD3-2A620B7B8506}"/>
    <dgm:cxn modelId="{9769715B-B8CE-4D31-937B-52B6FC496443}" type="presOf" srcId="{E3A57A8B-3BB7-40D8-AD65-860A21B6EF83}" destId="{0645362A-8C03-446A-966B-A78978C32355}" srcOrd="0" destOrd="0" presId="urn:microsoft.com/office/officeart/2005/8/layout/vList2"/>
    <dgm:cxn modelId="{7F476E32-3457-4A6D-986C-8FC4331CFE91}" srcId="{D0BADD42-F943-445B-8B5D-7E6E85AB3837}" destId="{5A9CB3D5-D495-42F7-A315-9FFA53B14431}" srcOrd="18" destOrd="0" parTransId="{12420162-1E57-415C-AD08-1B29A3E545AB}" sibTransId="{F13B68F3-EF6A-46D5-9D5A-03EDD6516AF0}"/>
    <dgm:cxn modelId="{0E615C28-3F8C-4EBD-8127-7D2903BC1397}" srcId="{D0BADD42-F943-445B-8B5D-7E6E85AB3837}" destId="{09099BF4-FEA6-4F5F-92A3-16679FF6ADD1}" srcOrd="16" destOrd="0" parTransId="{91FEF288-C85D-499A-9220-25CB5A30883C}" sibTransId="{7A39EFED-7BFC-496D-B0AD-CCD7E398F872}"/>
    <dgm:cxn modelId="{70F4C66F-DBB3-46FE-81E3-B3F5600FBA2D}" srcId="{D0BADD42-F943-445B-8B5D-7E6E85AB3837}" destId="{FBC825F2-AA7E-467F-83BD-FCE9930321D2}" srcOrd="4" destOrd="0" parTransId="{56380600-A911-44EB-BFCC-4C4400DD3107}" sibTransId="{7FFECC2A-768E-42E4-AD24-E636F3667090}"/>
    <dgm:cxn modelId="{C972B01C-B6E2-4D4D-9903-2E19506F5063}" srcId="{D0BADD42-F943-445B-8B5D-7E6E85AB3837}" destId="{B019D8A2-81BA-4706-BCDE-37ECCEFA7990}" srcOrd="6" destOrd="0" parTransId="{A4B37C72-C3D4-41B6-8273-89143D34122B}" sibTransId="{89CA72A6-1ACD-4580-AB81-253BE2F6A34B}"/>
    <dgm:cxn modelId="{9E619697-50FA-4849-AC07-F64CE1E28756}" srcId="{D0BADD42-F943-445B-8B5D-7E6E85AB3837}" destId="{75EF0ECA-D1FA-4E27-B78F-FA905ACED2D0}" srcOrd="2" destOrd="0" parTransId="{E4127930-AA5C-461D-8C81-8856F26C440C}" sibTransId="{D699FFCC-100E-4036-B75F-739B8B0CD3C9}"/>
    <dgm:cxn modelId="{11CAB9B1-0424-49BE-8CBC-457A2BE3CF9F}" type="presOf" srcId="{04BD13C9-CDD1-4C86-BE18-94F2FAF148C1}" destId="{F7C23265-EF23-484C-9809-F425879A70CF}" srcOrd="0" destOrd="0" presId="urn:microsoft.com/office/officeart/2005/8/layout/vList2"/>
    <dgm:cxn modelId="{8290DD1C-A6F9-4ADE-8574-B5F6D2FEB6F4}" type="presOf" srcId="{8457337C-CC10-472B-9BED-E6C2EAF40299}" destId="{7E1AF24D-4FB5-4457-AFD2-CF39490ADC3C}" srcOrd="0" destOrd="0" presId="urn:microsoft.com/office/officeart/2005/8/layout/vList2"/>
    <dgm:cxn modelId="{A408EF8D-AEEF-43F0-8FE1-BAD8E171273F}" srcId="{D0BADD42-F943-445B-8B5D-7E6E85AB3837}" destId="{63A03C1E-40E4-4F23-A655-55B0068902FE}" srcOrd="17" destOrd="0" parTransId="{D12CF546-28FE-4DE0-A8A6-B935AF557DE4}" sibTransId="{79CAD8A5-C1F5-479F-834F-ABA4FC163205}"/>
    <dgm:cxn modelId="{E8759048-FF0B-465D-91C2-52B49DBC99B3}" srcId="{D0BADD42-F943-445B-8B5D-7E6E85AB3837}" destId="{780B2D25-CDA1-444D-A73E-4CFE052FFF38}" srcOrd="14" destOrd="0" parTransId="{3D0E0F11-BB17-443C-B853-09CDB3078A99}" sibTransId="{F2A5FCC3-7F69-4DA2-8B38-56D29B3E72AF}"/>
    <dgm:cxn modelId="{40053F6B-9A5B-4446-99D8-E6CB3F6A6EE1}" srcId="{D0BADD42-F943-445B-8B5D-7E6E85AB3837}" destId="{04BD13C9-CDD1-4C86-BE18-94F2FAF148C1}" srcOrd="3" destOrd="0" parTransId="{13F23403-FD14-45D9-94FA-9B28A0E629D9}" sibTransId="{6229ADC4-D368-4828-8CA2-E8746C4EB7F5}"/>
    <dgm:cxn modelId="{ACEF04DA-E04A-497B-ADDB-C80EBDE14539}" srcId="{D0BADD42-F943-445B-8B5D-7E6E85AB3837}" destId="{8457337C-CC10-472B-9BED-E6C2EAF40299}" srcOrd="1" destOrd="0" parTransId="{9E932B0A-66FE-48CE-B410-A5742E8F19B5}" sibTransId="{DF8ACA6D-1E56-4811-9F19-5FB6C5EFE074}"/>
    <dgm:cxn modelId="{AEE3AE22-42CB-45DA-BD92-BA9A0F47EBAA}" srcId="{D0BADD42-F943-445B-8B5D-7E6E85AB3837}" destId="{AF40B0BF-2E7E-4935-BAC1-663BA283F3BD}" srcOrd="10" destOrd="0" parTransId="{791C2E0D-A307-4380-92D6-D927A8B8A1D9}" sibTransId="{9C6705BD-9BF5-413A-982C-7A87157A7E82}"/>
    <dgm:cxn modelId="{5941527E-FEC2-4C26-A0F5-46B011920A34}" type="presOf" srcId="{A41A2E9E-F0ED-4577-AD39-F33C191AEB47}" destId="{79DCBDDF-BA0B-483A-864B-7ABE008088F9}" srcOrd="0" destOrd="0" presId="urn:microsoft.com/office/officeart/2005/8/layout/vList2"/>
    <dgm:cxn modelId="{7FFE22A7-C8E5-4B49-A911-2C10465BE6FC}" type="presOf" srcId="{83D44EAB-E29C-4DA1-856D-4FB77C153AAF}" destId="{2BD86904-D4B2-40D4-B66C-3528F7D5C50A}" srcOrd="0" destOrd="0" presId="urn:microsoft.com/office/officeart/2005/8/layout/vList2"/>
    <dgm:cxn modelId="{5DAD2F5D-8F75-421A-9541-82F8BAA05C91}" type="presOf" srcId="{96054D77-5CC9-4995-835D-F9124B6BA6D5}" destId="{49F5B96C-A818-4B37-994E-80C77D451B11}" srcOrd="0" destOrd="0" presId="urn:microsoft.com/office/officeart/2005/8/layout/vList2"/>
    <dgm:cxn modelId="{2C2DD8CD-38F5-41AF-9495-4E85B122DBAB}" type="presOf" srcId="{5001082A-A3E1-46DB-9143-9A327576E81D}" destId="{89A2A684-50A6-41C8-AAEF-B2BAE09B17C2}" srcOrd="0" destOrd="0" presId="urn:microsoft.com/office/officeart/2005/8/layout/vList2"/>
    <dgm:cxn modelId="{E70B4EB7-1C42-454A-BE23-3A39C68D9907}" srcId="{D0BADD42-F943-445B-8B5D-7E6E85AB3837}" destId="{96054D77-5CC9-4995-835D-F9124B6BA6D5}" srcOrd="5" destOrd="0" parTransId="{63E2DEA1-18B3-4A24-93E5-08F023328C73}" sibTransId="{A475AA7B-625B-4003-B448-3E58AEB81C6C}"/>
    <dgm:cxn modelId="{4F2F7D22-9968-43FD-B0B3-310951F9B2CA}" type="presOf" srcId="{CD35AFE5-0808-4AF0-8EE0-32A55824E59F}" destId="{05E3383A-C904-406A-8910-08BE10464F41}" srcOrd="0" destOrd="0" presId="urn:microsoft.com/office/officeart/2005/8/layout/vList2"/>
    <dgm:cxn modelId="{F366D4D7-1735-4B5C-A807-51380EF1BD0D}" type="presOf" srcId="{75EF0ECA-D1FA-4E27-B78F-FA905ACED2D0}" destId="{BDEABF29-E048-4456-A7F9-B63FB0925029}" srcOrd="0" destOrd="0" presId="urn:microsoft.com/office/officeart/2005/8/layout/vList2"/>
    <dgm:cxn modelId="{E2875C78-D343-4C19-A06A-2126FCB3D8CD}" type="presOf" srcId="{B019D8A2-81BA-4706-BCDE-37ECCEFA7990}" destId="{49BB29A1-4682-46EC-BA4D-C427FD360271}" srcOrd="0" destOrd="0" presId="urn:microsoft.com/office/officeart/2005/8/layout/vList2"/>
    <dgm:cxn modelId="{754B8145-60FF-4B51-A1F4-ACB8DD733C25}" type="presOf" srcId="{D0BADD42-F943-445B-8B5D-7E6E85AB3837}" destId="{792221C7-6B97-4975-952B-5AA8FA32FD6E}" srcOrd="0" destOrd="0" presId="urn:microsoft.com/office/officeart/2005/8/layout/vList2"/>
    <dgm:cxn modelId="{B9266B28-A2FF-45A0-9A77-5B888CC24E44}" srcId="{D0BADD42-F943-445B-8B5D-7E6E85AB3837}" destId="{966F6C0F-5856-48E3-B9DE-E46B12D60597}" srcOrd="12" destOrd="0" parTransId="{C3E1B2C0-E8F8-4B0D-B246-3EC2E5E2AEC4}" sibTransId="{DEAC7F81-6EA0-4D73-81AE-41D144CCC274}"/>
    <dgm:cxn modelId="{4C3F8BA2-332E-4DE9-AC5A-A000B74BFF2B}" srcId="{D0BADD42-F943-445B-8B5D-7E6E85AB3837}" destId="{CD35AFE5-0808-4AF0-8EE0-32A55824E59F}" srcOrd="8" destOrd="0" parTransId="{B7F24E80-56FC-483B-ADA8-5DCCC24BABD8}" sibTransId="{46D5AFEB-DBEE-4048-83D8-5B08B5D2CF59}"/>
    <dgm:cxn modelId="{50A94CDF-9AE7-400C-A5D5-DF7FA3DDA6EE}" type="presOf" srcId="{5A9CB3D5-D495-42F7-A315-9FFA53B14431}" destId="{BF85FDEA-EA4C-41C3-B0EB-0EA9CA8920C4}" srcOrd="0" destOrd="0" presId="urn:microsoft.com/office/officeart/2005/8/layout/vList2"/>
    <dgm:cxn modelId="{57BF7CB4-297F-49DF-87D1-67894D3D15AB}" type="presOf" srcId="{09099BF4-FEA6-4F5F-92A3-16679FF6ADD1}" destId="{8FB6C15A-1375-4197-AD40-757CA25E35EA}" srcOrd="0" destOrd="0" presId="urn:microsoft.com/office/officeart/2005/8/layout/vList2"/>
    <dgm:cxn modelId="{73143EAD-751F-40F5-AE26-2E8E5CF40B33}" srcId="{D0BADD42-F943-445B-8B5D-7E6E85AB3837}" destId="{0C090C24-0AF3-4E3B-A763-87D567A73CF0}" srcOrd="9" destOrd="0" parTransId="{8D8221B9-DD8D-4EFF-BCF2-6E183FCC7AE6}" sibTransId="{1818BB45-467A-432A-A3A9-3B31523B0D3B}"/>
    <dgm:cxn modelId="{04A14353-A8E2-4F04-9DBD-6F7E3F7B8438}" type="presOf" srcId="{966F6C0F-5856-48E3-B9DE-E46B12D60597}" destId="{7A104D7E-FF6E-488B-8B67-BB5F9FC1A5D6}" srcOrd="0" destOrd="0" presId="urn:microsoft.com/office/officeart/2005/8/layout/vList2"/>
    <dgm:cxn modelId="{B063DACF-705D-4538-8702-4EDA26FFDDD1}" type="presOf" srcId="{0C090C24-0AF3-4E3B-A763-87D567A73CF0}" destId="{DAFD7321-15AB-486E-A7CF-5E3B0F2873B2}" srcOrd="0" destOrd="0" presId="urn:microsoft.com/office/officeart/2005/8/layout/vList2"/>
    <dgm:cxn modelId="{E9174C3F-8621-485C-A4DD-656F6A66EEC7}" type="presParOf" srcId="{792221C7-6B97-4975-952B-5AA8FA32FD6E}" destId="{79DCBDDF-BA0B-483A-864B-7ABE008088F9}" srcOrd="0" destOrd="0" presId="urn:microsoft.com/office/officeart/2005/8/layout/vList2"/>
    <dgm:cxn modelId="{C172F056-22F9-4CE4-840E-9B625A78D684}" type="presParOf" srcId="{792221C7-6B97-4975-952B-5AA8FA32FD6E}" destId="{B01FF495-783C-4E80-A33E-3788D087B0E1}" srcOrd="1" destOrd="0" presId="urn:microsoft.com/office/officeart/2005/8/layout/vList2"/>
    <dgm:cxn modelId="{B1B181B0-5709-48B6-A262-0F21E374150B}" type="presParOf" srcId="{792221C7-6B97-4975-952B-5AA8FA32FD6E}" destId="{7E1AF24D-4FB5-4457-AFD2-CF39490ADC3C}" srcOrd="2" destOrd="0" presId="urn:microsoft.com/office/officeart/2005/8/layout/vList2"/>
    <dgm:cxn modelId="{60C3F231-BE7A-4DF0-8FF0-6B87987BB09F}" type="presParOf" srcId="{792221C7-6B97-4975-952B-5AA8FA32FD6E}" destId="{0ADB1799-584F-4B4F-93B3-3CD6CB6C0AAA}" srcOrd="3" destOrd="0" presId="urn:microsoft.com/office/officeart/2005/8/layout/vList2"/>
    <dgm:cxn modelId="{6912E7E7-8638-459C-8F60-EF8E1B3B150A}" type="presParOf" srcId="{792221C7-6B97-4975-952B-5AA8FA32FD6E}" destId="{BDEABF29-E048-4456-A7F9-B63FB0925029}" srcOrd="4" destOrd="0" presId="urn:microsoft.com/office/officeart/2005/8/layout/vList2"/>
    <dgm:cxn modelId="{90B9FB73-D6EC-4708-962F-A8BA0CF8F388}" type="presParOf" srcId="{792221C7-6B97-4975-952B-5AA8FA32FD6E}" destId="{CFAA9389-7C56-493A-A3BE-052D59F93BD6}" srcOrd="5" destOrd="0" presId="urn:microsoft.com/office/officeart/2005/8/layout/vList2"/>
    <dgm:cxn modelId="{2B8995DA-D493-483D-A0DA-02C98ACDB7F5}" type="presParOf" srcId="{792221C7-6B97-4975-952B-5AA8FA32FD6E}" destId="{F7C23265-EF23-484C-9809-F425879A70CF}" srcOrd="6" destOrd="0" presId="urn:microsoft.com/office/officeart/2005/8/layout/vList2"/>
    <dgm:cxn modelId="{26E6A236-A7B1-429C-BED3-9CA23314D4DF}" type="presParOf" srcId="{792221C7-6B97-4975-952B-5AA8FA32FD6E}" destId="{7D01307D-50BA-4D8A-AD18-0F021C0BF1C7}" srcOrd="7" destOrd="0" presId="urn:microsoft.com/office/officeart/2005/8/layout/vList2"/>
    <dgm:cxn modelId="{1D8D27C0-6FC3-4D5F-9629-8C725F14428C}" type="presParOf" srcId="{792221C7-6B97-4975-952B-5AA8FA32FD6E}" destId="{57C51FFA-C733-446C-9C4B-49A0F77D4F49}" srcOrd="8" destOrd="0" presId="urn:microsoft.com/office/officeart/2005/8/layout/vList2"/>
    <dgm:cxn modelId="{7B71E68E-BFAD-4686-8ABF-A3F1BD980FB3}" type="presParOf" srcId="{792221C7-6B97-4975-952B-5AA8FA32FD6E}" destId="{03EF9437-57F4-41DB-8C04-B21D471DD70D}" srcOrd="9" destOrd="0" presId="urn:microsoft.com/office/officeart/2005/8/layout/vList2"/>
    <dgm:cxn modelId="{077296A1-B803-454B-90E3-22EEC2E60D4A}" type="presParOf" srcId="{792221C7-6B97-4975-952B-5AA8FA32FD6E}" destId="{49F5B96C-A818-4B37-994E-80C77D451B11}" srcOrd="10" destOrd="0" presId="urn:microsoft.com/office/officeart/2005/8/layout/vList2"/>
    <dgm:cxn modelId="{6A7CDB22-94F0-476D-A3CC-F41911D1F9B1}" type="presParOf" srcId="{792221C7-6B97-4975-952B-5AA8FA32FD6E}" destId="{C4CAB668-96D0-48D8-910E-2E6F76F74731}" srcOrd="11" destOrd="0" presId="urn:microsoft.com/office/officeart/2005/8/layout/vList2"/>
    <dgm:cxn modelId="{53DDB46A-7C07-440E-A115-5C599A1108A9}" type="presParOf" srcId="{792221C7-6B97-4975-952B-5AA8FA32FD6E}" destId="{49BB29A1-4682-46EC-BA4D-C427FD360271}" srcOrd="12" destOrd="0" presId="urn:microsoft.com/office/officeart/2005/8/layout/vList2"/>
    <dgm:cxn modelId="{564D06A9-DE23-4E87-AE8E-A6956E896795}" type="presParOf" srcId="{792221C7-6B97-4975-952B-5AA8FA32FD6E}" destId="{3738FF7B-F617-41FE-9C24-49D2393246B7}" srcOrd="13" destOrd="0" presId="urn:microsoft.com/office/officeart/2005/8/layout/vList2"/>
    <dgm:cxn modelId="{45234F94-FA13-4F65-829E-AF38181C0DE2}" type="presParOf" srcId="{792221C7-6B97-4975-952B-5AA8FA32FD6E}" destId="{2BD86904-D4B2-40D4-B66C-3528F7D5C50A}" srcOrd="14" destOrd="0" presId="urn:microsoft.com/office/officeart/2005/8/layout/vList2"/>
    <dgm:cxn modelId="{7467AAAC-CE6C-479B-9BA4-E8DCCBE798C9}" type="presParOf" srcId="{792221C7-6B97-4975-952B-5AA8FA32FD6E}" destId="{C2D49196-5F54-4500-8C33-861E22E784B0}" srcOrd="15" destOrd="0" presId="urn:microsoft.com/office/officeart/2005/8/layout/vList2"/>
    <dgm:cxn modelId="{D8B27262-D1EB-436E-900F-AB60FCA8E907}" type="presParOf" srcId="{792221C7-6B97-4975-952B-5AA8FA32FD6E}" destId="{05E3383A-C904-406A-8910-08BE10464F41}" srcOrd="16" destOrd="0" presId="urn:microsoft.com/office/officeart/2005/8/layout/vList2"/>
    <dgm:cxn modelId="{1C3FFD7A-6B3E-48D0-8C64-822D74DAFB9C}" type="presParOf" srcId="{792221C7-6B97-4975-952B-5AA8FA32FD6E}" destId="{5830A276-9C2A-453B-BE7B-B02DC38097CB}" srcOrd="17" destOrd="0" presId="urn:microsoft.com/office/officeart/2005/8/layout/vList2"/>
    <dgm:cxn modelId="{6FA32939-7907-43AA-80A9-1B2D28FF54D4}" type="presParOf" srcId="{792221C7-6B97-4975-952B-5AA8FA32FD6E}" destId="{DAFD7321-15AB-486E-A7CF-5E3B0F2873B2}" srcOrd="18" destOrd="0" presId="urn:microsoft.com/office/officeart/2005/8/layout/vList2"/>
    <dgm:cxn modelId="{1997ECA9-A874-4FFF-B52B-99B36125E6F7}" type="presParOf" srcId="{792221C7-6B97-4975-952B-5AA8FA32FD6E}" destId="{43EAA05E-6366-4DCD-A3E4-5AB6417992DC}" srcOrd="19" destOrd="0" presId="urn:microsoft.com/office/officeart/2005/8/layout/vList2"/>
    <dgm:cxn modelId="{E0E97D50-E72F-45B3-B17A-3932F0193446}" type="presParOf" srcId="{792221C7-6B97-4975-952B-5AA8FA32FD6E}" destId="{35CB3FC0-14AC-4E31-A822-B0F19A6247D1}" srcOrd="20" destOrd="0" presId="urn:microsoft.com/office/officeart/2005/8/layout/vList2"/>
    <dgm:cxn modelId="{9F20E980-3022-4575-A5CF-1973D9A9F854}" type="presParOf" srcId="{792221C7-6B97-4975-952B-5AA8FA32FD6E}" destId="{9582219F-38E7-4899-AC7C-238A47366DA8}" srcOrd="21" destOrd="0" presId="urn:microsoft.com/office/officeart/2005/8/layout/vList2"/>
    <dgm:cxn modelId="{9E717146-49A8-42CE-A597-19A3F9B3B3DA}" type="presParOf" srcId="{792221C7-6B97-4975-952B-5AA8FA32FD6E}" destId="{89A2A684-50A6-41C8-AAEF-B2BAE09B17C2}" srcOrd="22" destOrd="0" presId="urn:microsoft.com/office/officeart/2005/8/layout/vList2"/>
    <dgm:cxn modelId="{658659D1-5AA2-4600-8609-A75C8BF0DD36}" type="presParOf" srcId="{792221C7-6B97-4975-952B-5AA8FA32FD6E}" destId="{78A3D01F-4C1E-4A45-994D-19C71E0910D2}" srcOrd="23" destOrd="0" presId="urn:microsoft.com/office/officeart/2005/8/layout/vList2"/>
    <dgm:cxn modelId="{C8FE7DE3-C962-42E8-9337-5F733CBC5925}" type="presParOf" srcId="{792221C7-6B97-4975-952B-5AA8FA32FD6E}" destId="{7A104D7E-FF6E-488B-8B67-BB5F9FC1A5D6}" srcOrd="24" destOrd="0" presId="urn:microsoft.com/office/officeart/2005/8/layout/vList2"/>
    <dgm:cxn modelId="{95CB723A-4839-4A0D-A63A-25EC1D88F07E}" type="presParOf" srcId="{792221C7-6B97-4975-952B-5AA8FA32FD6E}" destId="{8A4EB26C-228F-4A91-BD18-E92AE7A92AFD}" srcOrd="25" destOrd="0" presId="urn:microsoft.com/office/officeart/2005/8/layout/vList2"/>
    <dgm:cxn modelId="{136334F5-0A71-4848-BF7D-BFFB3E253DFB}" type="presParOf" srcId="{792221C7-6B97-4975-952B-5AA8FA32FD6E}" destId="{F96431FF-8E29-4B9F-B4EC-41183CE86E89}" srcOrd="26" destOrd="0" presId="urn:microsoft.com/office/officeart/2005/8/layout/vList2"/>
    <dgm:cxn modelId="{66043206-2C51-4EBC-A4CF-832E63BFA0FE}" type="presParOf" srcId="{792221C7-6B97-4975-952B-5AA8FA32FD6E}" destId="{7597C8A8-761E-48D5-9C3C-4FABB38BED17}" srcOrd="27" destOrd="0" presId="urn:microsoft.com/office/officeart/2005/8/layout/vList2"/>
    <dgm:cxn modelId="{7F08AA42-5711-4DE1-AD09-BEA7321B8067}" type="presParOf" srcId="{792221C7-6B97-4975-952B-5AA8FA32FD6E}" destId="{47A18307-C9E0-4615-87D4-106ADC7E385D}" srcOrd="28" destOrd="0" presId="urn:microsoft.com/office/officeart/2005/8/layout/vList2"/>
    <dgm:cxn modelId="{279E89AD-4EE1-49E2-B6AF-C7EF90D39AE3}" type="presParOf" srcId="{792221C7-6B97-4975-952B-5AA8FA32FD6E}" destId="{4B960985-0857-40BD-AFEB-F83C81C04FA3}" srcOrd="29" destOrd="0" presId="urn:microsoft.com/office/officeart/2005/8/layout/vList2"/>
    <dgm:cxn modelId="{C120CFA0-7BB6-4B58-A63B-14BDF6FC7A1C}" type="presParOf" srcId="{792221C7-6B97-4975-952B-5AA8FA32FD6E}" destId="{0645362A-8C03-446A-966B-A78978C32355}" srcOrd="30" destOrd="0" presId="urn:microsoft.com/office/officeart/2005/8/layout/vList2"/>
    <dgm:cxn modelId="{1919A35C-BA35-4432-BD28-E8344D469186}" type="presParOf" srcId="{792221C7-6B97-4975-952B-5AA8FA32FD6E}" destId="{F1407CF3-6DD9-4237-BB40-AAA3DDF6E095}" srcOrd="31" destOrd="0" presId="urn:microsoft.com/office/officeart/2005/8/layout/vList2"/>
    <dgm:cxn modelId="{6DDAD33C-1A8A-491E-9C21-9F8247DB06E5}" type="presParOf" srcId="{792221C7-6B97-4975-952B-5AA8FA32FD6E}" destId="{8FB6C15A-1375-4197-AD40-757CA25E35EA}" srcOrd="32" destOrd="0" presId="urn:microsoft.com/office/officeart/2005/8/layout/vList2"/>
    <dgm:cxn modelId="{5723C746-56B9-4ABF-8A27-3E7898804777}" type="presParOf" srcId="{792221C7-6B97-4975-952B-5AA8FA32FD6E}" destId="{9EAF5CE2-EBDD-4C04-AC3E-E604D0CF7175}" srcOrd="33" destOrd="0" presId="urn:microsoft.com/office/officeart/2005/8/layout/vList2"/>
    <dgm:cxn modelId="{F10FDFBA-8A1A-47EC-9D52-1EDF64027771}" type="presParOf" srcId="{792221C7-6B97-4975-952B-5AA8FA32FD6E}" destId="{2DC732A5-BD85-407C-BF76-BCF90AEB8492}" srcOrd="34" destOrd="0" presId="urn:microsoft.com/office/officeart/2005/8/layout/vList2"/>
    <dgm:cxn modelId="{06EC4174-3AE1-4980-B843-CC32423B4E91}" type="presParOf" srcId="{792221C7-6B97-4975-952B-5AA8FA32FD6E}" destId="{216FFF39-7646-4683-933C-2C55D424E4F9}" srcOrd="35" destOrd="0" presId="urn:microsoft.com/office/officeart/2005/8/layout/vList2"/>
    <dgm:cxn modelId="{2C690D2B-8781-4AB2-BF5E-78CE8C45BE1C}" type="presParOf" srcId="{792221C7-6B97-4975-952B-5AA8FA32FD6E}" destId="{BF85FDEA-EA4C-41C3-B0EB-0EA9CA8920C4}" srcOrd="3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D6BB45-C224-49F1-BFCF-193AA82630B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7FE496-4D3C-4A4A-9F70-4B9BBA819949}">
      <dgm:prSet/>
      <dgm:spPr/>
      <dgm:t>
        <a:bodyPr/>
        <a:lstStyle/>
        <a:p>
          <a:pPr rtl="0"/>
          <a:r>
            <a:rPr lang="en-US" smtClean="0"/>
            <a:t>Exploratory Analysis to describe the data</a:t>
          </a:r>
          <a:endParaRPr lang="en-US"/>
        </a:p>
      </dgm:t>
    </dgm:pt>
    <dgm:pt modelId="{77A5A187-0845-4FEC-8885-21EB8F906E07}" type="parTrans" cxnId="{D3DF5400-D41D-4CC9-841F-848CDEC4B247}">
      <dgm:prSet/>
      <dgm:spPr/>
      <dgm:t>
        <a:bodyPr/>
        <a:lstStyle/>
        <a:p>
          <a:endParaRPr lang="en-US"/>
        </a:p>
      </dgm:t>
    </dgm:pt>
    <dgm:pt modelId="{2D5A2452-C87C-408B-9337-36FA4C20DCBF}" type="sibTrans" cxnId="{D3DF5400-D41D-4CC9-841F-848CDEC4B247}">
      <dgm:prSet/>
      <dgm:spPr/>
      <dgm:t>
        <a:bodyPr/>
        <a:lstStyle/>
        <a:p>
          <a:endParaRPr lang="en-US"/>
        </a:p>
      </dgm:t>
    </dgm:pt>
    <dgm:pt modelId="{7B9628A3-AF78-4714-880B-5B9791C284CB}">
      <dgm:prSet/>
      <dgm:spPr/>
      <dgm:t>
        <a:bodyPr/>
        <a:lstStyle/>
        <a:p>
          <a:pPr rtl="0"/>
          <a:r>
            <a:rPr lang="en-US" smtClean="0"/>
            <a:t>K Means Clustering to Segment Customer</a:t>
          </a:r>
          <a:endParaRPr lang="en-US"/>
        </a:p>
      </dgm:t>
    </dgm:pt>
    <dgm:pt modelId="{B0AB1208-0CDE-4654-A2C0-6664940CA362}" type="parTrans" cxnId="{BE7EEABE-BC4D-418F-91B6-9B94610E6213}">
      <dgm:prSet/>
      <dgm:spPr/>
      <dgm:t>
        <a:bodyPr/>
        <a:lstStyle/>
        <a:p>
          <a:endParaRPr lang="en-US"/>
        </a:p>
      </dgm:t>
    </dgm:pt>
    <dgm:pt modelId="{D0F5E35C-7F54-4F12-9D3A-9EBF9FB6EE45}" type="sibTrans" cxnId="{BE7EEABE-BC4D-418F-91B6-9B94610E6213}">
      <dgm:prSet/>
      <dgm:spPr/>
      <dgm:t>
        <a:bodyPr/>
        <a:lstStyle/>
        <a:p>
          <a:endParaRPr lang="en-US"/>
        </a:p>
      </dgm:t>
    </dgm:pt>
    <dgm:pt modelId="{1CDC88FC-2EB0-4C65-AF26-597183D28903}" type="pres">
      <dgm:prSet presAssocID="{B0D6BB45-C224-49F1-BFCF-193AA82630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C8E426-656B-4A5D-A548-8B5C1D9E3240}" type="pres">
      <dgm:prSet presAssocID="{657FE496-4D3C-4A4A-9F70-4B9BBA819949}" presName="hierRoot1" presStyleCnt="0">
        <dgm:presLayoutVars>
          <dgm:hierBranch val="init"/>
        </dgm:presLayoutVars>
      </dgm:prSet>
      <dgm:spPr/>
    </dgm:pt>
    <dgm:pt modelId="{1DCCB652-D1F8-41AE-A675-286BCF720B6E}" type="pres">
      <dgm:prSet presAssocID="{657FE496-4D3C-4A4A-9F70-4B9BBA819949}" presName="rootComposite1" presStyleCnt="0"/>
      <dgm:spPr/>
    </dgm:pt>
    <dgm:pt modelId="{9EA1FEA6-4E42-4007-8679-7CA64349BFBB}" type="pres">
      <dgm:prSet presAssocID="{657FE496-4D3C-4A4A-9F70-4B9BBA819949}" presName="rootText1" presStyleLbl="node0" presStyleIdx="0" presStyleCnt="2">
        <dgm:presLayoutVars>
          <dgm:chPref val="3"/>
        </dgm:presLayoutVars>
      </dgm:prSet>
      <dgm:spPr/>
    </dgm:pt>
    <dgm:pt modelId="{57772B8A-AB32-410D-8C7E-F3FBF1537D69}" type="pres">
      <dgm:prSet presAssocID="{657FE496-4D3C-4A4A-9F70-4B9BBA819949}" presName="rootConnector1" presStyleLbl="node1" presStyleIdx="0" presStyleCnt="0"/>
      <dgm:spPr/>
    </dgm:pt>
    <dgm:pt modelId="{08CC2169-9DC6-4030-ABB1-3F5277C95994}" type="pres">
      <dgm:prSet presAssocID="{657FE496-4D3C-4A4A-9F70-4B9BBA819949}" presName="hierChild2" presStyleCnt="0"/>
      <dgm:spPr/>
    </dgm:pt>
    <dgm:pt modelId="{FD1BF0F5-2096-4D2B-BB0F-24763306EB56}" type="pres">
      <dgm:prSet presAssocID="{657FE496-4D3C-4A4A-9F70-4B9BBA819949}" presName="hierChild3" presStyleCnt="0"/>
      <dgm:spPr/>
    </dgm:pt>
    <dgm:pt modelId="{B1ED002F-4A97-48C0-8ED7-C4A611F2576A}" type="pres">
      <dgm:prSet presAssocID="{7B9628A3-AF78-4714-880B-5B9791C284CB}" presName="hierRoot1" presStyleCnt="0">
        <dgm:presLayoutVars>
          <dgm:hierBranch val="init"/>
        </dgm:presLayoutVars>
      </dgm:prSet>
      <dgm:spPr/>
    </dgm:pt>
    <dgm:pt modelId="{06F6ED08-6B32-4FD8-AC3F-BD755E9A5646}" type="pres">
      <dgm:prSet presAssocID="{7B9628A3-AF78-4714-880B-5B9791C284CB}" presName="rootComposite1" presStyleCnt="0"/>
      <dgm:spPr/>
    </dgm:pt>
    <dgm:pt modelId="{DB32DB67-F6B4-4059-820A-ACA1B77B817B}" type="pres">
      <dgm:prSet presAssocID="{7B9628A3-AF78-4714-880B-5B9791C284CB}" presName="rootText1" presStyleLbl="node0" presStyleIdx="1" presStyleCnt="2">
        <dgm:presLayoutVars>
          <dgm:chPref val="3"/>
        </dgm:presLayoutVars>
      </dgm:prSet>
      <dgm:spPr/>
    </dgm:pt>
    <dgm:pt modelId="{E60A0D02-97E6-4C59-8BDE-4CBD5396CCCD}" type="pres">
      <dgm:prSet presAssocID="{7B9628A3-AF78-4714-880B-5B9791C284CB}" presName="rootConnector1" presStyleLbl="node1" presStyleIdx="0" presStyleCnt="0"/>
      <dgm:spPr/>
    </dgm:pt>
    <dgm:pt modelId="{3883EFBE-9CAF-40C8-A53C-EC3E3F75C060}" type="pres">
      <dgm:prSet presAssocID="{7B9628A3-AF78-4714-880B-5B9791C284CB}" presName="hierChild2" presStyleCnt="0"/>
      <dgm:spPr/>
    </dgm:pt>
    <dgm:pt modelId="{583478A2-FD4F-4062-B530-350D8E5F55A8}" type="pres">
      <dgm:prSet presAssocID="{7B9628A3-AF78-4714-880B-5B9791C284CB}" presName="hierChild3" presStyleCnt="0"/>
      <dgm:spPr/>
    </dgm:pt>
  </dgm:ptLst>
  <dgm:cxnLst>
    <dgm:cxn modelId="{F9B09B0D-C3AD-46DF-9EE5-4695169127D0}" type="presOf" srcId="{7B9628A3-AF78-4714-880B-5B9791C284CB}" destId="{DB32DB67-F6B4-4059-820A-ACA1B77B817B}" srcOrd="0" destOrd="0" presId="urn:microsoft.com/office/officeart/2005/8/layout/orgChart1"/>
    <dgm:cxn modelId="{D3DF5400-D41D-4CC9-841F-848CDEC4B247}" srcId="{B0D6BB45-C224-49F1-BFCF-193AA82630BC}" destId="{657FE496-4D3C-4A4A-9F70-4B9BBA819949}" srcOrd="0" destOrd="0" parTransId="{77A5A187-0845-4FEC-8885-21EB8F906E07}" sibTransId="{2D5A2452-C87C-408B-9337-36FA4C20DCBF}"/>
    <dgm:cxn modelId="{04EB03DD-3228-4066-B6F0-ABF3533F7495}" type="presOf" srcId="{657FE496-4D3C-4A4A-9F70-4B9BBA819949}" destId="{57772B8A-AB32-410D-8C7E-F3FBF1537D69}" srcOrd="1" destOrd="0" presId="urn:microsoft.com/office/officeart/2005/8/layout/orgChart1"/>
    <dgm:cxn modelId="{7052F2EF-9DDC-4A1C-A258-17F126C17648}" type="presOf" srcId="{657FE496-4D3C-4A4A-9F70-4B9BBA819949}" destId="{9EA1FEA6-4E42-4007-8679-7CA64349BFBB}" srcOrd="0" destOrd="0" presId="urn:microsoft.com/office/officeart/2005/8/layout/orgChart1"/>
    <dgm:cxn modelId="{9338C433-F229-47DF-A27A-80EDCE7192B9}" type="presOf" srcId="{7B9628A3-AF78-4714-880B-5B9791C284CB}" destId="{E60A0D02-97E6-4C59-8BDE-4CBD5396CCCD}" srcOrd="1" destOrd="0" presId="urn:microsoft.com/office/officeart/2005/8/layout/orgChart1"/>
    <dgm:cxn modelId="{BE7EEABE-BC4D-418F-91B6-9B94610E6213}" srcId="{B0D6BB45-C224-49F1-BFCF-193AA82630BC}" destId="{7B9628A3-AF78-4714-880B-5B9791C284CB}" srcOrd="1" destOrd="0" parTransId="{B0AB1208-0CDE-4654-A2C0-6664940CA362}" sibTransId="{D0F5E35C-7F54-4F12-9D3A-9EBF9FB6EE45}"/>
    <dgm:cxn modelId="{7A2DF168-E6A9-4577-B06A-4DCC8F829D4A}" type="presOf" srcId="{B0D6BB45-C224-49F1-BFCF-193AA82630BC}" destId="{1CDC88FC-2EB0-4C65-AF26-597183D28903}" srcOrd="0" destOrd="0" presId="urn:microsoft.com/office/officeart/2005/8/layout/orgChart1"/>
    <dgm:cxn modelId="{6B8B4E54-6742-4D68-A564-931C900174C6}" type="presParOf" srcId="{1CDC88FC-2EB0-4C65-AF26-597183D28903}" destId="{C7C8E426-656B-4A5D-A548-8B5C1D9E3240}" srcOrd="0" destOrd="0" presId="urn:microsoft.com/office/officeart/2005/8/layout/orgChart1"/>
    <dgm:cxn modelId="{96A9176A-2516-42A2-BCA6-FD55CF37B982}" type="presParOf" srcId="{C7C8E426-656B-4A5D-A548-8B5C1D9E3240}" destId="{1DCCB652-D1F8-41AE-A675-286BCF720B6E}" srcOrd="0" destOrd="0" presId="urn:microsoft.com/office/officeart/2005/8/layout/orgChart1"/>
    <dgm:cxn modelId="{56AF1D21-BA4C-4FEC-B8DC-A4F8D12C4503}" type="presParOf" srcId="{1DCCB652-D1F8-41AE-A675-286BCF720B6E}" destId="{9EA1FEA6-4E42-4007-8679-7CA64349BFBB}" srcOrd="0" destOrd="0" presId="urn:microsoft.com/office/officeart/2005/8/layout/orgChart1"/>
    <dgm:cxn modelId="{3A8104A6-D21B-4659-ACD5-B950E2404C8D}" type="presParOf" srcId="{1DCCB652-D1F8-41AE-A675-286BCF720B6E}" destId="{57772B8A-AB32-410D-8C7E-F3FBF1537D69}" srcOrd="1" destOrd="0" presId="urn:microsoft.com/office/officeart/2005/8/layout/orgChart1"/>
    <dgm:cxn modelId="{F09D2413-0A2E-4204-A2E6-7D125EB6B2BE}" type="presParOf" srcId="{C7C8E426-656B-4A5D-A548-8B5C1D9E3240}" destId="{08CC2169-9DC6-4030-ABB1-3F5277C95994}" srcOrd="1" destOrd="0" presId="urn:microsoft.com/office/officeart/2005/8/layout/orgChart1"/>
    <dgm:cxn modelId="{7FA49043-F5F7-488B-97A4-C44FA8A9BE65}" type="presParOf" srcId="{C7C8E426-656B-4A5D-A548-8B5C1D9E3240}" destId="{FD1BF0F5-2096-4D2B-BB0F-24763306EB56}" srcOrd="2" destOrd="0" presId="urn:microsoft.com/office/officeart/2005/8/layout/orgChart1"/>
    <dgm:cxn modelId="{DA2262D1-09C7-4BEC-871E-FFCBE76BB279}" type="presParOf" srcId="{1CDC88FC-2EB0-4C65-AF26-597183D28903}" destId="{B1ED002F-4A97-48C0-8ED7-C4A611F2576A}" srcOrd="1" destOrd="0" presId="urn:microsoft.com/office/officeart/2005/8/layout/orgChart1"/>
    <dgm:cxn modelId="{4B4A89CC-D8FA-40A7-9970-16583FEF5ECC}" type="presParOf" srcId="{B1ED002F-4A97-48C0-8ED7-C4A611F2576A}" destId="{06F6ED08-6B32-4FD8-AC3F-BD755E9A5646}" srcOrd="0" destOrd="0" presId="urn:microsoft.com/office/officeart/2005/8/layout/orgChart1"/>
    <dgm:cxn modelId="{E09A7661-D13F-4576-A24D-2D2EA98DB072}" type="presParOf" srcId="{06F6ED08-6B32-4FD8-AC3F-BD755E9A5646}" destId="{DB32DB67-F6B4-4059-820A-ACA1B77B817B}" srcOrd="0" destOrd="0" presId="urn:microsoft.com/office/officeart/2005/8/layout/orgChart1"/>
    <dgm:cxn modelId="{9C58232A-E76E-459D-80DF-181FF30DAD06}" type="presParOf" srcId="{06F6ED08-6B32-4FD8-AC3F-BD755E9A5646}" destId="{E60A0D02-97E6-4C59-8BDE-4CBD5396CCCD}" srcOrd="1" destOrd="0" presId="urn:microsoft.com/office/officeart/2005/8/layout/orgChart1"/>
    <dgm:cxn modelId="{51C824C4-655A-4DE4-94FF-3F732B800C21}" type="presParOf" srcId="{B1ED002F-4A97-48C0-8ED7-C4A611F2576A}" destId="{3883EFBE-9CAF-40C8-A53C-EC3E3F75C060}" srcOrd="1" destOrd="0" presId="urn:microsoft.com/office/officeart/2005/8/layout/orgChart1"/>
    <dgm:cxn modelId="{847795B0-6A44-48BF-AD0F-321CDB2790B5}" type="presParOf" srcId="{B1ED002F-4A97-48C0-8ED7-C4A611F2576A}" destId="{583478A2-FD4F-4062-B530-350D8E5F55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68343D-AF3C-4FE1-9F07-63462DC6DAFB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BCFFE5-6253-4FD5-BF02-1D1255490A1E}">
      <dgm:prSet/>
      <dgm:spPr/>
      <dgm:t>
        <a:bodyPr/>
        <a:lstStyle/>
        <a:p>
          <a:pPr rtl="0"/>
          <a:r>
            <a:rPr lang="en-US" smtClean="0"/>
            <a:t>Average Monthly Purchase Amount is: 86.1751728841086</a:t>
          </a:r>
          <a:endParaRPr lang="en-US"/>
        </a:p>
      </dgm:t>
    </dgm:pt>
    <dgm:pt modelId="{670E6718-E4DA-42EA-8489-63B1F8A23D3A}" type="parTrans" cxnId="{26724305-DD2C-47BD-B2C3-F97EE457014A}">
      <dgm:prSet/>
      <dgm:spPr/>
      <dgm:t>
        <a:bodyPr/>
        <a:lstStyle/>
        <a:p>
          <a:endParaRPr lang="en-US"/>
        </a:p>
      </dgm:t>
    </dgm:pt>
    <dgm:pt modelId="{4A58BF89-C11E-4A04-805B-837EB0F036C9}" type="sibTrans" cxnId="{26724305-DD2C-47BD-B2C3-F97EE457014A}">
      <dgm:prSet/>
      <dgm:spPr/>
      <dgm:t>
        <a:bodyPr/>
        <a:lstStyle/>
        <a:p>
          <a:endParaRPr lang="en-US"/>
        </a:p>
      </dgm:t>
    </dgm:pt>
    <dgm:pt modelId="{C02E2CE8-A196-44C5-8C0F-6A9F62FDCB9C}">
      <dgm:prSet/>
      <dgm:spPr/>
      <dgm:t>
        <a:bodyPr/>
        <a:lstStyle/>
        <a:p>
          <a:pPr rtl="0"/>
          <a:r>
            <a:rPr lang="en-US" smtClean="0"/>
            <a:t>Minimum Monthly Purchase Amount is: 0.0</a:t>
          </a:r>
          <a:endParaRPr lang="en-US"/>
        </a:p>
      </dgm:t>
    </dgm:pt>
    <dgm:pt modelId="{961D8423-D663-47BF-8ACF-81AEBF1690F7}" type="parTrans" cxnId="{151BA9B6-8712-4AA0-8B0A-0C7A7D554B81}">
      <dgm:prSet/>
      <dgm:spPr/>
      <dgm:t>
        <a:bodyPr/>
        <a:lstStyle/>
        <a:p>
          <a:endParaRPr lang="en-US"/>
        </a:p>
      </dgm:t>
    </dgm:pt>
    <dgm:pt modelId="{A4A8AEC8-C3E7-4CEC-819B-57B654D670B2}" type="sibTrans" cxnId="{151BA9B6-8712-4AA0-8B0A-0C7A7D554B81}">
      <dgm:prSet/>
      <dgm:spPr/>
      <dgm:t>
        <a:bodyPr/>
        <a:lstStyle/>
        <a:p>
          <a:endParaRPr lang="en-US"/>
        </a:p>
      </dgm:t>
    </dgm:pt>
    <dgm:pt modelId="{4C606A93-682B-4442-A515-CB80962A946B}">
      <dgm:prSet/>
      <dgm:spPr/>
      <dgm:t>
        <a:bodyPr/>
        <a:lstStyle/>
        <a:p>
          <a:pPr rtl="0"/>
          <a:r>
            <a:rPr lang="en-US" smtClean="0"/>
            <a:t>Maximum Monthly Purchase Amount is: 4086.630833333333</a:t>
          </a:r>
          <a:endParaRPr lang="en-US"/>
        </a:p>
      </dgm:t>
    </dgm:pt>
    <dgm:pt modelId="{0F5B3941-08BE-4EE7-AD56-743B98BF2475}" type="parTrans" cxnId="{06A0EF24-68C0-4827-8440-8331B8829FD9}">
      <dgm:prSet/>
      <dgm:spPr/>
      <dgm:t>
        <a:bodyPr/>
        <a:lstStyle/>
        <a:p>
          <a:endParaRPr lang="en-US"/>
        </a:p>
      </dgm:t>
    </dgm:pt>
    <dgm:pt modelId="{62E7783B-2384-4E2F-8294-735901848328}" type="sibTrans" cxnId="{06A0EF24-68C0-4827-8440-8331B8829FD9}">
      <dgm:prSet/>
      <dgm:spPr/>
      <dgm:t>
        <a:bodyPr/>
        <a:lstStyle/>
        <a:p>
          <a:endParaRPr lang="en-US"/>
        </a:p>
      </dgm:t>
    </dgm:pt>
    <dgm:pt modelId="{E0A20188-DD70-4F3E-8BBA-7987B8D6D001}">
      <dgm:prSet/>
      <dgm:spPr/>
      <dgm:t>
        <a:bodyPr/>
        <a:lstStyle/>
        <a:p>
          <a:pPr rtl="0"/>
          <a:r>
            <a:rPr lang="en-US" smtClean="0"/>
            <a:t>Average Customer Tenure (in Months) is: 11.51731843575419</a:t>
          </a:r>
          <a:endParaRPr lang="en-US"/>
        </a:p>
      </dgm:t>
    </dgm:pt>
    <dgm:pt modelId="{132F532A-38A3-474C-80C9-F660A95D7CF6}" type="parTrans" cxnId="{966C9E96-28A7-4F06-9781-69C48AA86133}">
      <dgm:prSet/>
      <dgm:spPr/>
      <dgm:t>
        <a:bodyPr/>
        <a:lstStyle/>
        <a:p>
          <a:endParaRPr lang="en-US"/>
        </a:p>
      </dgm:t>
    </dgm:pt>
    <dgm:pt modelId="{C1755CD2-4C04-4DF9-8D02-7D28C5171AFD}" type="sibTrans" cxnId="{966C9E96-28A7-4F06-9781-69C48AA86133}">
      <dgm:prSet/>
      <dgm:spPr/>
      <dgm:t>
        <a:bodyPr/>
        <a:lstStyle/>
        <a:p>
          <a:endParaRPr lang="en-US"/>
        </a:p>
      </dgm:t>
    </dgm:pt>
    <dgm:pt modelId="{51603E07-47FA-4126-9073-9F98205A8528}">
      <dgm:prSet/>
      <dgm:spPr/>
      <dgm:t>
        <a:bodyPr/>
        <a:lstStyle/>
        <a:p>
          <a:pPr rtl="0"/>
          <a:r>
            <a:rPr lang="en-US" smtClean="0"/>
            <a:t>Total Amount of Installment Purchases is: 3679055.42</a:t>
          </a:r>
          <a:endParaRPr lang="en-US"/>
        </a:p>
      </dgm:t>
    </dgm:pt>
    <dgm:pt modelId="{2C475894-06F6-460B-AD5A-27D9E914BC46}" type="parTrans" cxnId="{3DBC3AE3-12D6-4EAA-8997-C9F5E2009C45}">
      <dgm:prSet/>
      <dgm:spPr/>
      <dgm:t>
        <a:bodyPr/>
        <a:lstStyle/>
        <a:p>
          <a:endParaRPr lang="en-US"/>
        </a:p>
      </dgm:t>
    </dgm:pt>
    <dgm:pt modelId="{DB33AA7A-646F-45FB-99DB-8B4F20FD16E8}" type="sibTrans" cxnId="{3DBC3AE3-12D6-4EAA-8997-C9F5E2009C45}">
      <dgm:prSet/>
      <dgm:spPr/>
      <dgm:t>
        <a:bodyPr/>
        <a:lstStyle/>
        <a:p>
          <a:endParaRPr lang="en-US"/>
        </a:p>
      </dgm:t>
    </dgm:pt>
    <dgm:pt modelId="{89AFC304-CE1C-4314-8BBB-4FA4CCE0F552}">
      <dgm:prSet/>
      <dgm:spPr/>
      <dgm:t>
        <a:bodyPr/>
        <a:lstStyle/>
        <a:p>
          <a:pPr rtl="0"/>
          <a:r>
            <a:rPr lang="en-US" smtClean="0"/>
            <a:t>Total Amount of One Off Purchases is : 5302314.470000001</a:t>
          </a:r>
          <a:endParaRPr lang="en-US"/>
        </a:p>
      </dgm:t>
    </dgm:pt>
    <dgm:pt modelId="{F27FD40E-CF0C-4BE3-AE5C-0D1299414C6E}" type="parTrans" cxnId="{BD968140-73D9-4405-BFAE-6161A54A601C}">
      <dgm:prSet/>
      <dgm:spPr/>
      <dgm:t>
        <a:bodyPr/>
        <a:lstStyle/>
        <a:p>
          <a:endParaRPr lang="en-US"/>
        </a:p>
      </dgm:t>
    </dgm:pt>
    <dgm:pt modelId="{3C9951D7-8090-4A5C-8378-15889CCCA0E4}" type="sibTrans" cxnId="{BD968140-73D9-4405-BFAE-6161A54A601C}">
      <dgm:prSet/>
      <dgm:spPr/>
      <dgm:t>
        <a:bodyPr/>
        <a:lstStyle/>
        <a:p>
          <a:endParaRPr lang="en-US"/>
        </a:p>
      </dgm:t>
    </dgm:pt>
    <dgm:pt modelId="{139BC8CE-FEA7-4438-83B5-1BF58E7CE3C5}" type="pres">
      <dgm:prSet presAssocID="{9C68343D-AF3C-4FE1-9F07-63462DC6DAF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085A3C-F3FE-4F4D-A2BE-068B8170AD39}" type="pres">
      <dgm:prSet presAssocID="{7FBCFFE5-6253-4FD5-BF02-1D1255490A1E}" presName="vertOne" presStyleCnt="0"/>
      <dgm:spPr/>
    </dgm:pt>
    <dgm:pt modelId="{B33E1C5B-5C3A-4AE8-AE6B-2B58DBE23AB3}" type="pres">
      <dgm:prSet presAssocID="{7FBCFFE5-6253-4FD5-BF02-1D1255490A1E}" presName="txOne" presStyleLbl="node0" presStyleIdx="0" presStyleCnt="6">
        <dgm:presLayoutVars>
          <dgm:chPref val="3"/>
        </dgm:presLayoutVars>
      </dgm:prSet>
      <dgm:spPr/>
    </dgm:pt>
    <dgm:pt modelId="{13722151-73AF-4DEF-B403-03C6C40BED38}" type="pres">
      <dgm:prSet presAssocID="{7FBCFFE5-6253-4FD5-BF02-1D1255490A1E}" presName="horzOne" presStyleCnt="0"/>
      <dgm:spPr/>
    </dgm:pt>
    <dgm:pt modelId="{EC8B3B2C-550E-4010-A9C6-C0D01E278636}" type="pres">
      <dgm:prSet presAssocID="{4A58BF89-C11E-4A04-805B-837EB0F036C9}" presName="sibSpaceOne" presStyleCnt="0"/>
      <dgm:spPr/>
    </dgm:pt>
    <dgm:pt modelId="{FB265966-451A-4540-95DC-296A9E361F6E}" type="pres">
      <dgm:prSet presAssocID="{C02E2CE8-A196-44C5-8C0F-6A9F62FDCB9C}" presName="vertOne" presStyleCnt="0"/>
      <dgm:spPr/>
    </dgm:pt>
    <dgm:pt modelId="{DF4FDAF4-F77A-4659-AB76-AC667C4B6F22}" type="pres">
      <dgm:prSet presAssocID="{C02E2CE8-A196-44C5-8C0F-6A9F62FDCB9C}" presName="txOne" presStyleLbl="node0" presStyleIdx="1" presStyleCnt="6">
        <dgm:presLayoutVars>
          <dgm:chPref val="3"/>
        </dgm:presLayoutVars>
      </dgm:prSet>
      <dgm:spPr/>
    </dgm:pt>
    <dgm:pt modelId="{729C238D-6084-416A-9074-D6CE6B289F36}" type="pres">
      <dgm:prSet presAssocID="{C02E2CE8-A196-44C5-8C0F-6A9F62FDCB9C}" presName="horzOne" presStyleCnt="0"/>
      <dgm:spPr/>
    </dgm:pt>
    <dgm:pt modelId="{5AF4FA71-3347-4BE2-BA1E-0365A3F08427}" type="pres">
      <dgm:prSet presAssocID="{A4A8AEC8-C3E7-4CEC-819B-57B654D670B2}" presName="sibSpaceOne" presStyleCnt="0"/>
      <dgm:spPr/>
    </dgm:pt>
    <dgm:pt modelId="{0877B4BE-3781-4E57-B590-10CD9A767947}" type="pres">
      <dgm:prSet presAssocID="{4C606A93-682B-4442-A515-CB80962A946B}" presName="vertOne" presStyleCnt="0"/>
      <dgm:spPr/>
    </dgm:pt>
    <dgm:pt modelId="{A1987A4E-877E-417F-847E-69557BBA92B6}" type="pres">
      <dgm:prSet presAssocID="{4C606A93-682B-4442-A515-CB80962A946B}" presName="txOne" presStyleLbl="node0" presStyleIdx="2" presStyleCnt="6">
        <dgm:presLayoutVars>
          <dgm:chPref val="3"/>
        </dgm:presLayoutVars>
      </dgm:prSet>
      <dgm:spPr/>
    </dgm:pt>
    <dgm:pt modelId="{51829F07-7D65-4A78-8F0C-1A9A1D74C998}" type="pres">
      <dgm:prSet presAssocID="{4C606A93-682B-4442-A515-CB80962A946B}" presName="horzOne" presStyleCnt="0"/>
      <dgm:spPr/>
    </dgm:pt>
    <dgm:pt modelId="{A7F1CEE1-D089-426F-BD59-8E8EA5484C10}" type="pres">
      <dgm:prSet presAssocID="{62E7783B-2384-4E2F-8294-735901848328}" presName="sibSpaceOne" presStyleCnt="0"/>
      <dgm:spPr/>
    </dgm:pt>
    <dgm:pt modelId="{5D55D003-0BEA-4927-930D-C5A47EE29225}" type="pres">
      <dgm:prSet presAssocID="{E0A20188-DD70-4F3E-8BBA-7987B8D6D001}" presName="vertOne" presStyleCnt="0"/>
      <dgm:spPr/>
    </dgm:pt>
    <dgm:pt modelId="{0097A0F7-26E3-4334-A8A9-F2431DAB6714}" type="pres">
      <dgm:prSet presAssocID="{E0A20188-DD70-4F3E-8BBA-7987B8D6D001}" presName="txOne" presStyleLbl="node0" presStyleIdx="3" presStyleCnt="6">
        <dgm:presLayoutVars>
          <dgm:chPref val="3"/>
        </dgm:presLayoutVars>
      </dgm:prSet>
      <dgm:spPr/>
    </dgm:pt>
    <dgm:pt modelId="{099898DC-2130-4985-A271-53035F631F27}" type="pres">
      <dgm:prSet presAssocID="{E0A20188-DD70-4F3E-8BBA-7987B8D6D001}" presName="horzOne" presStyleCnt="0"/>
      <dgm:spPr/>
    </dgm:pt>
    <dgm:pt modelId="{B5007B23-065A-4EA8-8C00-71C95E58CA76}" type="pres">
      <dgm:prSet presAssocID="{C1755CD2-4C04-4DF9-8D02-7D28C5171AFD}" presName="sibSpaceOne" presStyleCnt="0"/>
      <dgm:spPr/>
    </dgm:pt>
    <dgm:pt modelId="{5BF9C53C-B3EC-4769-848B-87A0C53D413A}" type="pres">
      <dgm:prSet presAssocID="{51603E07-47FA-4126-9073-9F98205A8528}" presName="vertOne" presStyleCnt="0"/>
      <dgm:spPr/>
    </dgm:pt>
    <dgm:pt modelId="{EF394CCE-A173-46F6-B01D-BDDBBDC84326}" type="pres">
      <dgm:prSet presAssocID="{51603E07-47FA-4126-9073-9F98205A8528}" presName="txOne" presStyleLbl="node0" presStyleIdx="4" presStyleCnt="6">
        <dgm:presLayoutVars>
          <dgm:chPref val="3"/>
        </dgm:presLayoutVars>
      </dgm:prSet>
      <dgm:spPr/>
    </dgm:pt>
    <dgm:pt modelId="{ED1617C3-B1B7-4C34-B66B-2C79F948D971}" type="pres">
      <dgm:prSet presAssocID="{51603E07-47FA-4126-9073-9F98205A8528}" presName="horzOne" presStyleCnt="0"/>
      <dgm:spPr/>
    </dgm:pt>
    <dgm:pt modelId="{827D45F5-1CCA-44DA-9458-EC46D2DE0545}" type="pres">
      <dgm:prSet presAssocID="{DB33AA7A-646F-45FB-99DB-8B4F20FD16E8}" presName="sibSpaceOne" presStyleCnt="0"/>
      <dgm:spPr/>
    </dgm:pt>
    <dgm:pt modelId="{358A3A38-A101-4530-B576-B9478A8417E9}" type="pres">
      <dgm:prSet presAssocID="{89AFC304-CE1C-4314-8BBB-4FA4CCE0F552}" presName="vertOne" presStyleCnt="0"/>
      <dgm:spPr/>
    </dgm:pt>
    <dgm:pt modelId="{B5FFDAB1-A845-4FA9-84D5-4DD4CAFFB0F1}" type="pres">
      <dgm:prSet presAssocID="{89AFC304-CE1C-4314-8BBB-4FA4CCE0F552}" presName="txOne" presStyleLbl="node0" presStyleIdx="5" presStyleCnt="6">
        <dgm:presLayoutVars>
          <dgm:chPref val="3"/>
        </dgm:presLayoutVars>
      </dgm:prSet>
      <dgm:spPr/>
    </dgm:pt>
    <dgm:pt modelId="{41AE985E-93F7-4494-8237-4AD1C7B5059D}" type="pres">
      <dgm:prSet presAssocID="{89AFC304-CE1C-4314-8BBB-4FA4CCE0F552}" presName="horzOne" presStyleCnt="0"/>
      <dgm:spPr/>
    </dgm:pt>
  </dgm:ptLst>
  <dgm:cxnLst>
    <dgm:cxn modelId="{06A0EF24-68C0-4827-8440-8331B8829FD9}" srcId="{9C68343D-AF3C-4FE1-9F07-63462DC6DAFB}" destId="{4C606A93-682B-4442-A515-CB80962A946B}" srcOrd="2" destOrd="0" parTransId="{0F5B3941-08BE-4EE7-AD56-743B98BF2475}" sibTransId="{62E7783B-2384-4E2F-8294-735901848328}"/>
    <dgm:cxn modelId="{713EB337-2134-4FDC-BA17-BF3200D63186}" type="presOf" srcId="{4C606A93-682B-4442-A515-CB80962A946B}" destId="{A1987A4E-877E-417F-847E-69557BBA92B6}" srcOrd="0" destOrd="0" presId="urn:microsoft.com/office/officeart/2005/8/layout/architecture"/>
    <dgm:cxn modelId="{1EA05484-533D-42A5-BB7F-0F8E815A5C26}" type="presOf" srcId="{E0A20188-DD70-4F3E-8BBA-7987B8D6D001}" destId="{0097A0F7-26E3-4334-A8A9-F2431DAB6714}" srcOrd="0" destOrd="0" presId="urn:microsoft.com/office/officeart/2005/8/layout/architecture"/>
    <dgm:cxn modelId="{151BA9B6-8712-4AA0-8B0A-0C7A7D554B81}" srcId="{9C68343D-AF3C-4FE1-9F07-63462DC6DAFB}" destId="{C02E2CE8-A196-44C5-8C0F-6A9F62FDCB9C}" srcOrd="1" destOrd="0" parTransId="{961D8423-D663-47BF-8ACF-81AEBF1690F7}" sibTransId="{A4A8AEC8-C3E7-4CEC-819B-57B654D670B2}"/>
    <dgm:cxn modelId="{6C87400C-76A0-45B1-8B03-04874B37B8F2}" type="presOf" srcId="{C02E2CE8-A196-44C5-8C0F-6A9F62FDCB9C}" destId="{DF4FDAF4-F77A-4659-AB76-AC667C4B6F22}" srcOrd="0" destOrd="0" presId="urn:microsoft.com/office/officeart/2005/8/layout/architecture"/>
    <dgm:cxn modelId="{26724305-DD2C-47BD-B2C3-F97EE457014A}" srcId="{9C68343D-AF3C-4FE1-9F07-63462DC6DAFB}" destId="{7FBCFFE5-6253-4FD5-BF02-1D1255490A1E}" srcOrd="0" destOrd="0" parTransId="{670E6718-E4DA-42EA-8489-63B1F8A23D3A}" sibTransId="{4A58BF89-C11E-4A04-805B-837EB0F036C9}"/>
    <dgm:cxn modelId="{541C6B15-822D-45BA-9730-FD5478A28E80}" type="presOf" srcId="{51603E07-47FA-4126-9073-9F98205A8528}" destId="{EF394CCE-A173-46F6-B01D-BDDBBDC84326}" srcOrd="0" destOrd="0" presId="urn:microsoft.com/office/officeart/2005/8/layout/architecture"/>
    <dgm:cxn modelId="{3DBC3AE3-12D6-4EAA-8997-C9F5E2009C45}" srcId="{9C68343D-AF3C-4FE1-9F07-63462DC6DAFB}" destId="{51603E07-47FA-4126-9073-9F98205A8528}" srcOrd="4" destOrd="0" parTransId="{2C475894-06F6-460B-AD5A-27D9E914BC46}" sibTransId="{DB33AA7A-646F-45FB-99DB-8B4F20FD16E8}"/>
    <dgm:cxn modelId="{CC957566-E7C4-4EFE-BBC2-6E3114E20628}" type="presOf" srcId="{7FBCFFE5-6253-4FD5-BF02-1D1255490A1E}" destId="{B33E1C5B-5C3A-4AE8-AE6B-2B58DBE23AB3}" srcOrd="0" destOrd="0" presId="urn:microsoft.com/office/officeart/2005/8/layout/architecture"/>
    <dgm:cxn modelId="{966C9E96-28A7-4F06-9781-69C48AA86133}" srcId="{9C68343D-AF3C-4FE1-9F07-63462DC6DAFB}" destId="{E0A20188-DD70-4F3E-8BBA-7987B8D6D001}" srcOrd="3" destOrd="0" parTransId="{132F532A-38A3-474C-80C9-F660A95D7CF6}" sibTransId="{C1755CD2-4C04-4DF9-8D02-7D28C5171AFD}"/>
    <dgm:cxn modelId="{49C45AF9-3996-46BA-8760-881148E1F555}" type="presOf" srcId="{89AFC304-CE1C-4314-8BBB-4FA4CCE0F552}" destId="{B5FFDAB1-A845-4FA9-84D5-4DD4CAFFB0F1}" srcOrd="0" destOrd="0" presId="urn:microsoft.com/office/officeart/2005/8/layout/architecture"/>
    <dgm:cxn modelId="{BD968140-73D9-4405-BFAE-6161A54A601C}" srcId="{9C68343D-AF3C-4FE1-9F07-63462DC6DAFB}" destId="{89AFC304-CE1C-4314-8BBB-4FA4CCE0F552}" srcOrd="5" destOrd="0" parTransId="{F27FD40E-CF0C-4BE3-AE5C-0D1299414C6E}" sibTransId="{3C9951D7-8090-4A5C-8378-15889CCCA0E4}"/>
    <dgm:cxn modelId="{6647A052-CE6D-4405-842A-B61D6186DC79}" type="presOf" srcId="{9C68343D-AF3C-4FE1-9F07-63462DC6DAFB}" destId="{139BC8CE-FEA7-4438-83B5-1BF58E7CE3C5}" srcOrd="0" destOrd="0" presId="urn:microsoft.com/office/officeart/2005/8/layout/architecture"/>
    <dgm:cxn modelId="{DD02E52F-4BDD-44D6-B530-D5A7ABB58B1B}" type="presParOf" srcId="{139BC8CE-FEA7-4438-83B5-1BF58E7CE3C5}" destId="{B0085A3C-F3FE-4F4D-A2BE-068B8170AD39}" srcOrd="0" destOrd="0" presId="urn:microsoft.com/office/officeart/2005/8/layout/architecture"/>
    <dgm:cxn modelId="{FE4AF0FC-EF30-4E49-BC5E-9CDBA9278438}" type="presParOf" srcId="{B0085A3C-F3FE-4F4D-A2BE-068B8170AD39}" destId="{B33E1C5B-5C3A-4AE8-AE6B-2B58DBE23AB3}" srcOrd="0" destOrd="0" presId="urn:microsoft.com/office/officeart/2005/8/layout/architecture"/>
    <dgm:cxn modelId="{C528405D-C704-4DC1-884A-7B311A6A701C}" type="presParOf" srcId="{B0085A3C-F3FE-4F4D-A2BE-068B8170AD39}" destId="{13722151-73AF-4DEF-B403-03C6C40BED38}" srcOrd="1" destOrd="0" presId="urn:microsoft.com/office/officeart/2005/8/layout/architecture"/>
    <dgm:cxn modelId="{49082948-88A7-4307-BFB8-9775D0ED3E57}" type="presParOf" srcId="{139BC8CE-FEA7-4438-83B5-1BF58E7CE3C5}" destId="{EC8B3B2C-550E-4010-A9C6-C0D01E278636}" srcOrd="1" destOrd="0" presId="urn:microsoft.com/office/officeart/2005/8/layout/architecture"/>
    <dgm:cxn modelId="{65729E10-9810-4868-9953-75B9778699CB}" type="presParOf" srcId="{139BC8CE-FEA7-4438-83B5-1BF58E7CE3C5}" destId="{FB265966-451A-4540-95DC-296A9E361F6E}" srcOrd="2" destOrd="0" presId="urn:microsoft.com/office/officeart/2005/8/layout/architecture"/>
    <dgm:cxn modelId="{DC6BF1E5-7C96-40AB-B31E-872ABB3CD767}" type="presParOf" srcId="{FB265966-451A-4540-95DC-296A9E361F6E}" destId="{DF4FDAF4-F77A-4659-AB76-AC667C4B6F22}" srcOrd="0" destOrd="0" presId="urn:microsoft.com/office/officeart/2005/8/layout/architecture"/>
    <dgm:cxn modelId="{E0D8EB7A-16E5-4F63-9DD7-AF9194035BDB}" type="presParOf" srcId="{FB265966-451A-4540-95DC-296A9E361F6E}" destId="{729C238D-6084-416A-9074-D6CE6B289F36}" srcOrd="1" destOrd="0" presId="urn:microsoft.com/office/officeart/2005/8/layout/architecture"/>
    <dgm:cxn modelId="{C536BEA7-2F14-4C6E-899A-C2B748F9C8DA}" type="presParOf" srcId="{139BC8CE-FEA7-4438-83B5-1BF58E7CE3C5}" destId="{5AF4FA71-3347-4BE2-BA1E-0365A3F08427}" srcOrd="3" destOrd="0" presId="urn:microsoft.com/office/officeart/2005/8/layout/architecture"/>
    <dgm:cxn modelId="{4FF04C64-E2FA-4D3E-A47C-102C6FD0FB27}" type="presParOf" srcId="{139BC8CE-FEA7-4438-83B5-1BF58E7CE3C5}" destId="{0877B4BE-3781-4E57-B590-10CD9A767947}" srcOrd="4" destOrd="0" presId="urn:microsoft.com/office/officeart/2005/8/layout/architecture"/>
    <dgm:cxn modelId="{D125768C-62FB-4758-8B68-A7FA9AACF42B}" type="presParOf" srcId="{0877B4BE-3781-4E57-B590-10CD9A767947}" destId="{A1987A4E-877E-417F-847E-69557BBA92B6}" srcOrd="0" destOrd="0" presId="urn:microsoft.com/office/officeart/2005/8/layout/architecture"/>
    <dgm:cxn modelId="{277175CA-C849-49FB-8E9A-C9D6F7175533}" type="presParOf" srcId="{0877B4BE-3781-4E57-B590-10CD9A767947}" destId="{51829F07-7D65-4A78-8F0C-1A9A1D74C998}" srcOrd="1" destOrd="0" presId="urn:microsoft.com/office/officeart/2005/8/layout/architecture"/>
    <dgm:cxn modelId="{28F18EEF-B175-4FB4-9D40-7709FDB1B356}" type="presParOf" srcId="{139BC8CE-FEA7-4438-83B5-1BF58E7CE3C5}" destId="{A7F1CEE1-D089-426F-BD59-8E8EA5484C10}" srcOrd="5" destOrd="0" presId="urn:microsoft.com/office/officeart/2005/8/layout/architecture"/>
    <dgm:cxn modelId="{311A10D9-08A9-4FB8-BA60-94EDF9F262C1}" type="presParOf" srcId="{139BC8CE-FEA7-4438-83B5-1BF58E7CE3C5}" destId="{5D55D003-0BEA-4927-930D-C5A47EE29225}" srcOrd="6" destOrd="0" presId="urn:microsoft.com/office/officeart/2005/8/layout/architecture"/>
    <dgm:cxn modelId="{EFCA40D7-B28B-4E89-AF88-66E83DD1B2C3}" type="presParOf" srcId="{5D55D003-0BEA-4927-930D-C5A47EE29225}" destId="{0097A0F7-26E3-4334-A8A9-F2431DAB6714}" srcOrd="0" destOrd="0" presId="urn:microsoft.com/office/officeart/2005/8/layout/architecture"/>
    <dgm:cxn modelId="{9C3042E6-2ECE-45B8-9FCB-75E5136C8B4E}" type="presParOf" srcId="{5D55D003-0BEA-4927-930D-C5A47EE29225}" destId="{099898DC-2130-4985-A271-53035F631F27}" srcOrd="1" destOrd="0" presId="urn:microsoft.com/office/officeart/2005/8/layout/architecture"/>
    <dgm:cxn modelId="{12AF4E68-E9A8-4010-BCD1-52A62F60788D}" type="presParOf" srcId="{139BC8CE-FEA7-4438-83B5-1BF58E7CE3C5}" destId="{B5007B23-065A-4EA8-8C00-71C95E58CA76}" srcOrd="7" destOrd="0" presId="urn:microsoft.com/office/officeart/2005/8/layout/architecture"/>
    <dgm:cxn modelId="{D4AE02AF-BEE1-49D6-93DA-C86605ECCA20}" type="presParOf" srcId="{139BC8CE-FEA7-4438-83B5-1BF58E7CE3C5}" destId="{5BF9C53C-B3EC-4769-848B-87A0C53D413A}" srcOrd="8" destOrd="0" presId="urn:microsoft.com/office/officeart/2005/8/layout/architecture"/>
    <dgm:cxn modelId="{C96B0B2F-0687-42CA-AFB0-526AEA3F5C0F}" type="presParOf" srcId="{5BF9C53C-B3EC-4769-848B-87A0C53D413A}" destId="{EF394CCE-A173-46F6-B01D-BDDBBDC84326}" srcOrd="0" destOrd="0" presId="urn:microsoft.com/office/officeart/2005/8/layout/architecture"/>
    <dgm:cxn modelId="{A2A593F7-3A20-4DA3-AD08-ABC78B08CFD9}" type="presParOf" srcId="{5BF9C53C-B3EC-4769-848B-87A0C53D413A}" destId="{ED1617C3-B1B7-4C34-B66B-2C79F948D971}" srcOrd="1" destOrd="0" presId="urn:microsoft.com/office/officeart/2005/8/layout/architecture"/>
    <dgm:cxn modelId="{7C84C57B-E6C6-4588-A36F-878EB2C15ADC}" type="presParOf" srcId="{139BC8CE-FEA7-4438-83B5-1BF58E7CE3C5}" destId="{827D45F5-1CCA-44DA-9458-EC46D2DE0545}" srcOrd="9" destOrd="0" presId="urn:microsoft.com/office/officeart/2005/8/layout/architecture"/>
    <dgm:cxn modelId="{2F9D19E4-02C0-479E-B99D-FDBA260CA54F}" type="presParOf" srcId="{139BC8CE-FEA7-4438-83B5-1BF58E7CE3C5}" destId="{358A3A38-A101-4530-B576-B9478A8417E9}" srcOrd="10" destOrd="0" presId="urn:microsoft.com/office/officeart/2005/8/layout/architecture"/>
    <dgm:cxn modelId="{182E4099-87A9-4037-BE38-43CCE016A835}" type="presParOf" srcId="{358A3A38-A101-4530-B576-B9478A8417E9}" destId="{B5FFDAB1-A845-4FA9-84D5-4DD4CAFFB0F1}" srcOrd="0" destOrd="0" presId="urn:microsoft.com/office/officeart/2005/8/layout/architecture"/>
    <dgm:cxn modelId="{DB6C30EC-B586-471C-8C00-E1F9546C00A3}" type="presParOf" srcId="{358A3A38-A101-4530-B576-B9478A8417E9}" destId="{41AE985E-93F7-4494-8237-4AD1C7B5059D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82C816-7EA0-4D29-8CA0-A6CBAE50FDE2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3C76821-65C1-440B-B658-525ED94269E2}">
      <dgm:prSet/>
      <dgm:spPr/>
      <dgm:t>
        <a:bodyPr/>
        <a:lstStyle/>
        <a:p>
          <a:pPr rtl="0"/>
          <a:r>
            <a:rPr lang="en-US" b="0" i="0" baseline="0" smtClean="0"/>
            <a:t>Amount of purchases on Installment are much lower than One Off Purchases</a:t>
          </a:r>
          <a:endParaRPr lang="en-US"/>
        </a:p>
      </dgm:t>
    </dgm:pt>
    <dgm:pt modelId="{51B7B212-E5FA-4F17-9CBF-33044CFBEF1F}" type="parTrans" cxnId="{4C675F96-803D-402F-B07A-AC97651C07C2}">
      <dgm:prSet/>
      <dgm:spPr/>
      <dgm:t>
        <a:bodyPr/>
        <a:lstStyle/>
        <a:p>
          <a:endParaRPr lang="en-US"/>
        </a:p>
      </dgm:t>
    </dgm:pt>
    <dgm:pt modelId="{7668E39A-291F-49ED-BFFA-E9D8450D3076}" type="sibTrans" cxnId="{4C675F96-803D-402F-B07A-AC97651C07C2}">
      <dgm:prSet/>
      <dgm:spPr/>
      <dgm:t>
        <a:bodyPr/>
        <a:lstStyle/>
        <a:p>
          <a:endParaRPr lang="en-US"/>
        </a:p>
      </dgm:t>
    </dgm:pt>
    <dgm:pt modelId="{43BFD1DC-B486-4A11-B039-934739815CEA}">
      <dgm:prSet/>
      <dgm:spPr/>
      <dgm:t>
        <a:bodyPr/>
        <a:lstStyle/>
        <a:p>
          <a:pPr rtl="0"/>
          <a:r>
            <a:rPr lang="en-US" b="0" i="0" baseline="0" smtClean="0"/>
            <a:t>There are customer who are not using CC</a:t>
          </a:r>
          <a:endParaRPr lang="en-US"/>
        </a:p>
      </dgm:t>
    </dgm:pt>
    <dgm:pt modelId="{488F6A73-F562-4953-A4E6-B027C4BC398F}" type="parTrans" cxnId="{490D4416-53E6-435C-B203-C8CA1F7B1FB7}">
      <dgm:prSet/>
      <dgm:spPr/>
      <dgm:t>
        <a:bodyPr/>
        <a:lstStyle/>
        <a:p>
          <a:endParaRPr lang="en-US"/>
        </a:p>
      </dgm:t>
    </dgm:pt>
    <dgm:pt modelId="{DB2CDB21-A668-4EB8-9441-6E4EE01E83E0}" type="sibTrans" cxnId="{490D4416-53E6-435C-B203-C8CA1F7B1FB7}">
      <dgm:prSet/>
      <dgm:spPr/>
      <dgm:t>
        <a:bodyPr/>
        <a:lstStyle/>
        <a:p>
          <a:endParaRPr lang="en-US"/>
        </a:p>
      </dgm:t>
    </dgm:pt>
    <dgm:pt modelId="{81A35B81-1BC6-49C7-9906-FC60DFE76FA4}" type="pres">
      <dgm:prSet presAssocID="{D282C816-7EA0-4D29-8CA0-A6CBAE50FDE2}" presName="linear" presStyleCnt="0">
        <dgm:presLayoutVars>
          <dgm:animLvl val="lvl"/>
          <dgm:resizeHandles val="exact"/>
        </dgm:presLayoutVars>
      </dgm:prSet>
      <dgm:spPr/>
    </dgm:pt>
    <dgm:pt modelId="{4382605C-68CF-4455-9305-70F33182368B}" type="pres">
      <dgm:prSet presAssocID="{A3C76821-65C1-440B-B658-525ED94269E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87594CC-874C-465F-A43C-EB8C34C16816}" type="pres">
      <dgm:prSet presAssocID="{7668E39A-291F-49ED-BFFA-E9D8450D3076}" presName="spacer" presStyleCnt="0"/>
      <dgm:spPr/>
    </dgm:pt>
    <dgm:pt modelId="{00304288-3554-4A20-A42F-FC05FE520CC9}" type="pres">
      <dgm:prSet presAssocID="{43BFD1DC-B486-4A11-B039-934739815CE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C675F96-803D-402F-B07A-AC97651C07C2}" srcId="{D282C816-7EA0-4D29-8CA0-A6CBAE50FDE2}" destId="{A3C76821-65C1-440B-B658-525ED94269E2}" srcOrd="0" destOrd="0" parTransId="{51B7B212-E5FA-4F17-9CBF-33044CFBEF1F}" sibTransId="{7668E39A-291F-49ED-BFFA-E9D8450D3076}"/>
    <dgm:cxn modelId="{490D4416-53E6-435C-B203-C8CA1F7B1FB7}" srcId="{D282C816-7EA0-4D29-8CA0-A6CBAE50FDE2}" destId="{43BFD1DC-B486-4A11-B039-934739815CEA}" srcOrd="1" destOrd="0" parTransId="{488F6A73-F562-4953-A4E6-B027C4BC398F}" sibTransId="{DB2CDB21-A668-4EB8-9441-6E4EE01E83E0}"/>
    <dgm:cxn modelId="{9F234930-A6CA-46BD-824C-53DA029DE317}" type="presOf" srcId="{D282C816-7EA0-4D29-8CA0-A6CBAE50FDE2}" destId="{81A35B81-1BC6-49C7-9906-FC60DFE76FA4}" srcOrd="0" destOrd="0" presId="urn:microsoft.com/office/officeart/2005/8/layout/vList2"/>
    <dgm:cxn modelId="{1F08ADED-2AB8-4E16-A10F-1B2EA462BD7D}" type="presOf" srcId="{43BFD1DC-B486-4A11-B039-934739815CEA}" destId="{00304288-3554-4A20-A42F-FC05FE520CC9}" srcOrd="0" destOrd="0" presId="urn:microsoft.com/office/officeart/2005/8/layout/vList2"/>
    <dgm:cxn modelId="{5908C1A2-C161-488F-8EAB-7A02EAA9CC50}" type="presOf" srcId="{A3C76821-65C1-440B-B658-525ED94269E2}" destId="{4382605C-68CF-4455-9305-70F33182368B}" srcOrd="0" destOrd="0" presId="urn:microsoft.com/office/officeart/2005/8/layout/vList2"/>
    <dgm:cxn modelId="{B6335AA4-323B-4CDF-967F-F2ECF845489C}" type="presParOf" srcId="{81A35B81-1BC6-49C7-9906-FC60DFE76FA4}" destId="{4382605C-68CF-4455-9305-70F33182368B}" srcOrd="0" destOrd="0" presId="urn:microsoft.com/office/officeart/2005/8/layout/vList2"/>
    <dgm:cxn modelId="{0ACC786E-9399-43D0-BFE1-03547391530C}" type="presParOf" srcId="{81A35B81-1BC6-49C7-9906-FC60DFE76FA4}" destId="{D87594CC-874C-465F-A43C-EB8C34C16816}" srcOrd="1" destOrd="0" presId="urn:microsoft.com/office/officeart/2005/8/layout/vList2"/>
    <dgm:cxn modelId="{CDA07A17-4A23-4EC6-B228-8E574CF446E6}" type="presParOf" srcId="{81A35B81-1BC6-49C7-9906-FC60DFE76FA4}" destId="{00304288-3554-4A20-A42F-FC05FE520CC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123032-5080-44EB-A9C4-3D90DD43610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90B983-0158-450F-B8C4-EEBABEA0F8FA}">
      <dgm:prSet/>
      <dgm:spPr/>
      <dgm:t>
        <a:bodyPr/>
        <a:lstStyle/>
        <a:p>
          <a:pPr rtl="0"/>
          <a:r>
            <a:rPr lang="en-US" dirty="0" err="1" smtClean="0"/>
            <a:t>Both_Oneoff_and_Installment</a:t>
          </a:r>
          <a:endParaRPr lang="en-US" dirty="0"/>
        </a:p>
      </dgm:t>
    </dgm:pt>
    <dgm:pt modelId="{F046A854-1F41-430B-A490-B3A0C1D6B62C}" type="parTrans" cxnId="{6A23A1BB-CB9D-418F-978D-0262C0A37C60}">
      <dgm:prSet/>
      <dgm:spPr/>
      <dgm:t>
        <a:bodyPr/>
        <a:lstStyle/>
        <a:p>
          <a:endParaRPr lang="en-US"/>
        </a:p>
      </dgm:t>
    </dgm:pt>
    <dgm:pt modelId="{4E4B91BF-857B-4202-80CC-DC3BB3A17C51}" type="sibTrans" cxnId="{6A23A1BB-CB9D-418F-978D-0262C0A37C60}">
      <dgm:prSet/>
      <dgm:spPr/>
      <dgm:t>
        <a:bodyPr/>
        <a:lstStyle/>
        <a:p>
          <a:endParaRPr lang="en-US"/>
        </a:p>
      </dgm:t>
    </dgm:pt>
    <dgm:pt modelId="{E8FEC35E-4F0C-4FF6-AC06-570EBF534DC2}">
      <dgm:prSet/>
      <dgm:spPr/>
      <dgm:t>
        <a:bodyPr/>
        <a:lstStyle/>
        <a:p>
          <a:pPr rtl="0"/>
          <a:r>
            <a:rPr lang="en-US" dirty="0" smtClean="0"/>
            <a:t>Installment</a:t>
          </a:r>
          <a:endParaRPr lang="en-US" dirty="0"/>
        </a:p>
      </dgm:t>
    </dgm:pt>
    <dgm:pt modelId="{9417075B-6761-4A52-854E-B0686BB4684F}" type="parTrans" cxnId="{39626F3A-A402-4027-927E-9D2C71E7D30A}">
      <dgm:prSet/>
      <dgm:spPr/>
      <dgm:t>
        <a:bodyPr/>
        <a:lstStyle/>
        <a:p>
          <a:endParaRPr lang="en-US"/>
        </a:p>
      </dgm:t>
    </dgm:pt>
    <dgm:pt modelId="{9E6DA780-B44A-4D73-B63D-21CACC98A922}" type="sibTrans" cxnId="{39626F3A-A402-4027-927E-9D2C71E7D30A}">
      <dgm:prSet/>
      <dgm:spPr/>
      <dgm:t>
        <a:bodyPr/>
        <a:lstStyle/>
        <a:p>
          <a:endParaRPr lang="en-US"/>
        </a:p>
      </dgm:t>
    </dgm:pt>
    <dgm:pt modelId="{438FE322-C0CF-46BF-9BCC-DEA6E6D24CF0}">
      <dgm:prSet/>
      <dgm:spPr/>
      <dgm:t>
        <a:bodyPr/>
        <a:lstStyle/>
        <a:p>
          <a:pPr rtl="0"/>
          <a:r>
            <a:rPr lang="en-US" dirty="0" smtClean="0"/>
            <a:t>No Activity</a:t>
          </a:r>
          <a:endParaRPr lang="en-US" dirty="0"/>
        </a:p>
      </dgm:t>
    </dgm:pt>
    <dgm:pt modelId="{BF938181-90F7-4F5A-A537-386F92F5AEB9}" type="parTrans" cxnId="{067D7338-5539-43E8-AFD2-ADD50DA6BEE5}">
      <dgm:prSet/>
      <dgm:spPr/>
      <dgm:t>
        <a:bodyPr/>
        <a:lstStyle/>
        <a:p>
          <a:endParaRPr lang="en-US"/>
        </a:p>
      </dgm:t>
    </dgm:pt>
    <dgm:pt modelId="{3687503E-12E1-4F36-8F52-05A12A7FA17D}" type="sibTrans" cxnId="{067D7338-5539-43E8-AFD2-ADD50DA6BEE5}">
      <dgm:prSet/>
      <dgm:spPr/>
      <dgm:t>
        <a:bodyPr/>
        <a:lstStyle/>
        <a:p>
          <a:endParaRPr lang="en-US"/>
        </a:p>
      </dgm:t>
    </dgm:pt>
    <dgm:pt modelId="{E4DF9252-5CC6-4FA2-838D-08B277B11780}">
      <dgm:prSet/>
      <dgm:spPr/>
      <dgm:t>
        <a:bodyPr/>
        <a:lstStyle/>
        <a:p>
          <a:pPr rtl="0"/>
          <a:r>
            <a:rPr lang="en-US" dirty="0" err="1" smtClean="0"/>
            <a:t>One_off</a:t>
          </a:r>
          <a:endParaRPr lang="en-US" dirty="0"/>
        </a:p>
      </dgm:t>
    </dgm:pt>
    <dgm:pt modelId="{33AFD187-3056-430C-8AA6-17B29332D3AE}" type="parTrans" cxnId="{A731692F-E3D5-470F-A7E9-609FC40CF1BB}">
      <dgm:prSet/>
      <dgm:spPr/>
      <dgm:t>
        <a:bodyPr/>
        <a:lstStyle/>
        <a:p>
          <a:endParaRPr lang="en-US"/>
        </a:p>
      </dgm:t>
    </dgm:pt>
    <dgm:pt modelId="{46228945-515C-4EB7-AD79-AB31B937CA0E}" type="sibTrans" cxnId="{A731692F-E3D5-470F-A7E9-609FC40CF1BB}">
      <dgm:prSet/>
      <dgm:spPr/>
      <dgm:t>
        <a:bodyPr/>
        <a:lstStyle/>
        <a:p>
          <a:endParaRPr lang="en-US"/>
        </a:p>
      </dgm:t>
    </dgm:pt>
    <dgm:pt modelId="{C004C7BE-6028-4E18-AD06-21800D7B1AA3}">
      <dgm:prSet/>
      <dgm:spPr/>
      <dgm:t>
        <a:bodyPr/>
        <a:lstStyle/>
        <a:p>
          <a:pPr rtl="0"/>
          <a:r>
            <a:rPr lang="en-US" dirty="0" smtClean="0"/>
            <a:t>2774</a:t>
          </a:r>
          <a:endParaRPr lang="en-US" dirty="0"/>
        </a:p>
      </dgm:t>
    </dgm:pt>
    <dgm:pt modelId="{71FCD363-1749-40FC-A378-D12BFA1502E7}" type="parTrans" cxnId="{A10DE368-BA11-4C45-959A-5B5385746972}">
      <dgm:prSet/>
      <dgm:spPr/>
      <dgm:t>
        <a:bodyPr/>
        <a:lstStyle/>
        <a:p>
          <a:endParaRPr lang="en-US"/>
        </a:p>
      </dgm:t>
    </dgm:pt>
    <dgm:pt modelId="{0F4E2583-5A3A-4C0F-B92A-A2A222460AFA}" type="sibTrans" cxnId="{A10DE368-BA11-4C45-959A-5B5385746972}">
      <dgm:prSet/>
      <dgm:spPr/>
      <dgm:t>
        <a:bodyPr/>
        <a:lstStyle/>
        <a:p>
          <a:endParaRPr lang="en-US"/>
        </a:p>
      </dgm:t>
    </dgm:pt>
    <dgm:pt modelId="{5E94082A-893A-4DE5-A281-9E88A5DF5977}">
      <dgm:prSet/>
      <dgm:spPr/>
      <dgm:t>
        <a:bodyPr/>
        <a:lstStyle/>
        <a:p>
          <a:pPr rtl="0"/>
          <a:r>
            <a:rPr lang="en-US" smtClean="0"/>
            <a:t> </a:t>
          </a:r>
          <a:r>
            <a:rPr lang="en-US" dirty="0" smtClean="0"/>
            <a:t>2260</a:t>
          </a:r>
          <a:endParaRPr lang="en-US" dirty="0"/>
        </a:p>
      </dgm:t>
    </dgm:pt>
    <dgm:pt modelId="{522AB7B7-F027-4FFE-91E0-11CD7E3D6CA2}" type="parTrans" cxnId="{FF393942-59B9-4E3C-B6BD-FE93EF85EAC1}">
      <dgm:prSet/>
      <dgm:spPr/>
      <dgm:t>
        <a:bodyPr/>
        <a:lstStyle/>
        <a:p>
          <a:endParaRPr lang="en-US"/>
        </a:p>
      </dgm:t>
    </dgm:pt>
    <dgm:pt modelId="{D746350C-784A-41F7-B112-FD1AFB3EEA35}" type="sibTrans" cxnId="{FF393942-59B9-4E3C-B6BD-FE93EF85EAC1}">
      <dgm:prSet/>
      <dgm:spPr/>
      <dgm:t>
        <a:bodyPr/>
        <a:lstStyle/>
        <a:p>
          <a:endParaRPr lang="en-US"/>
        </a:p>
      </dgm:t>
    </dgm:pt>
    <dgm:pt modelId="{3E5D3256-8909-4FAF-BE3F-746D18C35FF5}">
      <dgm:prSet/>
      <dgm:spPr/>
      <dgm:t>
        <a:bodyPr/>
        <a:lstStyle/>
        <a:p>
          <a:pPr rtl="0"/>
          <a:r>
            <a:rPr lang="en-US" smtClean="0"/>
            <a:t> </a:t>
          </a:r>
          <a:r>
            <a:rPr lang="en-US" dirty="0" smtClean="0"/>
            <a:t>2042</a:t>
          </a:r>
          <a:endParaRPr lang="en-US" dirty="0"/>
        </a:p>
      </dgm:t>
    </dgm:pt>
    <dgm:pt modelId="{1DDD8CFC-951C-4555-BCE2-5136774307F6}" type="parTrans" cxnId="{F8A226CC-81B9-4AC4-8A1B-69898B25F5F5}">
      <dgm:prSet/>
      <dgm:spPr/>
      <dgm:t>
        <a:bodyPr/>
        <a:lstStyle/>
        <a:p>
          <a:endParaRPr lang="en-US"/>
        </a:p>
      </dgm:t>
    </dgm:pt>
    <dgm:pt modelId="{208E6528-E870-48D8-A47B-414E091BCFB8}" type="sibTrans" cxnId="{F8A226CC-81B9-4AC4-8A1B-69898B25F5F5}">
      <dgm:prSet/>
      <dgm:spPr/>
      <dgm:t>
        <a:bodyPr/>
        <a:lstStyle/>
        <a:p>
          <a:endParaRPr lang="en-US"/>
        </a:p>
      </dgm:t>
    </dgm:pt>
    <dgm:pt modelId="{07A54F8A-6C35-4151-B71D-6F00F9D55B90}">
      <dgm:prSet/>
      <dgm:spPr/>
      <dgm:t>
        <a:bodyPr/>
        <a:lstStyle/>
        <a:p>
          <a:pPr rtl="0"/>
          <a:r>
            <a:rPr lang="en-US" smtClean="0"/>
            <a:t> </a:t>
          </a:r>
          <a:r>
            <a:rPr lang="en-US" dirty="0" smtClean="0"/>
            <a:t>1874</a:t>
          </a:r>
          <a:endParaRPr lang="en-US" dirty="0"/>
        </a:p>
      </dgm:t>
    </dgm:pt>
    <dgm:pt modelId="{C6EE3D64-2F9A-4E36-9B2B-082DF8FD5032}" type="parTrans" cxnId="{0FB1DF39-584D-4F41-87BE-067B8BE6C477}">
      <dgm:prSet/>
      <dgm:spPr/>
      <dgm:t>
        <a:bodyPr/>
        <a:lstStyle/>
        <a:p>
          <a:endParaRPr lang="en-US"/>
        </a:p>
      </dgm:t>
    </dgm:pt>
    <dgm:pt modelId="{71E7B636-0BE9-4ABF-91EE-253A732F85ED}" type="sibTrans" cxnId="{0FB1DF39-584D-4F41-87BE-067B8BE6C477}">
      <dgm:prSet/>
      <dgm:spPr/>
      <dgm:t>
        <a:bodyPr/>
        <a:lstStyle/>
        <a:p>
          <a:endParaRPr lang="en-US"/>
        </a:p>
      </dgm:t>
    </dgm:pt>
    <dgm:pt modelId="{01F644BE-BAFC-42E9-9058-2D42AA06AD13}" type="pres">
      <dgm:prSet presAssocID="{0C123032-5080-44EB-A9C4-3D90DD436106}" presName="theList" presStyleCnt="0">
        <dgm:presLayoutVars>
          <dgm:dir/>
          <dgm:animLvl val="lvl"/>
          <dgm:resizeHandles val="exact"/>
        </dgm:presLayoutVars>
      </dgm:prSet>
      <dgm:spPr/>
    </dgm:pt>
    <dgm:pt modelId="{B178B079-73CF-4723-BD26-7A53978D7491}" type="pres">
      <dgm:prSet presAssocID="{EC90B983-0158-450F-B8C4-EEBABEA0F8FA}" presName="compNode" presStyleCnt="0"/>
      <dgm:spPr/>
    </dgm:pt>
    <dgm:pt modelId="{41E628BB-6AAA-4038-8596-E968E1BE0033}" type="pres">
      <dgm:prSet presAssocID="{EC90B983-0158-450F-B8C4-EEBABEA0F8FA}" presName="aNode" presStyleLbl="bgShp" presStyleIdx="0" presStyleCnt="4"/>
      <dgm:spPr/>
    </dgm:pt>
    <dgm:pt modelId="{B25A1853-5DE8-4701-9A53-0A0B6F44BCC0}" type="pres">
      <dgm:prSet presAssocID="{EC90B983-0158-450F-B8C4-EEBABEA0F8FA}" presName="textNode" presStyleLbl="bgShp" presStyleIdx="0" presStyleCnt="4"/>
      <dgm:spPr/>
    </dgm:pt>
    <dgm:pt modelId="{1AFCED18-8E82-420E-9B11-AD6D150B3113}" type="pres">
      <dgm:prSet presAssocID="{EC90B983-0158-450F-B8C4-EEBABEA0F8FA}" presName="compChildNode" presStyleCnt="0"/>
      <dgm:spPr/>
    </dgm:pt>
    <dgm:pt modelId="{040B8157-56E1-44DE-A5D4-0F16A8223A78}" type="pres">
      <dgm:prSet presAssocID="{EC90B983-0158-450F-B8C4-EEBABEA0F8FA}" presName="theInnerList" presStyleCnt="0"/>
      <dgm:spPr/>
    </dgm:pt>
    <dgm:pt modelId="{F38CB2D3-F613-4830-A196-8DD7DC722C3D}" type="pres">
      <dgm:prSet presAssocID="{C004C7BE-6028-4E18-AD06-21800D7B1AA3}" presName="childNode" presStyleLbl="node1" presStyleIdx="0" presStyleCnt="4">
        <dgm:presLayoutVars>
          <dgm:bulletEnabled val="1"/>
        </dgm:presLayoutVars>
      </dgm:prSet>
      <dgm:spPr/>
    </dgm:pt>
    <dgm:pt modelId="{33939280-B95B-4F8D-AE4C-57187EAB86A9}" type="pres">
      <dgm:prSet presAssocID="{EC90B983-0158-450F-B8C4-EEBABEA0F8FA}" presName="aSpace" presStyleCnt="0"/>
      <dgm:spPr/>
    </dgm:pt>
    <dgm:pt modelId="{C7F62E3E-D24F-4C8D-B256-1868C410C07D}" type="pres">
      <dgm:prSet presAssocID="{E8FEC35E-4F0C-4FF6-AC06-570EBF534DC2}" presName="compNode" presStyleCnt="0"/>
      <dgm:spPr/>
    </dgm:pt>
    <dgm:pt modelId="{B77293E8-E18F-4646-A936-4B56EA2C7003}" type="pres">
      <dgm:prSet presAssocID="{E8FEC35E-4F0C-4FF6-AC06-570EBF534DC2}" presName="aNode" presStyleLbl="bgShp" presStyleIdx="1" presStyleCnt="4"/>
      <dgm:spPr/>
    </dgm:pt>
    <dgm:pt modelId="{37049ABD-B257-4747-A4C3-117CD8555D85}" type="pres">
      <dgm:prSet presAssocID="{E8FEC35E-4F0C-4FF6-AC06-570EBF534DC2}" presName="textNode" presStyleLbl="bgShp" presStyleIdx="1" presStyleCnt="4"/>
      <dgm:spPr/>
    </dgm:pt>
    <dgm:pt modelId="{19C069E5-F4BF-4830-B5AE-2A024E0EF6B8}" type="pres">
      <dgm:prSet presAssocID="{E8FEC35E-4F0C-4FF6-AC06-570EBF534DC2}" presName="compChildNode" presStyleCnt="0"/>
      <dgm:spPr/>
    </dgm:pt>
    <dgm:pt modelId="{5A2E9A57-0521-4D9F-8CAD-23E444A64ECA}" type="pres">
      <dgm:prSet presAssocID="{E8FEC35E-4F0C-4FF6-AC06-570EBF534DC2}" presName="theInnerList" presStyleCnt="0"/>
      <dgm:spPr/>
    </dgm:pt>
    <dgm:pt modelId="{93155266-E1CC-47B8-A3A8-093F3AD7BE36}" type="pres">
      <dgm:prSet presAssocID="{5E94082A-893A-4DE5-A281-9E88A5DF5977}" presName="childNode" presStyleLbl="node1" presStyleIdx="1" presStyleCnt="4">
        <dgm:presLayoutVars>
          <dgm:bulletEnabled val="1"/>
        </dgm:presLayoutVars>
      </dgm:prSet>
      <dgm:spPr/>
    </dgm:pt>
    <dgm:pt modelId="{160E095C-3BF9-42F9-804E-2F977A0F8D23}" type="pres">
      <dgm:prSet presAssocID="{E8FEC35E-4F0C-4FF6-AC06-570EBF534DC2}" presName="aSpace" presStyleCnt="0"/>
      <dgm:spPr/>
    </dgm:pt>
    <dgm:pt modelId="{523401BC-877D-4B98-9688-6315D37BBBD4}" type="pres">
      <dgm:prSet presAssocID="{438FE322-C0CF-46BF-9BCC-DEA6E6D24CF0}" presName="compNode" presStyleCnt="0"/>
      <dgm:spPr/>
    </dgm:pt>
    <dgm:pt modelId="{BD2DFB09-A704-4D19-B05D-3A8726A379F8}" type="pres">
      <dgm:prSet presAssocID="{438FE322-C0CF-46BF-9BCC-DEA6E6D24CF0}" presName="aNode" presStyleLbl="bgShp" presStyleIdx="2" presStyleCnt="4"/>
      <dgm:spPr/>
    </dgm:pt>
    <dgm:pt modelId="{668060D5-5686-4056-9CC7-697FDC3E52C3}" type="pres">
      <dgm:prSet presAssocID="{438FE322-C0CF-46BF-9BCC-DEA6E6D24CF0}" presName="textNode" presStyleLbl="bgShp" presStyleIdx="2" presStyleCnt="4"/>
      <dgm:spPr/>
    </dgm:pt>
    <dgm:pt modelId="{F653D054-6E51-4D9A-8D26-5D49082211B0}" type="pres">
      <dgm:prSet presAssocID="{438FE322-C0CF-46BF-9BCC-DEA6E6D24CF0}" presName="compChildNode" presStyleCnt="0"/>
      <dgm:spPr/>
    </dgm:pt>
    <dgm:pt modelId="{CBF5F193-FB53-4A2B-A44E-E620F04918FC}" type="pres">
      <dgm:prSet presAssocID="{438FE322-C0CF-46BF-9BCC-DEA6E6D24CF0}" presName="theInnerList" presStyleCnt="0"/>
      <dgm:spPr/>
    </dgm:pt>
    <dgm:pt modelId="{534AD5EC-D9FB-42B9-A8FC-20AA26154B72}" type="pres">
      <dgm:prSet presAssocID="{3E5D3256-8909-4FAF-BE3F-746D18C35FF5}" presName="childNode" presStyleLbl="node1" presStyleIdx="2" presStyleCnt="4">
        <dgm:presLayoutVars>
          <dgm:bulletEnabled val="1"/>
        </dgm:presLayoutVars>
      </dgm:prSet>
      <dgm:spPr/>
    </dgm:pt>
    <dgm:pt modelId="{5B2AB307-4E5F-4088-85B7-538F1A5C26E6}" type="pres">
      <dgm:prSet presAssocID="{438FE322-C0CF-46BF-9BCC-DEA6E6D24CF0}" presName="aSpace" presStyleCnt="0"/>
      <dgm:spPr/>
    </dgm:pt>
    <dgm:pt modelId="{A61048C8-1D69-4BD5-A446-4BFE42BB174B}" type="pres">
      <dgm:prSet presAssocID="{E4DF9252-5CC6-4FA2-838D-08B277B11780}" presName="compNode" presStyleCnt="0"/>
      <dgm:spPr/>
    </dgm:pt>
    <dgm:pt modelId="{797CD4F3-08EF-472A-802F-1DCED95496E0}" type="pres">
      <dgm:prSet presAssocID="{E4DF9252-5CC6-4FA2-838D-08B277B11780}" presName="aNode" presStyleLbl="bgShp" presStyleIdx="3" presStyleCnt="4"/>
      <dgm:spPr/>
    </dgm:pt>
    <dgm:pt modelId="{9E874CB5-1A46-43B5-8F3C-4B7C3FDB88AB}" type="pres">
      <dgm:prSet presAssocID="{E4DF9252-5CC6-4FA2-838D-08B277B11780}" presName="textNode" presStyleLbl="bgShp" presStyleIdx="3" presStyleCnt="4"/>
      <dgm:spPr/>
    </dgm:pt>
    <dgm:pt modelId="{5F96D56F-6E44-481F-9734-AA696D4DCAB7}" type="pres">
      <dgm:prSet presAssocID="{E4DF9252-5CC6-4FA2-838D-08B277B11780}" presName="compChildNode" presStyleCnt="0"/>
      <dgm:spPr/>
    </dgm:pt>
    <dgm:pt modelId="{C9B13C1D-3CA8-4870-A86D-E03EA9843505}" type="pres">
      <dgm:prSet presAssocID="{E4DF9252-5CC6-4FA2-838D-08B277B11780}" presName="theInnerList" presStyleCnt="0"/>
      <dgm:spPr/>
    </dgm:pt>
    <dgm:pt modelId="{BD63DAC9-10A4-45D4-A269-40AD2E5B1002}" type="pres">
      <dgm:prSet presAssocID="{07A54F8A-6C35-4151-B71D-6F00F9D55B90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4BB83B38-4B1A-45FD-A919-167CDB763BDA}" type="presOf" srcId="{E4DF9252-5CC6-4FA2-838D-08B277B11780}" destId="{797CD4F3-08EF-472A-802F-1DCED95496E0}" srcOrd="0" destOrd="0" presId="urn:microsoft.com/office/officeart/2005/8/layout/lProcess2"/>
    <dgm:cxn modelId="{114249FB-F28C-4AF9-9B73-58C30BA0ECAC}" type="presOf" srcId="{438FE322-C0CF-46BF-9BCC-DEA6E6D24CF0}" destId="{668060D5-5686-4056-9CC7-697FDC3E52C3}" srcOrd="1" destOrd="0" presId="urn:microsoft.com/office/officeart/2005/8/layout/lProcess2"/>
    <dgm:cxn modelId="{A731692F-E3D5-470F-A7E9-609FC40CF1BB}" srcId="{0C123032-5080-44EB-A9C4-3D90DD436106}" destId="{E4DF9252-5CC6-4FA2-838D-08B277B11780}" srcOrd="3" destOrd="0" parTransId="{33AFD187-3056-430C-8AA6-17B29332D3AE}" sibTransId="{46228945-515C-4EB7-AD79-AB31B937CA0E}"/>
    <dgm:cxn modelId="{748F3C68-7509-4AAB-8B81-F4F90B3ADB61}" type="presOf" srcId="{E8FEC35E-4F0C-4FF6-AC06-570EBF534DC2}" destId="{37049ABD-B257-4747-A4C3-117CD8555D85}" srcOrd="1" destOrd="0" presId="urn:microsoft.com/office/officeart/2005/8/layout/lProcess2"/>
    <dgm:cxn modelId="{FF393942-59B9-4E3C-B6BD-FE93EF85EAC1}" srcId="{E8FEC35E-4F0C-4FF6-AC06-570EBF534DC2}" destId="{5E94082A-893A-4DE5-A281-9E88A5DF5977}" srcOrd="0" destOrd="0" parTransId="{522AB7B7-F027-4FFE-91E0-11CD7E3D6CA2}" sibTransId="{D746350C-784A-41F7-B112-FD1AFB3EEA35}"/>
    <dgm:cxn modelId="{0FB1DF39-584D-4F41-87BE-067B8BE6C477}" srcId="{E4DF9252-5CC6-4FA2-838D-08B277B11780}" destId="{07A54F8A-6C35-4151-B71D-6F00F9D55B90}" srcOrd="0" destOrd="0" parTransId="{C6EE3D64-2F9A-4E36-9B2B-082DF8FD5032}" sibTransId="{71E7B636-0BE9-4ABF-91EE-253A732F85ED}"/>
    <dgm:cxn modelId="{0205DB83-8229-4FE9-91A0-DCC084D592D9}" type="presOf" srcId="{EC90B983-0158-450F-B8C4-EEBABEA0F8FA}" destId="{41E628BB-6AAA-4038-8596-E968E1BE0033}" srcOrd="0" destOrd="0" presId="urn:microsoft.com/office/officeart/2005/8/layout/lProcess2"/>
    <dgm:cxn modelId="{D22F73B9-DE7B-4B85-ADE8-1652F9F85963}" type="presOf" srcId="{E4DF9252-5CC6-4FA2-838D-08B277B11780}" destId="{9E874CB5-1A46-43B5-8F3C-4B7C3FDB88AB}" srcOrd="1" destOrd="0" presId="urn:microsoft.com/office/officeart/2005/8/layout/lProcess2"/>
    <dgm:cxn modelId="{C7C9269F-7995-43E1-A510-202868089449}" type="presOf" srcId="{438FE322-C0CF-46BF-9BCC-DEA6E6D24CF0}" destId="{BD2DFB09-A704-4D19-B05D-3A8726A379F8}" srcOrd="0" destOrd="0" presId="urn:microsoft.com/office/officeart/2005/8/layout/lProcess2"/>
    <dgm:cxn modelId="{5A812925-D7E4-45C1-8A45-E215301A8B76}" type="presOf" srcId="{5E94082A-893A-4DE5-A281-9E88A5DF5977}" destId="{93155266-E1CC-47B8-A3A8-093F3AD7BE36}" srcOrd="0" destOrd="0" presId="urn:microsoft.com/office/officeart/2005/8/layout/lProcess2"/>
    <dgm:cxn modelId="{0E2D17BA-CB70-4911-AF56-01A5E47D8ABB}" type="presOf" srcId="{0C123032-5080-44EB-A9C4-3D90DD436106}" destId="{01F644BE-BAFC-42E9-9058-2D42AA06AD13}" srcOrd="0" destOrd="0" presId="urn:microsoft.com/office/officeart/2005/8/layout/lProcess2"/>
    <dgm:cxn modelId="{A10DE368-BA11-4C45-959A-5B5385746972}" srcId="{EC90B983-0158-450F-B8C4-EEBABEA0F8FA}" destId="{C004C7BE-6028-4E18-AD06-21800D7B1AA3}" srcOrd="0" destOrd="0" parTransId="{71FCD363-1749-40FC-A378-D12BFA1502E7}" sibTransId="{0F4E2583-5A3A-4C0F-B92A-A2A222460AFA}"/>
    <dgm:cxn modelId="{6A23A1BB-CB9D-418F-978D-0262C0A37C60}" srcId="{0C123032-5080-44EB-A9C4-3D90DD436106}" destId="{EC90B983-0158-450F-B8C4-EEBABEA0F8FA}" srcOrd="0" destOrd="0" parTransId="{F046A854-1F41-430B-A490-B3A0C1D6B62C}" sibTransId="{4E4B91BF-857B-4202-80CC-DC3BB3A17C51}"/>
    <dgm:cxn modelId="{067D7338-5539-43E8-AFD2-ADD50DA6BEE5}" srcId="{0C123032-5080-44EB-A9C4-3D90DD436106}" destId="{438FE322-C0CF-46BF-9BCC-DEA6E6D24CF0}" srcOrd="2" destOrd="0" parTransId="{BF938181-90F7-4F5A-A537-386F92F5AEB9}" sibTransId="{3687503E-12E1-4F36-8F52-05A12A7FA17D}"/>
    <dgm:cxn modelId="{F8A226CC-81B9-4AC4-8A1B-69898B25F5F5}" srcId="{438FE322-C0CF-46BF-9BCC-DEA6E6D24CF0}" destId="{3E5D3256-8909-4FAF-BE3F-746D18C35FF5}" srcOrd="0" destOrd="0" parTransId="{1DDD8CFC-951C-4555-BCE2-5136774307F6}" sibTransId="{208E6528-E870-48D8-A47B-414E091BCFB8}"/>
    <dgm:cxn modelId="{0D9728E6-493C-4181-9D02-BB38FF87BD7C}" type="presOf" srcId="{E8FEC35E-4F0C-4FF6-AC06-570EBF534DC2}" destId="{B77293E8-E18F-4646-A936-4B56EA2C7003}" srcOrd="0" destOrd="0" presId="urn:microsoft.com/office/officeart/2005/8/layout/lProcess2"/>
    <dgm:cxn modelId="{1D7653A2-49C6-4A55-81B6-C6F282A8B75D}" type="presOf" srcId="{EC90B983-0158-450F-B8C4-EEBABEA0F8FA}" destId="{B25A1853-5DE8-4701-9A53-0A0B6F44BCC0}" srcOrd="1" destOrd="0" presId="urn:microsoft.com/office/officeart/2005/8/layout/lProcess2"/>
    <dgm:cxn modelId="{76EBA52C-D119-411C-B487-3252438988C0}" type="presOf" srcId="{3E5D3256-8909-4FAF-BE3F-746D18C35FF5}" destId="{534AD5EC-D9FB-42B9-A8FC-20AA26154B72}" srcOrd="0" destOrd="0" presId="urn:microsoft.com/office/officeart/2005/8/layout/lProcess2"/>
    <dgm:cxn modelId="{BE1403C2-8D62-4168-9C2A-8660BA6BF9F2}" type="presOf" srcId="{07A54F8A-6C35-4151-B71D-6F00F9D55B90}" destId="{BD63DAC9-10A4-45D4-A269-40AD2E5B1002}" srcOrd="0" destOrd="0" presId="urn:microsoft.com/office/officeart/2005/8/layout/lProcess2"/>
    <dgm:cxn modelId="{39626F3A-A402-4027-927E-9D2C71E7D30A}" srcId="{0C123032-5080-44EB-A9C4-3D90DD436106}" destId="{E8FEC35E-4F0C-4FF6-AC06-570EBF534DC2}" srcOrd="1" destOrd="0" parTransId="{9417075B-6761-4A52-854E-B0686BB4684F}" sibTransId="{9E6DA780-B44A-4D73-B63D-21CACC98A922}"/>
    <dgm:cxn modelId="{BD73795A-A7B0-4402-9FA3-2F65CB7EE1EA}" type="presOf" srcId="{C004C7BE-6028-4E18-AD06-21800D7B1AA3}" destId="{F38CB2D3-F613-4830-A196-8DD7DC722C3D}" srcOrd="0" destOrd="0" presId="urn:microsoft.com/office/officeart/2005/8/layout/lProcess2"/>
    <dgm:cxn modelId="{52C7DE1C-017C-404F-99E8-5B2F8B51283D}" type="presParOf" srcId="{01F644BE-BAFC-42E9-9058-2D42AA06AD13}" destId="{B178B079-73CF-4723-BD26-7A53978D7491}" srcOrd="0" destOrd="0" presId="urn:microsoft.com/office/officeart/2005/8/layout/lProcess2"/>
    <dgm:cxn modelId="{FF04A7DE-1632-4E59-B6D1-785BE8BBC0DA}" type="presParOf" srcId="{B178B079-73CF-4723-BD26-7A53978D7491}" destId="{41E628BB-6AAA-4038-8596-E968E1BE0033}" srcOrd="0" destOrd="0" presId="urn:microsoft.com/office/officeart/2005/8/layout/lProcess2"/>
    <dgm:cxn modelId="{03123901-E7E0-441F-9FFD-7C54C57703CF}" type="presParOf" srcId="{B178B079-73CF-4723-BD26-7A53978D7491}" destId="{B25A1853-5DE8-4701-9A53-0A0B6F44BCC0}" srcOrd="1" destOrd="0" presId="urn:microsoft.com/office/officeart/2005/8/layout/lProcess2"/>
    <dgm:cxn modelId="{7C46E8E0-0380-4723-BFC8-A9506C7AC4F9}" type="presParOf" srcId="{B178B079-73CF-4723-BD26-7A53978D7491}" destId="{1AFCED18-8E82-420E-9B11-AD6D150B3113}" srcOrd="2" destOrd="0" presId="urn:microsoft.com/office/officeart/2005/8/layout/lProcess2"/>
    <dgm:cxn modelId="{028B308C-4495-4E50-B977-C82E8C20F697}" type="presParOf" srcId="{1AFCED18-8E82-420E-9B11-AD6D150B3113}" destId="{040B8157-56E1-44DE-A5D4-0F16A8223A78}" srcOrd="0" destOrd="0" presId="urn:microsoft.com/office/officeart/2005/8/layout/lProcess2"/>
    <dgm:cxn modelId="{3890B488-911D-4870-AAB7-773EFDC91A20}" type="presParOf" srcId="{040B8157-56E1-44DE-A5D4-0F16A8223A78}" destId="{F38CB2D3-F613-4830-A196-8DD7DC722C3D}" srcOrd="0" destOrd="0" presId="urn:microsoft.com/office/officeart/2005/8/layout/lProcess2"/>
    <dgm:cxn modelId="{6465EB29-19A3-4800-88C5-9A09DDD22FAF}" type="presParOf" srcId="{01F644BE-BAFC-42E9-9058-2D42AA06AD13}" destId="{33939280-B95B-4F8D-AE4C-57187EAB86A9}" srcOrd="1" destOrd="0" presId="urn:microsoft.com/office/officeart/2005/8/layout/lProcess2"/>
    <dgm:cxn modelId="{9A0743F9-A151-4B93-B28E-4A6F94953897}" type="presParOf" srcId="{01F644BE-BAFC-42E9-9058-2D42AA06AD13}" destId="{C7F62E3E-D24F-4C8D-B256-1868C410C07D}" srcOrd="2" destOrd="0" presId="urn:microsoft.com/office/officeart/2005/8/layout/lProcess2"/>
    <dgm:cxn modelId="{F73EF223-7524-4127-AB4B-21A60477A7D1}" type="presParOf" srcId="{C7F62E3E-D24F-4C8D-B256-1868C410C07D}" destId="{B77293E8-E18F-4646-A936-4B56EA2C7003}" srcOrd="0" destOrd="0" presId="urn:microsoft.com/office/officeart/2005/8/layout/lProcess2"/>
    <dgm:cxn modelId="{79166D41-8E9A-4FBD-813A-5466602729FB}" type="presParOf" srcId="{C7F62E3E-D24F-4C8D-B256-1868C410C07D}" destId="{37049ABD-B257-4747-A4C3-117CD8555D85}" srcOrd="1" destOrd="0" presId="urn:microsoft.com/office/officeart/2005/8/layout/lProcess2"/>
    <dgm:cxn modelId="{493675E7-DF77-4562-803F-DC7C78FB1D9C}" type="presParOf" srcId="{C7F62E3E-D24F-4C8D-B256-1868C410C07D}" destId="{19C069E5-F4BF-4830-B5AE-2A024E0EF6B8}" srcOrd="2" destOrd="0" presId="urn:microsoft.com/office/officeart/2005/8/layout/lProcess2"/>
    <dgm:cxn modelId="{09BD3D37-24CC-4BE5-A2BB-44C9DDFC154F}" type="presParOf" srcId="{19C069E5-F4BF-4830-B5AE-2A024E0EF6B8}" destId="{5A2E9A57-0521-4D9F-8CAD-23E444A64ECA}" srcOrd="0" destOrd="0" presId="urn:microsoft.com/office/officeart/2005/8/layout/lProcess2"/>
    <dgm:cxn modelId="{32625EE7-FD84-4F08-A01D-F5B9AEDA3D31}" type="presParOf" srcId="{5A2E9A57-0521-4D9F-8CAD-23E444A64ECA}" destId="{93155266-E1CC-47B8-A3A8-093F3AD7BE36}" srcOrd="0" destOrd="0" presId="urn:microsoft.com/office/officeart/2005/8/layout/lProcess2"/>
    <dgm:cxn modelId="{2E114F8A-18B0-4949-91AD-20278ADE5D77}" type="presParOf" srcId="{01F644BE-BAFC-42E9-9058-2D42AA06AD13}" destId="{160E095C-3BF9-42F9-804E-2F977A0F8D23}" srcOrd="3" destOrd="0" presId="urn:microsoft.com/office/officeart/2005/8/layout/lProcess2"/>
    <dgm:cxn modelId="{9D2DDFE4-32B0-43D4-9F86-9DBBE80C6FD2}" type="presParOf" srcId="{01F644BE-BAFC-42E9-9058-2D42AA06AD13}" destId="{523401BC-877D-4B98-9688-6315D37BBBD4}" srcOrd="4" destOrd="0" presId="urn:microsoft.com/office/officeart/2005/8/layout/lProcess2"/>
    <dgm:cxn modelId="{43F5E624-6AFC-4FDE-9C60-047427440ED5}" type="presParOf" srcId="{523401BC-877D-4B98-9688-6315D37BBBD4}" destId="{BD2DFB09-A704-4D19-B05D-3A8726A379F8}" srcOrd="0" destOrd="0" presId="urn:microsoft.com/office/officeart/2005/8/layout/lProcess2"/>
    <dgm:cxn modelId="{0D50D0A6-C4A4-4783-97F7-78A6DE8C7291}" type="presParOf" srcId="{523401BC-877D-4B98-9688-6315D37BBBD4}" destId="{668060D5-5686-4056-9CC7-697FDC3E52C3}" srcOrd="1" destOrd="0" presId="urn:microsoft.com/office/officeart/2005/8/layout/lProcess2"/>
    <dgm:cxn modelId="{AC4A4D66-26C6-40BA-B4AD-5B7F8935F9A8}" type="presParOf" srcId="{523401BC-877D-4B98-9688-6315D37BBBD4}" destId="{F653D054-6E51-4D9A-8D26-5D49082211B0}" srcOrd="2" destOrd="0" presId="urn:microsoft.com/office/officeart/2005/8/layout/lProcess2"/>
    <dgm:cxn modelId="{91428670-05D0-4CC6-891B-6BE52932222D}" type="presParOf" srcId="{F653D054-6E51-4D9A-8D26-5D49082211B0}" destId="{CBF5F193-FB53-4A2B-A44E-E620F04918FC}" srcOrd="0" destOrd="0" presId="urn:microsoft.com/office/officeart/2005/8/layout/lProcess2"/>
    <dgm:cxn modelId="{EB3A8D89-BE6B-4E21-951C-676FA037C9F4}" type="presParOf" srcId="{CBF5F193-FB53-4A2B-A44E-E620F04918FC}" destId="{534AD5EC-D9FB-42B9-A8FC-20AA26154B72}" srcOrd="0" destOrd="0" presId="urn:microsoft.com/office/officeart/2005/8/layout/lProcess2"/>
    <dgm:cxn modelId="{64C06E18-B671-44C0-8004-AA132136F1E5}" type="presParOf" srcId="{01F644BE-BAFC-42E9-9058-2D42AA06AD13}" destId="{5B2AB307-4E5F-4088-85B7-538F1A5C26E6}" srcOrd="5" destOrd="0" presId="urn:microsoft.com/office/officeart/2005/8/layout/lProcess2"/>
    <dgm:cxn modelId="{328343A9-8C23-49DD-A125-0CB1BD69C18B}" type="presParOf" srcId="{01F644BE-BAFC-42E9-9058-2D42AA06AD13}" destId="{A61048C8-1D69-4BD5-A446-4BFE42BB174B}" srcOrd="6" destOrd="0" presId="urn:microsoft.com/office/officeart/2005/8/layout/lProcess2"/>
    <dgm:cxn modelId="{DCC192F3-29A6-492D-A8A1-033496B3BFE2}" type="presParOf" srcId="{A61048C8-1D69-4BD5-A446-4BFE42BB174B}" destId="{797CD4F3-08EF-472A-802F-1DCED95496E0}" srcOrd="0" destOrd="0" presId="urn:microsoft.com/office/officeart/2005/8/layout/lProcess2"/>
    <dgm:cxn modelId="{696FF031-372B-42FA-ABCD-B2CD7D0A0DED}" type="presParOf" srcId="{A61048C8-1D69-4BD5-A446-4BFE42BB174B}" destId="{9E874CB5-1A46-43B5-8F3C-4B7C3FDB88AB}" srcOrd="1" destOrd="0" presId="urn:microsoft.com/office/officeart/2005/8/layout/lProcess2"/>
    <dgm:cxn modelId="{99BF7E9B-A6B0-4435-B336-31FCBBDEB265}" type="presParOf" srcId="{A61048C8-1D69-4BD5-A446-4BFE42BB174B}" destId="{5F96D56F-6E44-481F-9734-AA696D4DCAB7}" srcOrd="2" destOrd="0" presId="urn:microsoft.com/office/officeart/2005/8/layout/lProcess2"/>
    <dgm:cxn modelId="{80127A45-F7BD-4718-B604-45A2A52586E1}" type="presParOf" srcId="{5F96D56F-6E44-481F-9734-AA696D4DCAB7}" destId="{C9B13C1D-3CA8-4870-A86D-E03EA9843505}" srcOrd="0" destOrd="0" presId="urn:microsoft.com/office/officeart/2005/8/layout/lProcess2"/>
    <dgm:cxn modelId="{AFCFA2FF-ED3B-4FC8-BE90-A7E074801D5F}" type="presParOf" srcId="{C9B13C1D-3CA8-4870-A86D-E03EA9843505}" destId="{BD63DAC9-10A4-45D4-A269-40AD2E5B1002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B767F1-B1C8-48E0-8D27-DE4F2F495D7B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1EB17C1-1F3B-4F44-A359-65A27693E32B}">
      <dgm:prSet custT="1"/>
      <dgm:spPr/>
      <dgm:t>
        <a:bodyPr/>
        <a:lstStyle/>
        <a:p>
          <a:pPr rtl="0"/>
          <a:r>
            <a:rPr lang="en-US" sz="1400" b="0" i="0" baseline="0" dirty="0" smtClean="0"/>
            <a:t>There are large set of Customer that are not using Credit Card for Purchase (may be using only for cash advance).</a:t>
          </a:r>
          <a:endParaRPr lang="en-US" sz="1400" dirty="0"/>
        </a:p>
      </dgm:t>
    </dgm:pt>
    <dgm:pt modelId="{9ADC19FD-D6D9-4789-BF12-E66BF1F5AE7F}" type="parTrans" cxnId="{4789DB5F-8706-4CB0-B2AB-4F1D73E9A47C}">
      <dgm:prSet/>
      <dgm:spPr/>
      <dgm:t>
        <a:bodyPr/>
        <a:lstStyle/>
        <a:p>
          <a:endParaRPr lang="en-US"/>
        </a:p>
      </dgm:t>
    </dgm:pt>
    <dgm:pt modelId="{1C9DDBD6-EA0A-4BC7-B7F9-CC7EB7222870}" type="sibTrans" cxnId="{4789DB5F-8706-4CB0-B2AB-4F1D73E9A47C}">
      <dgm:prSet/>
      <dgm:spPr/>
      <dgm:t>
        <a:bodyPr/>
        <a:lstStyle/>
        <a:p>
          <a:endParaRPr lang="en-US"/>
        </a:p>
      </dgm:t>
    </dgm:pt>
    <dgm:pt modelId="{503D7321-FC36-4462-AA0E-D0E001AE46A3}">
      <dgm:prSet custT="1"/>
      <dgm:spPr/>
      <dgm:t>
        <a:bodyPr/>
        <a:lstStyle/>
        <a:p>
          <a:pPr rtl="0"/>
          <a:r>
            <a:rPr lang="en-US" sz="1400" b="0" i="0" baseline="0" smtClean="0"/>
            <a:t>There are Customers that Perform Both Oneoff and Installment</a:t>
          </a:r>
          <a:endParaRPr lang="en-US" sz="1400"/>
        </a:p>
      </dgm:t>
    </dgm:pt>
    <dgm:pt modelId="{202BB7E8-A668-4263-ACC0-79C501268CFD}" type="parTrans" cxnId="{1F51322C-C889-4C6E-B89D-9880B519F78F}">
      <dgm:prSet/>
      <dgm:spPr/>
      <dgm:t>
        <a:bodyPr/>
        <a:lstStyle/>
        <a:p>
          <a:endParaRPr lang="en-US"/>
        </a:p>
      </dgm:t>
    </dgm:pt>
    <dgm:pt modelId="{F3AF2D4F-9BE0-4DB9-938C-B14DADE80F65}" type="sibTrans" cxnId="{1F51322C-C889-4C6E-B89D-9880B519F78F}">
      <dgm:prSet/>
      <dgm:spPr/>
      <dgm:t>
        <a:bodyPr/>
        <a:lstStyle/>
        <a:p>
          <a:endParaRPr lang="en-US"/>
        </a:p>
      </dgm:t>
    </dgm:pt>
    <dgm:pt modelId="{29AA4362-54B3-4B3D-B632-EA103AA78C06}">
      <dgm:prSet custT="1"/>
      <dgm:spPr/>
      <dgm:t>
        <a:bodyPr/>
        <a:lstStyle/>
        <a:p>
          <a:pPr rtl="0"/>
          <a:r>
            <a:rPr lang="en-US" sz="1400" b="0" i="0" baseline="0" dirty="0" smtClean="0"/>
            <a:t>Approx. 1800 Subs do not prefer Installment based transactions.</a:t>
          </a:r>
          <a:endParaRPr lang="en-US" sz="1400" dirty="0"/>
        </a:p>
      </dgm:t>
    </dgm:pt>
    <dgm:pt modelId="{9EDCDA29-71BA-4740-9123-B5800533DA23}" type="parTrans" cxnId="{63B9A7FD-7C18-47ED-8007-3D40F31F2405}">
      <dgm:prSet/>
      <dgm:spPr/>
      <dgm:t>
        <a:bodyPr/>
        <a:lstStyle/>
        <a:p>
          <a:endParaRPr lang="en-US"/>
        </a:p>
      </dgm:t>
    </dgm:pt>
    <dgm:pt modelId="{475FDDD0-9698-451D-832D-6B6B0540B64B}" type="sibTrans" cxnId="{63B9A7FD-7C18-47ED-8007-3D40F31F2405}">
      <dgm:prSet/>
      <dgm:spPr/>
      <dgm:t>
        <a:bodyPr/>
        <a:lstStyle/>
        <a:p>
          <a:endParaRPr lang="en-US"/>
        </a:p>
      </dgm:t>
    </dgm:pt>
    <dgm:pt modelId="{3DA8D421-3905-43D9-A041-AA96DC27173B}" type="pres">
      <dgm:prSet presAssocID="{0CB767F1-B1C8-48E0-8D27-DE4F2F495D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9F27F56-0FA6-4FA3-86B6-06DBB0CE4F31}" type="pres">
      <dgm:prSet presAssocID="{91EB17C1-1F3B-4F44-A359-65A27693E32B}" presName="hierRoot1" presStyleCnt="0">
        <dgm:presLayoutVars>
          <dgm:hierBranch val="init"/>
        </dgm:presLayoutVars>
      </dgm:prSet>
      <dgm:spPr/>
    </dgm:pt>
    <dgm:pt modelId="{BEDCD94D-BCF8-482D-818B-2D9AA472415A}" type="pres">
      <dgm:prSet presAssocID="{91EB17C1-1F3B-4F44-A359-65A27693E32B}" presName="rootComposite1" presStyleCnt="0"/>
      <dgm:spPr/>
    </dgm:pt>
    <dgm:pt modelId="{14BB546B-CC02-49FA-941D-90AB1F00148D}" type="pres">
      <dgm:prSet presAssocID="{91EB17C1-1F3B-4F44-A359-65A27693E32B}" presName="rootText1" presStyleLbl="node0" presStyleIdx="0" presStyleCnt="3">
        <dgm:presLayoutVars>
          <dgm:chPref val="3"/>
        </dgm:presLayoutVars>
      </dgm:prSet>
      <dgm:spPr/>
    </dgm:pt>
    <dgm:pt modelId="{F0DAB19E-B001-472E-AA9B-592490A1291E}" type="pres">
      <dgm:prSet presAssocID="{91EB17C1-1F3B-4F44-A359-65A27693E32B}" presName="rootConnector1" presStyleLbl="node1" presStyleIdx="0" presStyleCnt="0"/>
      <dgm:spPr/>
    </dgm:pt>
    <dgm:pt modelId="{5D22DED8-24EC-44EE-BCF9-F6641E60F149}" type="pres">
      <dgm:prSet presAssocID="{91EB17C1-1F3B-4F44-A359-65A27693E32B}" presName="hierChild2" presStyleCnt="0"/>
      <dgm:spPr/>
    </dgm:pt>
    <dgm:pt modelId="{62753FE6-01A4-4B95-92E6-3809645F6187}" type="pres">
      <dgm:prSet presAssocID="{91EB17C1-1F3B-4F44-A359-65A27693E32B}" presName="hierChild3" presStyleCnt="0"/>
      <dgm:spPr/>
    </dgm:pt>
    <dgm:pt modelId="{B3AFCBA2-7545-4706-9228-3FE063633809}" type="pres">
      <dgm:prSet presAssocID="{503D7321-FC36-4462-AA0E-D0E001AE46A3}" presName="hierRoot1" presStyleCnt="0">
        <dgm:presLayoutVars>
          <dgm:hierBranch val="init"/>
        </dgm:presLayoutVars>
      </dgm:prSet>
      <dgm:spPr/>
    </dgm:pt>
    <dgm:pt modelId="{02113651-BEAD-44B8-BC1B-1803E5787CFC}" type="pres">
      <dgm:prSet presAssocID="{503D7321-FC36-4462-AA0E-D0E001AE46A3}" presName="rootComposite1" presStyleCnt="0"/>
      <dgm:spPr/>
    </dgm:pt>
    <dgm:pt modelId="{09C09E11-4E19-4AB5-B9E7-EAA29184D238}" type="pres">
      <dgm:prSet presAssocID="{503D7321-FC36-4462-AA0E-D0E001AE46A3}" presName="rootText1" presStyleLbl="node0" presStyleIdx="1" presStyleCnt="3">
        <dgm:presLayoutVars>
          <dgm:chPref val="3"/>
        </dgm:presLayoutVars>
      </dgm:prSet>
      <dgm:spPr/>
    </dgm:pt>
    <dgm:pt modelId="{6B55DC93-7351-453A-B185-242763FD1983}" type="pres">
      <dgm:prSet presAssocID="{503D7321-FC36-4462-AA0E-D0E001AE46A3}" presName="rootConnector1" presStyleLbl="node1" presStyleIdx="0" presStyleCnt="0"/>
      <dgm:spPr/>
    </dgm:pt>
    <dgm:pt modelId="{DC8A7565-20B9-4ED0-A7C0-974D26CBAEFE}" type="pres">
      <dgm:prSet presAssocID="{503D7321-FC36-4462-AA0E-D0E001AE46A3}" presName="hierChild2" presStyleCnt="0"/>
      <dgm:spPr/>
    </dgm:pt>
    <dgm:pt modelId="{2414CCAC-860D-40D6-8E76-E29EABC22A87}" type="pres">
      <dgm:prSet presAssocID="{503D7321-FC36-4462-AA0E-D0E001AE46A3}" presName="hierChild3" presStyleCnt="0"/>
      <dgm:spPr/>
    </dgm:pt>
    <dgm:pt modelId="{89C2A27E-6533-483B-964D-B45F36D97D80}" type="pres">
      <dgm:prSet presAssocID="{29AA4362-54B3-4B3D-B632-EA103AA78C06}" presName="hierRoot1" presStyleCnt="0">
        <dgm:presLayoutVars>
          <dgm:hierBranch val="init"/>
        </dgm:presLayoutVars>
      </dgm:prSet>
      <dgm:spPr/>
    </dgm:pt>
    <dgm:pt modelId="{A97B43BF-5CE8-454D-85A9-276715327ACA}" type="pres">
      <dgm:prSet presAssocID="{29AA4362-54B3-4B3D-B632-EA103AA78C06}" presName="rootComposite1" presStyleCnt="0"/>
      <dgm:spPr/>
    </dgm:pt>
    <dgm:pt modelId="{7E73C57B-FB0E-4749-8109-E9E5F0B4B76D}" type="pres">
      <dgm:prSet presAssocID="{29AA4362-54B3-4B3D-B632-EA103AA78C06}" presName="rootText1" presStyleLbl="node0" presStyleIdx="2" presStyleCnt="3">
        <dgm:presLayoutVars>
          <dgm:chPref val="3"/>
        </dgm:presLayoutVars>
      </dgm:prSet>
      <dgm:spPr/>
    </dgm:pt>
    <dgm:pt modelId="{9F4E193B-5C58-4A48-A4EC-C0022EC4B5D5}" type="pres">
      <dgm:prSet presAssocID="{29AA4362-54B3-4B3D-B632-EA103AA78C06}" presName="rootConnector1" presStyleLbl="node1" presStyleIdx="0" presStyleCnt="0"/>
      <dgm:spPr/>
    </dgm:pt>
    <dgm:pt modelId="{72AF0B50-7FF2-45E3-BA11-26C2DEAFCB32}" type="pres">
      <dgm:prSet presAssocID="{29AA4362-54B3-4B3D-B632-EA103AA78C06}" presName="hierChild2" presStyleCnt="0"/>
      <dgm:spPr/>
    </dgm:pt>
    <dgm:pt modelId="{01137913-335F-4D9A-A7EC-DEBE35696234}" type="pres">
      <dgm:prSet presAssocID="{29AA4362-54B3-4B3D-B632-EA103AA78C06}" presName="hierChild3" presStyleCnt="0"/>
      <dgm:spPr/>
    </dgm:pt>
  </dgm:ptLst>
  <dgm:cxnLst>
    <dgm:cxn modelId="{FC10881F-E5B1-4362-938E-E16291707DDF}" type="presOf" srcId="{29AA4362-54B3-4B3D-B632-EA103AA78C06}" destId="{9F4E193B-5C58-4A48-A4EC-C0022EC4B5D5}" srcOrd="1" destOrd="0" presId="urn:microsoft.com/office/officeart/2005/8/layout/orgChart1"/>
    <dgm:cxn modelId="{9105EA3F-D19C-4871-A464-D63A72CE5C6E}" type="presOf" srcId="{503D7321-FC36-4462-AA0E-D0E001AE46A3}" destId="{6B55DC93-7351-453A-B185-242763FD1983}" srcOrd="1" destOrd="0" presId="urn:microsoft.com/office/officeart/2005/8/layout/orgChart1"/>
    <dgm:cxn modelId="{7FEAC42E-C0A0-4BE7-87E8-5FF4EDF24B58}" type="presOf" srcId="{91EB17C1-1F3B-4F44-A359-65A27693E32B}" destId="{F0DAB19E-B001-472E-AA9B-592490A1291E}" srcOrd="1" destOrd="0" presId="urn:microsoft.com/office/officeart/2005/8/layout/orgChart1"/>
    <dgm:cxn modelId="{897170C7-6344-4BE1-B1A1-766827CEBE27}" type="presOf" srcId="{29AA4362-54B3-4B3D-B632-EA103AA78C06}" destId="{7E73C57B-FB0E-4749-8109-E9E5F0B4B76D}" srcOrd="0" destOrd="0" presId="urn:microsoft.com/office/officeart/2005/8/layout/orgChart1"/>
    <dgm:cxn modelId="{E11B4D66-E2EE-4BF7-87FA-855726F422E8}" type="presOf" srcId="{0CB767F1-B1C8-48E0-8D27-DE4F2F495D7B}" destId="{3DA8D421-3905-43D9-A041-AA96DC27173B}" srcOrd="0" destOrd="0" presId="urn:microsoft.com/office/officeart/2005/8/layout/orgChart1"/>
    <dgm:cxn modelId="{1F51322C-C889-4C6E-B89D-9880B519F78F}" srcId="{0CB767F1-B1C8-48E0-8D27-DE4F2F495D7B}" destId="{503D7321-FC36-4462-AA0E-D0E001AE46A3}" srcOrd="1" destOrd="0" parTransId="{202BB7E8-A668-4263-ACC0-79C501268CFD}" sibTransId="{F3AF2D4F-9BE0-4DB9-938C-B14DADE80F65}"/>
    <dgm:cxn modelId="{4789DB5F-8706-4CB0-B2AB-4F1D73E9A47C}" srcId="{0CB767F1-B1C8-48E0-8D27-DE4F2F495D7B}" destId="{91EB17C1-1F3B-4F44-A359-65A27693E32B}" srcOrd="0" destOrd="0" parTransId="{9ADC19FD-D6D9-4789-BF12-E66BF1F5AE7F}" sibTransId="{1C9DDBD6-EA0A-4BC7-B7F9-CC7EB7222870}"/>
    <dgm:cxn modelId="{6F7B1F8B-FF32-4EB9-AC65-498EF5D2D945}" type="presOf" srcId="{91EB17C1-1F3B-4F44-A359-65A27693E32B}" destId="{14BB546B-CC02-49FA-941D-90AB1F00148D}" srcOrd="0" destOrd="0" presId="urn:microsoft.com/office/officeart/2005/8/layout/orgChart1"/>
    <dgm:cxn modelId="{9E5149DD-19BB-454F-BBB3-F65C358FCD1C}" type="presOf" srcId="{503D7321-FC36-4462-AA0E-D0E001AE46A3}" destId="{09C09E11-4E19-4AB5-B9E7-EAA29184D238}" srcOrd="0" destOrd="0" presId="urn:microsoft.com/office/officeart/2005/8/layout/orgChart1"/>
    <dgm:cxn modelId="{63B9A7FD-7C18-47ED-8007-3D40F31F2405}" srcId="{0CB767F1-B1C8-48E0-8D27-DE4F2F495D7B}" destId="{29AA4362-54B3-4B3D-B632-EA103AA78C06}" srcOrd="2" destOrd="0" parTransId="{9EDCDA29-71BA-4740-9123-B5800533DA23}" sibTransId="{475FDDD0-9698-451D-832D-6B6B0540B64B}"/>
    <dgm:cxn modelId="{CA353301-2B6D-4536-B3AB-295DB84FD1CD}" type="presParOf" srcId="{3DA8D421-3905-43D9-A041-AA96DC27173B}" destId="{C9F27F56-0FA6-4FA3-86B6-06DBB0CE4F31}" srcOrd="0" destOrd="0" presId="urn:microsoft.com/office/officeart/2005/8/layout/orgChart1"/>
    <dgm:cxn modelId="{8FC67800-CD97-444C-8FC5-57F95BD87218}" type="presParOf" srcId="{C9F27F56-0FA6-4FA3-86B6-06DBB0CE4F31}" destId="{BEDCD94D-BCF8-482D-818B-2D9AA472415A}" srcOrd="0" destOrd="0" presId="urn:microsoft.com/office/officeart/2005/8/layout/orgChart1"/>
    <dgm:cxn modelId="{AA71F93C-A826-42C3-A12C-1270AF300188}" type="presParOf" srcId="{BEDCD94D-BCF8-482D-818B-2D9AA472415A}" destId="{14BB546B-CC02-49FA-941D-90AB1F00148D}" srcOrd="0" destOrd="0" presId="urn:microsoft.com/office/officeart/2005/8/layout/orgChart1"/>
    <dgm:cxn modelId="{464653AF-247B-4970-AB3E-31C9AC8D4033}" type="presParOf" srcId="{BEDCD94D-BCF8-482D-818B-2D9AA472415A}" destId="{F0DAB19E-B001-472E-AA9B-592490A1291E}" srcOrd="1" destOrd="0" presId="urn:microsoft.com/office/officeart/2005/8/layout/orgChart1"/>
    <dgm:cxn modelId="{BFC9C294-86B4-42DD-B283-F74908AAEEC4}" type="presParOf" srcId="{C9F27F56-0FA6-4FA3-86B6-06DBB0CE4F31}" destId="{5D22DED8-24EC-44EE-BCF9-F6641E60F149}" srcOrd="1" destOrd="0" presId="urn:microsoft.com/office/officeart/2005/8/layout/orgChart1"/>
    <dgm:cxn modelId="{2035F113-F041-4AF5-9BA3-2D844C37C83B}" type="presParOf" srcId="{C9F27F56-0FA6-4FA3-86B6-06DBB0CE4F31}" destId="{62753FE6-01A4-4B95-92E6-3809645F6187}" srcOrd="2" destOrd="0" presId="urn:microsoft.com/office/officeart/2005/8/layout/orgChart1"/>
    <dgm:cxn modelId="{EB4387C8-94F2-4456-A9CF-D79B143BDAA9}" type="presParOf" srcId="{3DA8D421-3905-43D9-A041-AA96DC27173B}" destId="{B3AFCBA2-7545-4706-9228-3FE063633809}" srcOrd="1" destOrd="0" presId="urn:microsoft.com/office/officeart/2005/8/layout/orgChart1"/>
    <dgm:cxn modelId="{9E300DB2-1F7F-4F36-B076-6741BA9FB41F}" type="presParOf" srcId="{B3AFCBA2-7545-4706-9228-3FE063633809}" destId="{02113651-BEAD-44B8-BC1B-1803E5787CFC}" srcOrd="0" destOrd="0" presId="urn:microsoft.com/office/officeart/2005/8/layout/orgChart1"/>
    <dgm:cxn modelId="{7A353FD3-208D-4FC0-B8DA-A56FD8A97932}" type="presParOf" srcId="{02113651-BEAD-44B8-BC1B-1803E5787CFC}" destId="{09C09E11-4E19-4AB5-B9E7-EAA29184D238}" srcOrd="0" destOrd="0" presId="urn:microsoft.com/office/officeart/2005/8/layout/orgChart1"/>
    <dgm:cxn modelId="{FCE885FD-5C54-40AC-A640-8B625C91792E}" type="presParOf" srcId="{02113651-BEAD-44B8-BC1B-1803E5787CFC}" destId="{6B55DC93-7351-453A-B185-242763FD1983}" srcOrd="1" destOrd="0" presId="urn:microsoft.com/office/officeart/2005/8/layout/orgChart1"/>
    <dgm:cxn modelId="{A1C5B7B9-FA90-4747-90CB-D0DC18383A0F}" type="presParOf" srcId="{B3AFCBA2-7545-4706-9228-3FE063633809}" destId="{DC8A7565-20B9-4ED0-A7C0-974D26CBAEFE}" srcOrd="1" destOrd="0" presId="urn:microsoft.com/office/officeart/2005/8/layout/orgChart1"/>
    <dgm:cxn modelId="{75282267-7F1A-4C77-A992-4271725C4FA3}" type="presParOf" srcId="{B3AFCBA2-7545-4706-9228-3FE063633809}" destId="{2414CCAC-860D-40D6-8E76-E29EABC22A87}" srcOrd="2" destOrd="0" presId="urn:microsoft.com/office/officeart/2005/8/layout/orgChart1"/>
    <dgm:cxn modelId="{90CCBCB6-3E41-4ADF-824D-E078CCCC57AE}" type="presParOf" srcId="{3DA8D421-3905-43D9-A041-AA96DC27173B}" destId="{89C2A27E-6533-483B-964D-B45F36D97D80}" srcOrd="2" destOrd="0" presId="urn:microsoft.com/office/officeart/2005/8/layout/orgChart1"/>
    <dgm:cxn modelId="{8031F22C-963A-4E60-9F7A-8FE5A20CD4EC}" type="presParOf" srcId="{89C2A27E-6533-483B-964D-B45F36D97D80}" destId="{A97B43BF-5CE8-454D-85A9-276715327ACA}" srcOrd="0" destOrd="0" presId="urn:microsoft.com/office/officeart/2005/8/layout/orgChart1"/>
    <dgm:cxn modelId="{AF2B70D9-4F60-4E9A-9910-B4453450E4B0}" type="presParOf" srcId="{A97B43BF-5CE8-454D-85A9-276715327ACA}" destId="{7E73C57B-FB0E-4749-8109-E9E5F0B4B76D}" srcOrd="0" destOrd="0" presId="urn:microsoft.com/office/officeart/2005/8/layout/orgChart1"/>
    <dgm:cxn modelId="{A90B6008-596F-4FB6-923A-98C46B61F3AF}" type="presParOf" srcId="{A97B43BF-5CE8-454D-85A9-276715327ACA}" destId="{9F4E193B-5C58-4A48-A4EC-C0022EC4B5D5}" srcOrd="1" destOrd="0" presId="urn:microsoft.com/office/officeart/2005/8/layout/orgChart1"/>
    <dgm:cxn modelId="{9E3E38E4-0C87-48FD-B3FB-CA76C0D0F890}" type="presParOf" srcId="{89C2A27E-6533-483B-964D-B45F36D97D80}" destId="{72AF0B50-7FF2-45E3-BA11-26C2DEAFCB32}" srcOrd="1" destOrd="0" presId="urn:microsoft.com/office/officeart/2005/8/layout/orgChart1"/>
    <dgm:cxn modelId="{11C07CE0-9F85-4AB6-8166-B3ECFAB37431}" type="presParOf" srcId="{89C2A27E-6533-483B-964D-B45F36D97D80}" destId="{01137913-335F-4D9A-A7EC-DEBE3569623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C0C697-046A-44FB-B5B3-108D8952A9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417CB7-B618-4982-9B23-C6874469A7D9}">
      <dgm:prSet/>
      <dgm:spPr/>
      <dgm:t>
        <a:bodyPr/>
        <a:lstStyle/>
        <a:p>
          <a:pPr rtl="0"/>
          <a:r>
            <a:rPr lang="en-US" smtClean="0"/>
            <a:t>Cluster 2 is the group of customers who have highest Monthly avg purchases and doing both installment as well as one_off purchases, have comparatively good credit score. This group is about 31% of the total customer base</a:t>
          </a:r>
          <a:endParaRPr lang="en-US"/>
        </a:p>
      </dgm:t>
    </dgm:pt>
    <dgm:pt modelId="{09ADB542-D2EC-48B2-AE10-D139F3800263}" type="parTrans" cxnId="{30F1A56D-FA66-43D2-BFBB-48CADD3F548B}">
      <dgm:prSet/>
      <dgm:spPr/>
      <dgm:t>
        <a:bodyPr/>
        <a:lstStyle/>
        <a:p>
          <a:endParaRPr lang="en-US"/>
        </a:p>
      </dgm:t>
    </dgm:pt>
    <dgm:pt modelId="{6CA131C5-F065-4C03-909B-78B8DEE1AA83}" type="sibTrans" cxnId="{30F1A56D-FA66-43D2-BFBB-48CADD3F548B}">
      <dgm:prSet/>
      <dgm:spPr/>
      <dgm:t>
        <a:bodyPr/>
        <a:lstStyle/>
        <a:p>
          <a:endParaRPr lang="en-US"/>
        </a:p>
      </dgm:t>
    </dgm:pt>
    <dgm:pt modelId="{D7606058-6C15-40BA-AE09-BC3EA79D9DA9}">
      <dgm:prSet/>
      <dgm:spPr/>
      <dgm:t>
        <a:bodyPr/>
        <a:lstStyle/>
        <a:p>
          <a:pPr rtl="0"/>
          <a:r>
            <a:rPr lang="en-US" smtClean="0"/>
            <a:t>cluster 1 is taking maximum advance cash and is paying comparatively less minimum payment and poor credit score &amp; doing no purchase transaction. This group is about 23% of the total customer base</a:t>
          </a:r>
          <a:endParaRPr lang="en-US"/>
        </a:p>
      </dgm:t>
    </dgm:pt>
    <dgm:pt modelId="{87042D63-72C7-4686-8BFD-AD847A112B0D}" type="parTrans" cxnId="{6C502F7F-721A-46DF-AA00-2F152EB0FE0D}">
      <dgm:prSet/>
      <dgm:spPr/>
      <dgm:t>
        <a:bodyPr/>
        <a:lstStyle/>
        <a:p>
          <a:endParaRPr lang="en-US"/>
        </a:p>
      </dgm:t>
    </dgm:pt>
    <dgm:pt modelId="{3EFE1E0D-C72B-4C67-9344-3BA05EF61DE5}" type="sibTrans" cxnId="{6C502F7F-721A-46DF-AA00-2F152EB0FE0D}">
      <dgm:prSet/>
      <dgm:spPr/>
      <dgm:t>
        <a:bodyPr/>
        <a:lstStyle/>
        <a:p>
          <a:endParaRPr lang="en-US"/>
        </a:p>
      </dgm:t>
    </dgm:pt>
    <dgm:pt modelId="{A78D066F-CCD6-48EB-938C-168304E15F90}">
      <dgm:prSet/>
      <dgm:spPr/>
      <dgm:t>
        <a:bodyPr/>
        <a:lstStyle/>
        <a:p>
          <a:pPr rtl="0"/>
          <a:r>
            <a:rPr lang="en-US" smtClean="0"/>
            <a:t>Cluster 0 customers are doing maximum One_Off transactions and least payment ratio and credit score on lower side This group is about 21% of the total customer base</a:t>
          </a:r>
          <a:endParaRPr lang="en-US"/>
        </a:p>
      </dgm:t>
    </dgm:pt>
    <dgm:pt modelId="{3D454577-635F-4507-8D08-3E8D1BF241F6}" type="parTrans" cxnId="{80CFAF16-ADC1-454D-8038-2BF9737D0639}">
      <dgm:prSet/>
      <dgm:spPr/>
      <dgm:t>
        <a:bodyPr/>
        <a:lstStyle/>
        <a:p>
          <a:endParaRPr lang="en-US"/>
        </a:p>
      </dgm:t>
    </dgm:pt>
    <dgm:pt modelId="{1CF21299-39B0-4436-A1E2-F2CCB9D4772E}" type="sibTrans" cxnId="{80CFAF16-ADC1-454D-8038-2BF9737D0639}">
      <dgm:prSet/>
      <dgm:spPr/>
      <dgm:t>
        <a:bodyPr/>
        <a:lstStyle/>
        <a:p>
          <a:endParaRPr lang="en-US"/>
        </a:p>
      </dgm:t>
    </dgm:pt>
    <dgm:pt modelId="{63740F48-DE97-4F6F-B3D7-8A20789A0B7A}">
      <dgm:prSet/>
      <dgm:spPr/>
      <dgm:t>
        <a:bodyPr/>
        <a:lstStyle/>
        <a:p>
          <a:pPr rtl="0"/>
          <a:r>
            <a:rPr lang="en-US" smtClean="0"/>
            <a:t>Cluster 3 customers have maximum credit score and are paying dues and are doing maximum installment purchases. This group is about 25% of the total customer base</a:t>
          </a:r>
          <a:endParaRPr lang="en-US"/>
        </a:p>
      </dgm:t>
    </dgm:pt>
    <dgm:pt modelId="{4694451A-0851-4A41-AB08-E4FE06EB18A3}" type="parTrans" cxnId="{F1B3C09B-B096-42F7-BBD9-F633A91EBED9}">
      <dgm:prSet/>
      <dgm:spPr/>
      <dgm:t>
        <a:bodyPr/>
        <a:lstStyle/>
        <a:p>
          <a:endParaRPr lang="en-US"/>
        </a:p>
      </dgm:t>
    </dgm:pt>
    <dgm:pt modelId="{91B3F116-945D-4530-B0A7-E4A35FBDB591}" type="sibTrans" cxnId="{F1B3C09B-B096-42F7-BBD9-F633A91EBED9}">
      <dgm:prSet/>
      <dgm:spPr/>
      <dgm:t>
        <a:bodyPr/>
        <a:lstStyle/>
        <a:p>
          <a:endParaRPr lang="en-US"/>
        </a:p>
      </dgm:t>
    </dgm:pt>
    <dgm:pt modelId="{530B04E3-9F8E-4CE3-82DB-7D2B4567FA3B}" type="pres">
      <dgm:prSet presAssocID="{60C0C697-046A-44FB-B5B3-108D8952A91C}" presName="linear" presStyleCnt="0">
        <dgm:presLayoutVars>
          <dgm:animLvl val="lvl"/>
          <dgm:resizeHandles val="exact"/>
        </dgm:presLayoutVars>
      </dgm:prSet>
      <dgm:spPr/>
    </dgm:pt>
    <dgm:pt modelId="{5C16DE67-5FA9-4809-9F17-FEADCEB90660}" type="pres">
      <dgm:prSet presAssocID="{BD417CB7-B618-4982-9B23-C6874469A7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55574B5-238E-423D-B307-C70A9C9183C4}" type="pres">
      <dgm:prSet presAssocID="{6CA131C5-F065-4C03-909B-78B8DEE1AA83}" presName="spacer" presStyleCnt="0"/>
      <dgm:spPr/>
    </dgm:pt>
    <dgm:pt modelId="{E9314DD9-6955-45EC-8216-CBC8DC24C2FE}" type="pres">
      <dgm:prSet presAssocID="{D7606058-6C15-40BA-AE09-BC3EA79D9D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A64ED8D-840B-4285-BDAC-FE28C3BA8219}" type="pres">
      <dgm:prSet presAssocID="{3EFE1E0D-C72B-4C67-9344-3BA05EF61DE5}" presName="spacer" presStyleCnt="0"/>
      <dgm:spPr/>
    </dgm:pt>
    <dgm:pt modelId="{07CCAC12-7CD3-41C1-97E2-425F1153854D}" type="pres">
      <dgm:prSet presAssocID="{A78D066F-CCD6-48EB-938C-168304E15F9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78EE884-82E6-4DDB-919A-5D6E7689754C}" type="pres">
      <dgm:prSet presAssocID="{1CF21299-39B0-4436-A1E2-F2CCB9D4772E}" presName="spacer" presStyleCnt="0"/>
      <dgm:spPr/>
    </dgm:pt>
    <dgm:pt modelId="{01FE70D5-5B1D-4469-86A4-88147FB8D65E}" type="pres">
      <dgm:prSet presAssocID="{63740F48-DE97-4F6F-B3D7-8A20789A0B7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C502F7F-721A-46DF-AA00-2F152EB0FE0D}" srcId="{60C0C697-046A-44FB-B5B3-108D8952A91C}" destId="{D7606058-6C15-40BA-AE09-BC3EA79D9DA9}" srcOrd="1" destOrd="0" parTransId="{87042D63-72C7-4686-8BFD-AD847A112B0D}" sibTransId="{3EFE1E0D-C72B-4C67-9344-3BA05EF61DE5}"/>
    <dgm:cxn modelId="{42FC2901-5110-4774-928A-89030525D1A1}" type="presOf" srcId="{D7606058-6C15-40BA-AE09-BC3EA79D9DA9}" destId="{E9314DD9-6955-45EC-8216-CBC8DC24C2FE}" srcOrd="0" destOrd="0" presId="urn:microsoft.com/office/officeart/2005/8/layout/vList2"/>
    <dgm:cxn modelId="{30F1A56D-FA66-43D2-BFBB-48CADD3F548B}" srcId="{60C0C697-046A-44FB-B5B3-108D8952A91C}" destId="{BD417CB7-B618-4982-9B23-C6874469A7D9}" srcOrd="0" destOrd="0" parTransId="{09ADB542-D2EC-48B2-AE10-D139F3800263}" sibTransId="{6CA131C5-F065-4C03-909B-78B8DEE1AA83}"/>
    <dgm:cxn modelId="{F1B3C09B-B096-42F7-BBD9-F633A91EBED9}" srcId="{60C0C697-046A-44FB-B5B3-108D8952A91C}" destId="{63740F48-DE97-4F6F-B3D7-8A20789A0B7A}" srcOrd="3" destOrd="0" parTransId="{4694451A-0851-4A41-AB08-E4FE06EB18A3}" sibTransId="{91B3F116-945D-4530-B0A7-E4A35FBDB591}"/>
    <dgm:cxn modelId="{D831EAB5-1595-414B-9CC0-B6998B2D8C03}" type="presOf" srcId="{BD417CB7-B618-4982-9B23-C6874469A7D9}" destId="{5C16DE67-5FA9-4809-9F17-FEADCEB90660}" srcOrd="0" destOrd="0" presId="urn:microsoft.com/office/officeart/2005/8/layout/vList2"/>
    <dgm:cxn modelId="{12AE78EE-EF6A-4A21-A977-A6A1FF5656E7}" type="presOf" srcId="{60C0C697-046A-44FB-B5B3-108D8952A91C}" destId="{530B04E3-9F8E-4CE3-82DB-7D2B4567FA3B}" srcOrd="0" destOrd="0" presId="urn:microsoft.com/office/officeart/2005/8/layout/vList2"/>
    <dgm:cxn modelId="{80CFAF16-ADC1-454D-8038-2BF9737D0639}" srcId="{60C0C697-046A-44FB-B5B3-108D8952A91C}" destId="{A78D066F-CCD6-48EB-938C-168304E15F90}" srcOrd="2" destOrd="0" parTransId="{3D454577-635F-4507-8D08-3E8D1BF241F6}" sibTransId="{1CF21299-39B0-4436-A1E2-F2CCB9D4772E}"/>
    <dgm:cxn modelId="{C22E6514-FB8B-4F5A-A2C1-E62A3D44A0B6}" type="presOf" srcId="{63740F48-DE97-4F6F-B3D7-8A20789A0B7A}" destId="{01FE70D5-5B1D-4469-86A4-88147FB8D65E}" srcOrd="0" destOrd="0" presId="urn:microsoft.com/office/officeart/2005/8/layout/vList2"/>
    <dgm:cxn modelId="{5123AB4B-5BB0-432C-A2EA-474C7447394F}" type="presOf" srcId="{A78D066F-CCD6-48EB-938C-168304E15F90}" destId="{07CCAC12-7CD3-41C1-97E2-425F1153854D}" srcOrd="0" destOrd="0" presId="urn:microsoft.com/office/officeart/2005/8/layout/vList2"/>
    <dgm:cxn modelId="{E0A8569D-A995-4515-BB30-457D6B913E21}" type="presParOf" srcId="{530B04E3-9F8E-4CE3-82DB-7D2B4567FA3B}" destId="{5C16DE67-5FA9-4809-9F17-FEADCEB90660}" srcOrd="0" destOrd="0" presId="urn:microsoft.com/office/officeart/2005/8/layout/vList2"/>
    <dgm:cxn modelId="{F0089F56-000C-4DC1-B85A-680635199ED2}" type="presParOf" srcId="{530B04E3-9F8E-4CE3-82DB-7D2B4567FA3B}" destId="{B55574B5-238E-423D-B307-C70A9C9183C4}" srcOrd="1" destOrd="0" presId="urn:microsoft.com/office/officeart/2005/8/layout/vList2"/>
    <dgm:cxn modelId="{CA720E68-86B0-4BC7-B186-EED0F1BD2CDB}" type="presParOf" srcId="{530B04E3-9F8E-4CE3-82DB-7D2B4567FA3B}" destId="{E9314DD9-6955-45EC-8216-CBC8DC24C2FE}" srcOrd="2" destOrd="0" presId="urn:microsoft.com/office/officeart/2005/8/layout/vList2"/>
    <dgm:cxn modelId="{1F2A396A-B3EB-4D7D-AB69-13F9729A0B2E}" type="presParOf" srcId="{530B04E3-9F8E-4CE3-82DB-7D2B4567FA3B}" destId="{1A64ED8D-840B-4285-BDAC-FE28C3BA8219}" srcOrd="3" destOrd="0" presId="urn:microsoft.com/office/officeart/2005/8/layout/vList2"/>
    <dgm:cxn modelId="{D520F769-E576-4997-B6DE-5E687ED88773}" type="presParOf" srcId="{530B04E3-9F8E-4CE3-82DB-7D2B4567FA3B}" destId="{07CCAC12-7CD3-41C1-97E2-425F1153854D}" srcOrd="4" destOrd="0" presId="urn:microsoft.com/office/officeart/2005/8/layout/vList2"/>
    <dgm:cxn modelId="{134941CC-61CD-456B-9D74-F90460A0A567}" type="presParOf" srcId="{530B04E3-9F8E-4CE3-82DB-7D2B4567FA3B}" destId="{B78EE884-82E6-4DDB-919A-5D6E7689754C}" srcOrd="5" destOrd="0" presId="urn:microsoft.com/office/officeart/2005/8/layout/vList2"/>
    <dgm:cxn modelId="{CCA6DAC3-F4D9-4C6B-8401-C6A0CE7E9AE4}" type="presParOf" srcId="{530B04E3-9F8E-4CE3-82DB-7D2B4567FA3B}" destId="{01FE70D5-5B1D-4469-86A4-88147FB8D65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056EC1-8D1D-4CFA-9675-A82D9BA607F5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A73C53-BAA1-4B1C-9264-EFD5BFB55270}">
      <dgm:prSet/>
      <dgm:spPr/>
      <dgm:t>
        <a:bodyPr/>
        <a:lstStyle/>
        <a:p>
          <a:pPr rtl="0"/>
          <a:r>
            <a:rPr lang="en-US" dirty="0" smtClean="0"/>
            <a:t>Group 2 They are potential target customers who are paying dues and doing purchases and maintaining comparatively good credit score ) -- we can increase credit limit or can lower down interest rate -- Can be given premium card /</a:t>
          </a:r>
          <a:r>
            <a:rPr lang="en-US" dirty="0" err="1" smtClean="0"/>
            <a:t>loyality</a:t>
          </a:r>
          <a:r>
            <a:rPr lang="en-US" dirty="0" smtClean="0"/>
            <a:t> cards to increase transactions</a:t>
          </a:r>
          <a:endParaRPr lang="en-US" dirty="0"/>
        </a:p>
      </dgm:t>
    </dgm:pt>
    <dgm:pt modelId="{D39A33A0-5781-4DC4-B243-F641179005B3}" type="parTrans" cxnId="{11FEF898-FE4D-46C0-BB97-3CAE809D8071}">
      <dgm:prSet/>
      <dgm:spPr/>
      <dgm:t>
        <a:bodyPr/>
        <a:lstStyle/>
        <a:p>
          <a:endParaRPr lang="en-US"/>
        </a:p>
      </dgm:t>
    </dgm:pt>
    <dgm:pt modelId="{85DD4B76-FC65-470D-AC43-46E4BBBA7067}" type="sibTrans" cxnId="{11FEF898-FE4D-46C0-BB97-3CAE809D8071}">
      <dgm:prSet/>
      <dgm:spPr/>
      <dgm:t>
        <a:bodyPr/>
        <a:lstStyle/>
        <a:p>
          <a:endParaRPr lang="en-US"/>
        </a:p>
      </dgm:t>
    </dgm:pt>
    <dgm:pt modelId="{F5A5FB7E-CF64-4B0B-884B-2C7B5964D1FB}">
      <dgm:prSet/>
      <dgm:spPr/>
      <dgm:t>
        <a:bodyPr/>
        <a:lstStyle/>
        <a:p>
          <a:pPr rtl="0"/>
          <a:r>
            <a:rPr lang="en-US" dirty="0" smtClean="0"/>
            <a:t>Group 1 They have poor credit score and taking only cash on advance. We can target them by providing less interest rate on purchase transaction</a:t>
          </a:r>
          <a:endParaRPr lang="en-US" dirty="0"/>
        </a:p>
      </dgm:t>
    </dgm:pt>
    <dgm:pt modelId="{CB4BA165-9DA1-44FE-B6A1-B3F02D64C74A}" type="parTrans" cxnId="{503515B7-CE75-4AEE-9E56-8A18522BA0DA}">
      <dgm:prSet/>
      <dgm:spPr/>
      <dgm:t>
        <a:bodyPr/>
        <a:lstStyle/>
        <a:p>
          <a:endParaRPr lang="en-US"/>
        </a:p>
      </dgm:t>
    </dgm:pt>
    <dgm:pt modelId="{B5151200-4409-4441-AD5E-0A3B8E271BB6}" type="sibTrans" cxnId="{503515B7-CE75-4AEE-9E56-8A18522BA0DA}">
      <dgm:prSet/>
      <dgm:spPr/>
      <dgm:t>
        <a:bodyPr/>
        <a:lstStyle/>
        <a:p>
          <a:endParaRPr lang="en-US"/>
        </a:p>
      </dgm:t>
    </dgm:pt>
    <dgm:pt modelId="{E77318B0-3017-4A4A-886C-7C8243E6DCBE}">
      <dgm:prSet/>
      <dgm:spPr/>
      <dgm:t>
        <a:bodyPr/>
        <a:lstStyle/>
        <a:p>
          <a:pPr rtl="0"/>
          <a:r>
            <a:rPr lang="en-US" dirty="0" smtClean="0"/>
            <a:t>Group 0 This group is has minimum paying ratio and using card for just </a:t>
          </a:r>
          <a:r>
            <a:rPr lang="en-US" dirty="0" err="1" smtClean="0"/>
            <a:t>oneoff</a:t>
          </a:r>
          <a:r>
            <a:rPr lang="en-US" dirty="0" smtClean="0"/>
            <a:t> transactions (may be for utility bills only). This group seems to be risky group.</a:t>
          </a:r>
          <a:endParaRPr lang="en-US" dirty="0"/>
        </a:p>
      </dgm:t>
    </dgm:pt>
    <dgm:pt modelId="{81F26417-838D-42B9-8A73-C239891F21BC}" type="parTrans" cxnId="{431E508A-2BC4-40A8-AAF0-5C6DBCA47C9E}">
      <dgm:prSet/>
      <dgm:spPr/>
      <dgm:t>
        <a:bodyPr/>
        <a:lstStyle/>
        <a:p>
          <a:endParaRPr lang="en-US"/>
        </a:p>
      </dgm:t>
    </dgm:pt>
    <dgm:pt modelId="{58B82E09-5551-4A2E-A77B-54D3CB5D7A95}" type="sibTrans" cxnId="{431E508A-2BC4-40A8-AAF0-5C6DBCA47C9E}">
      <dgm:prSet/>
      <dgm:spPr/>
      <dgm:t>
        <a:bodyPr/>
        <a:lstStyle/>
        <a:p>
          <a:endParaRPr lang="en-US"/>
        </a:p>
      </dgm:t>
    </dgm:pt>
    <dgm:pt modelId="{B396701E-87E7-4DF5-83BC-CA0B1B2A2C9F}">
      <dgm:prSet/>
      <dgm:spPr/>
      <dgm:t>
        <a:bodyPr/>
        <a:lstStyle/>
        <a:p>
          <a:pPr rtl="0"/>
          <a:r>
            <a:rPr lang="en-US" dirty="0" smtClean="0"/>
            <a:t>Group 3 This group is performing best among all as customers are maintaining good credit score and paying dues on time. -- Giving rewards point will make them perform more purchases.</a:t>
          </a:r>
          <a:endParaRPr lang="en-US" dirty="0"/>
        </a:p>
      </dgm:t>
    </dgm:pt>
    <dgm:pt modelId="{8E63CAE5-D155-4319-8163-4720993DDAFC}" type="parTrans" cxnId="{342DEB23-19B3-4CE3-87C0-9B8FDEFC86AE}">
      <dgm:prSet/>
      <dgm:spPr/>
      <dgm:t>
        <a:bodyPr/>
        <a:lstStyle/>
        <a:p>
          <a:endParaRPr lang="en-US"/>
        </a:p>
      </dgm:t>
    </dgm:pt>
    <dgm:pt modelId="{01B1E7BD-3060-485F-B93D-0C9C743C1D95}" type="sibTrans" cxnId="{342DEB23-19B3-4CE3-87C0-9B8FDEFC86AE}">
      <dgm:prSet/>
      <dgm:spPr/>
      <dgm:t>
        <a:bodyPr/>
        <a:lstStyle/>
        <a:p>
          <a:endParaRPr lang="en-US"/>
        </a:p>
      </dgm:t>
    </dgm:pt>
    <dgm:pt modelId="{329F61BB-0794-4194-AB1D-27F8DB386163}" type="pres">
      <dgm:prSet presAssocID="{FD056EC1-8D1D-4CFA-9675-A82D9BA607F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0B0E2E5-A7A0-41EB-A83C-7D63CF658474}" type="pres">
      <dgm:prSet presAssocID="{45A73C53-BAA1-4B1C-9264-EFD5BFB55270}" presName="vertOne" presStyleCnt="0"/>
      <dgm:spPr/>
    </dgm:pt>
    <dgm:pt modelId="{8CCA9F6C-23CA-4DE9-A8E2-6D3D280C3C14}" type="pres">
      <dgm:prSet presAssocID="{45A73C53-BAA1-4B1C-9264-EFD5BFB55270}" presName="txOne" presStyleLbl="node0" presStyleIdx="0" presStyleCnt="4">
        <dgm:presLayoutVars>
          <dgm:chPref val="3"/>
        </dgm:presLayoutVars>
      </dgm:prSet>
      <dgm:spPr/>
    </dgm:pt>
    <dgm:pt modelId="{ACB0B10B-EB41-4746-A092-352208B7D278}" type="pres">
      <dgm:prSet presAssocID="{45A73C53-BAA1-4B1C-9264-EFD5BFB55270}" presName="horzOne" presStyleCnt="0"/>
      <dgm:spPr/>
    </dgm:pt>
    <dgm:pt modelId="{2952FF72-59A0-4504-89C9-BD732F92EFD7}" type="pres">
      <dgm:prSet presAssocID="{85DD4B76-FC65-470D-AC43-46E4BBBA7067}" presName="sibSpaceOne" presStyleCnt="0"/>
      <dgm:spPr/>
    </dgm:pt>
    <dgm:pt modelId="{E1F1F551-8A44-489C-8BE5-7EC758363293}" type="pres">
      <dgm:prSet presAssocID="{F5A5FB7E-CF64-4B0B-884B-2C7B5964D1FB}" presName="vertOne" presStyleCnt="0"/>
      <dgm:spPr/>
    </dgm:pt>
    <dgm:pt modelId="{18A3EB64-7191-471A-8FF6-CA3FDE795E9B}" type="pres">
      <dgm:prSet presAssocID="{F5A5FB7E-CF64-4B0B-884B-2C7B5964D1FB}" presName="txOne" presStyleLbl="node0" presStyleIdx="1" presStyleCnt="4">
        <dgm:presLayoutVars>
          <dgm:chPref val="3"/>
        </dgm:presLayoutVars>
      </dgm:prSet>
      <dgm:spPr/>
    </dgm:pt>
    <dgm:pt modelId="{5C1CC583-2D14-4B1F-B585-309B1A3DD4CE}" type="pres">
      <dgm:prSet presAssocID="{F5A5FB7E-CF64-4B0B-884B-2C7B5964D1FB}" presName="horzOne" presStyleCnt="0"/>
      <dgm:spPr/>
    </dgm:pt>
    <dgm:pt modelId="{DBC3ED18-998B-4A63-B7B3-E577F89D5479}" type="pres">
      <dgm:prSet presAssocID="{B5151200-4409-4441-AD5E-0A3B8E271BB6}" presName="sibSpaceOne" presStyleCnt="0"/>
      <dgm:spPr/>
    </dgm:pt>
    <dgm:pt modelId="{98C14059-4951-4B72-BDE4-74D8C41E6BA2}" type="pres">
      <dgm:prSet presAssocID="{E77318B0-3017-4A4A-886C-7C8243E6DCBE}" presName="vertOne" presStyleCnt="0"/>
      <dgm:spPr/>
    </dgm:pt>
    <dgm:pt modelId="{DFDD86FF-3990-4BCE-9B87-B248B49D817E}" type="pres">
      <dgm:prSet presAssocID="{E77318B0-3017-4A4A-886C-7C8243E6DCBE}" presName="txOne" presStyleLbl="node0" presStyleIdx="2" presStyleCnt="4">
        <dgm:presLayoutVars>
          <dgm:chPref val="3"/>
        </dgm:presLayoutVars>
      </dgm:prSet>
      <dgm:spPr/>
    </dgm:pt>
    <dgm:pt modelId="{77265F33-EF29-4DAC-895E-C49E4DBAF102}" type="pres">
      <dgm:prSet presAssocID="{E77318B0-3017-4A4A-886C-7C8243E6DCBE}" presName="horzOne" presStyleCnt="0"/>
      <dgm:spPr/>
    </dgm:pt>
    <dgm:pt modelId="{1CFBAF12-6226-48C0-B802-4A1BDE121D46}" type="pres">
      <dgm:prSet presAssocID="{58B82E09-5551-4A2E-A77B-54D3CB5D7A95}" presName="sibSpaceOne" presStyleCnt="0"/>
      <dgm:spPr/>
    </dgm:pt>
    <dgm:pt modelId="{50AC840B-2E46-4842-8786-F84CF0C67666}" type="pres">
      <dgm:prSet presAssocID="{B396701E-87E7-4DF5-83BC-CA0B1B2A2C9F}" presName="vertOne" presStyleCnt="0"/>
      <dgm:spPr/>
    </dgm:pt>
    <dgm:pt modelId="{BE29D3BB-2049-4CBA-8D0B-ACE1A326F1E2}" type="pres">
      <dgm:prSet presAssocID="{B396701E-87E7-4DF5-83BC-CA0B1B2A2C9F}" presName="txOne" presStyleLbl="node0" presStyleIdx="3" presStyleCnt="4">
        <dgm:presLayoutVars>
          <dgm:chPref val="3"/>
        </dgm:presLayoutVars>
      </dgm:prSet>
      <dgm:spPr/>
    </dgm:pt>
    <dgm:pt modelId="{B0EB2712-909B-4B1F-82F2-7954FF3927EC}" type="pres">
      <dgm:prSet presAssocID="{B396701E-87E7-4DF5-83BC-CA0B1B2A2C9F}" presName="horzOne" presStyleCnt="0"/>
      <dgm:spPr/>
    </dgm:pt>
  </dgm:ptLst>
  <dgm:cxnLst>
    <dgm:cxn modelId="{503515B7-CE75-4AEE-9E56-8A18522BA0DA}" srcId="{FD056EC1-8D1D-4CFA-9675-A82D9BA607F5}" destId="{F5A5FB7E-CF64-4B0B-884B-2C7B5964D1FB}" srcOrd="1" destOrd="0" parTransId="{CB4BA165-9DA1-44FE-B6A1-B3F02D64C74A}" sibTransId="{B5151200-4409-4441-AD5E-0A3B8E271BB6}"/>
    <dgm:cxn modelId="{C8D3C470-0E31-4A80-9F51-BD8CB334BC07}" type="presOf" srcId="{45A73C53-BAA1-4B1C-9264-EFD5BFB55270}" destId="{8CCA9F6C-23CA-4DE9-A8E2-6D3D280C3C14}" srcOrd="0" destOrd="0" presId="urn:microsoft.com/office/officeart/2005/8/layout/architecture"/>
    <dgm:cxn modelId="{11FEF898-FE4D-46C0-BB97-3CAE809D8071}" srcId="{FD056EC1-8D1D-4CFA-9675-A82D9BA607F5}" destId="{45A73C53-BAA1-4B1C-9264-EFD5BFB55270}" srcOrd="0" destOrd="0" parTransId="{D39A33A0-5781-4DC4-B243-F641179005B3}" sibTransId="{85DD4B76-FC65-470D-AC43-46E4BBBA7067}"/>
    <dgm:cxn modelId="{2A243DE7-C698-442E-998A-5B5AFCE7A542}" type="presOf" srcId="{B396701E-87E7-4DF5-83BC-CA0B1B2A2C9F}" destId="{BE29D3BB-2049-4CBA-8D0B-ACE1A326F1E2}" srcOrd="0" destOrd="0" presId="urn:microsoft.com/office/officeart/2005/8/layout/architecture"/>
    <dgm:cxn modelId="{495B5C40-F7C3-42D7-8EF6-09C86483AB39}" type="presOf" srcId="{F5A5FB7E-CF64-4B0B-884B-2C7B5964D1FB}" destId="{18A3EB64-7191-471A-8FF6-CA3FDE795E9B}" srcOrd="0" destOrd="0" presId="urn:microsoft.com/office/officeart/2005/8/layout/architecture"/>
    <dgm:cxn modelId="{C3B39936-CF6E-41EB-B1CE-63B6E396F12C}" type="presOf" srcId="{FD056EC1-8D1D-4CFA-9675-A82D9BA607F5}" destId="{329F61BB-0794-4194-AB1D-27F8DB386163}" srcOrd="0" destOrd="0" presId="urn:microsoft.com/office/officeart/2005/8/layout/architecture"/>
    <dgm:cxn modelId="{342DEB23-19B3-4CE3-87C0-9B8FDEFC86AE}" srcId="{FD056EC1-8D1D-4CFA-9675-A82D9BA607F5}" destId="{B396701E-87E7-4DF5-83BC-CA0B1B2A2C9F}" srcOrd="3" destOrd="0" parTransId="{8E63CAE5-D155-4319-8163-4720993DDAFC}" sibTransId="{01B1E7BD-3060-485F-B93D-0C9C743C1D95}"/>
    <dgm:cxn modelId="{431E508A-2BC4-40A8-AAF0-5C6DBCA47C9E}" srcId="{FD056EC1-8D1D-4CFA-9675-A82D9BA607F5}" destId="{E77318B0-3017-4A4A-886C-7C8243E6DCBE}" srcOrd="2" destOrd="0" parTransId="{81F26417-838D-42B9-8A73-C239891F21BC}" sibTransId="{58B82E09-5551-4A2E-A77B-54D3CB5D7A95}"/>
    <dgm:cxn modelId="{20A04F4E-0F82-406B-8304-3BD47EB49FD4}" type="presOf" srcId="{E77318B0-3017-4A4A-886C-7C8243E6DCBE}" destId="{DFDD86FF-3990-4BCE-9B87-B248B49D817E}" srcOrd="0" destOrd="0" presId="urn:microsoft.com/office/officeart/2005/8/layout/architecture"/>
    <dgm:cxn modelId="{78802FF6-A2ED-4493-83BF-CF691D0BEEC3}" type="presParOf" srcId="{329F61BB-0794-4194-AB1D-27F8DB386163}" destId="{F0B0E2E5-A7A0-41EB-A83C-7D63CF658474}" srcOrd="0" destOrd="0" presId="urn:microsoft.com/office/officeart/2005/8/layout/architecture"/>
    <dgm:cxn modelId="{D08B3148-4214-4BF1-B454-861ECFC039C2}" type="presParOf" srcId="{F0B0E2E5-A7A0-41EB-A83C-7D63CF658474}" destId="{8CCA9F6C-23CA-4DE9-A8E2-6D3D280C3C14}" srcOrd="0" destOrd="0" presId="urn:microsoft.com/office/officeart/2005/8/layout/architecture"/>
    <dgm:cxn modelId="{7D67975E-850F-4386-A45E-55435B74B5E1}" type="presParOf" srcId="{F0B0E2E5-A7A0-41EB-A83C-7D63CF658474}" destId="{ACB0B10B-EB41-4746-A092-352208B7D278}" srcOrd="1" destOrd="0" presId="urn:microsoft.com/office/officeart/2005/8/layout/architecture"/>
    <dgm:cxn modelId="{E2AF51D2-8BF8-47AB-9C84-081C09AA768C}" type="presParOf" srcId="{329F61BB-0794-4194-AB1D-27F8DB386163}" destId="{2952FF72-59A0-4504-89C9-BD732F92EFD7}" srcOrd="1" destOrd="0" presId="urn:microsoft.com/office/officeart/2005/8/layout/architecture"/>
    <dgm:cxn modelId="{C00FCA0D-4316-4E71-AE77-C375829C7A48}" type="presParOf" srcId="{329F61BB-0794-4194-AB1D-27F8DB386163}" destId="{E1F1F551-8A44-489C-8BE5-7EC758363293}" srcOrd="2" destOrd="0" presId="urn:microsoft.com/office/officeart/2005/8/layout/architecture"/>
    <dgm:cxn modelId="{04FDD37A-C4A8-45B4-A331-F40E378F7061}" type="presParOf" srcId="{E1F1F551-8A44-489C-8BE5-7EC758363293}" destId="{18A3EB64-7191-471A-8FF6-CA3FDE795E9B}" srcOrd="0" destOrd="0" presId="urn:microsoft.com/office/officeart/2005/8/layout/architecture"/>
    <dgm:cxn modelId="{791BFCB3-923C-4F73-8251-8DD1E555E05C}" type="presParOf" srcId="{E1F1F551-8A44-489C-8BE5-7EC758363293}" destId="{5C1CC583-2D14-4B1F-B585-309B1A3DD4CE}" srcOrd="1" destOrd="0" presId="urn:microsoft.com/office/officeart/2005/8/layout/architecture"/>
    <dgm:cxn modelId="{F690546B-E2A7-4EFC-A562-71B809A9F8F2}" type="presParOf" srcId="{329F61BB-0794-4194-AB1D-27F8DB386163}" destId="{DBC3ED18-998B-4A63-B7B3-E577F89D5479}" srcOrd="3" destOrd="0" presId="urn:microsoft.com/office/officeart/2005/8/layout/architecture"/>
    <dgm:cxn modelId="{211949F6-BF69-4BD9-ABF8-EA37DBBB1B8A}" type="presParOf" srcId="{329F61BB-0794-4194-AB1D-27F8DB386163}" destId="{98C14059-4951-4B72-BDE4-74D8C41E6BA2}" srcOrd="4" destOrd="0" presId="urn:microsoft.com/office/officeart/2005/8/layout/architecture"/>
    <dgm:cxn modelId="{13E148DB-1E2A-481C-8E5F-DEF29E2285EC}" type="presParOf" srcId="{98C14059-4951-4B72-BDE4-74D8C41E6BA2}" destId="{DFDD86FF-3990-4BCE-9B87-B248B49D817E}" srcOrd="0" destOrd="0" presId="urn:microsoft.com/office/officeart/2005/8/layout/architecture"/>
    <dgm:cxn modelId="{D1A1B6A4-6740-48BB-A440-0A992383ECC6}" type="presParOf" srcId="{98C14059-4951-4B72-BDE4-74D8C41E6BA2}" destId="{77265F33-EF29-4DAC-895E-C49E4DBAF102}" srcOrd="1" destOrd="0" presId="urn:microsoft.com/office/officeart/2005/8/layout/architecture"/>
    <dgm:cxn modelId="{5D1C4A94-AB12-436F-81DF-DC830DBD7408}" type="presParOf" srcId="{329F61BB-0794-4194-AB1D-27F8DB386163}" destId="{1CFBAF12-6226-48C0-B802-4A1BDE121D46}" srcOrd="5" destOrd="0" presId="urn:microsoft.com/office/officeart/2005/8/layout/architecture"/>
    <dgm:cxn modelId="{943975CA-A7B6-484F-946E-AB3F8659EA74}" type="presParOf" srcId="{329F61BB-0794-4194-AB1D-27F8DB386163}" destId="{50AC840B-2E46-4842-8786-F84CF0C67666}" srcOrd="6" destOrd="0" presId="urn:microsoft.com/office/officeart/2005/8/layout/architecture"/>
    <dgm:cxn modelId="{C609CADC-40D1-4536-8528-EC13CACEB2E2}" type="presParOf" srcId="{50AC840B-2E46-4842-8786-F84CF0C67666}" destId="{BE29D3BB-2049-4CBA-8D0B-ACE1A326F1E2}" srcOrd="0" destOrd="0" presId="urn:microsoft.com/office/officeart/2005/8/layout/architecture"/>
    <dgm:cxn modelId="{B9C2ABF3-DC54-422E-BC28-D38923F8162B}" type="presParOf" srcId="{50AC840B-2E46-4842-8786-F84CF0C67666}" destId="{B0EB2712-909B-4B1F-82F2-7954FF3927E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2F281-1B66-4837-9426-753586E20F20}">
      <dsp:nvSpPr>
        <dsp:cNvPr id="0" name=""/>
        <dsp:cNvSpPr/>
      </dsp:nvSpPr>
      <dsp:spPr>
        <a:xfrm>
          <a:off x="2778" y="14517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Monthly average spend</a:t>
          </a:r>
          <a:endParaRPr lang="en-US" sz="1100" kern="1200"/>
        </a:p>
      </dsp:txBody>
      <dsp:txXfrm>
        <a:off x="2778" y="145176"/>
        <a:ext cx="1504156" cy="902493"/>
      </dsp:txXfrm>
    </dsp:sp>
    <dsp:sp modelId="{2FE85C90-477B-4603-9C68-EE22A4C6AC0A}">
      <dsp:nvSpPr>
        <dsp:cNvPr id="0" name=""/>
        <dsp:cNvSpPr/>
      </dsp:nvSpPr>
      <dsp:spPr>
        <a:xfrm>
          <a:off x="1657350" y="14517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Purchases type (EMI etc)</a:t>
          </a:r>
          <a:endParaRPr lang="en-US" sz="1100" kern="1200" dirty="0"/>
        </a:p>
      </dsp:txBody>
      <dsp:txXfrm>
        <a:off x="1657350" y="145176"/>
        <a:ext cx="1504156" cy="902493"/>
      </dsp:txXfrm>
    </dsp:sp>
    <dsp:sp modelId="{4739699D-AA9D-4E3D-B0D7-B1CB1DD722F4}">
      <dsp:nvSpPr>
        <dsp:cNvPr id="0" name=""/>
        <dsp:cNvSpPr/>
      </dsp:nvSpPr>
      <dsp:spPr>
        <a:xfrm>
          <a:off x="3311921" y="14517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Average amount per purchase.</a:t>
          </a:r>
          <a:endParaRPr lang="en-US" sz="1100" kern="1200" dirty="0"/>
        </a:p>
      </dsp:txBody>
      <dsp:txXfrm>
        <a:off x="3311921" y="145176"/>
        <a:ext cx="1504156" cy="902493"/>
      </dsp:txXfrm>
    </dsp:sp>
    <dsp:sp modelId="{A98E39BA-F6A8-4689-B229-0CD4ED9A373C}">
      <dsp:nvSpPr>
        <dsp:cNvPr id="0" name=""/>
        <dsp:cNvSpPr/>
      </dsp:nvSpPr>
      <dsp:spPr>
        <a:xfrm>
          <a:off x="4966493" y="14517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Clustering segments of credit card holders</a:t>
          </a:r>
          <a:endParaRPr lang="en-US" sz="1100" kern="1200" dirty="0"/>
        </a:p>
      </dsp:txBody>
      <dsp:txXfrm>
        <a:off x="4966493" y="145176"/>
        <a:ext cx="1504156" cy="902493"/>
      </dsp:txXfrm>
    </dsp:sp>
    <dsp:sp modelId="{7BF07820-E682-485F-AC63-9F318BA4E71B}">
      <dsp:nvSpPr>
        <dsp:cNvPr id="0" name=""/>
        <dsp:cNvSpPr/>
      </dsp:nvSpPr>
      <dsp:spPr>
        <a:xfrm>
          <a:off x="6621065" y="14517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Provide the strategic insights and implementation of strategies for given set of cluster characteristics</a:t>
          </a:r>
          <a:endParaRPr lang="en-US" sz="1100" kern="1200"/>
        </a:p>
      </dsp:txBody>
      <dsp:txXfrm>
        <a:off x="6621065" y="145176"/>
        <a:ext cx="1504156" cy="9024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CBDDF-BA0B-483A-864B-7ABE008088F9}">
      <dsp:nvSpPr>
        <dsp:cNvPr id="0" name=""/>
        <dsp:cNvSpPr/>
      </dsp:nvSpPr>
      <dsp:spPr>
        <a:xfrm>
          <a:off x="0" y="16412"/>
          <a:ext cx="8770571" cy="216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baseline="0" smtClean="0"/>
            <a:t>CUST_ID: Credit card holder ID</a:t>
          </a:r>
          <a:endParaRPr lang="en-US" sz="900" kern="1200"/>
        </a:p>
      </dsp:txBody>
      <dsp:txXfrm>
        <a:off x="10566" y="26978"/>
        <a:ext cx="8749439" cy="195318"/>
      </dsp:txXfrm>
    </dsp:sp>
    <dsp:sp modelId="{7E1AF24D-4FB5-4457-AFD2-CF39490ADC3C}">
      <dsp:nvSpPr>
        <dsp:cNvPr id="0" name=""/>
        <dsp:cNvSpPr/>
      </dsp:nvSpPr>
      <dsp:spPr>
        <a:xfrm>
          <a:off x="0" y="247262"/>
          <a:ext cx="8770571" cy="216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baseline="0" smtClean="0"/>
            <a:t>BALANCE: Monthly average balance (based on daily balance averages)</a:t>
          </a:r>
          <a:endParaRPr lang="en-US" sz="900" kern="1200"/>
        </a:p>
      </dsp:txBody>
      <dsp:txXfrm>
        <a:off x="10566" y="257828"/>
        <a:ext cx="8749439" cy="195318"/>
      </dsp:txXfrm>
    </dsp:sp>
    <dsp:sp modelId="{BDEABF29-E048-4456-A7F9-B63FB0925029}">
      <dsp:nvSpPr>
        <dsp:cNvPr id="0" name=""/>
        <dsp:cNvSpPr/>
      </dsp:nvSpPr>
      <dsp:spPr>
        <a:xfrm>
          <a:off x="0" y="478112"/>
          <a:ext cx="8770571" cy="216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baseline="0" smtClean="0"/>
            <a:t>BALANCE_FREQUENCY: Ratio of last 12 months with balance</a:t>
          </a:r>
          <a:endParaRPr lang="en-US" sz="900" kern="1200"/>
        </a:p>
      </dsp:txBody>
      <dsp:txXfrm>
        <a:off x="10566" y="488678"/>
        <a:ext cx="8749439" cy="195318"/>
      </dsp:txXfrm>
    </dsp:sp>
    <dsp:sp modelId="{F7C23265-EF23-484C-9809-F425879A70CF}">
      <dsp:nvSpPr>
        <dsp:cNvPr id="0" name=""/>
        <dsp:cNvSpPr/>
      </dsp:nvSpPr>
      <dsp:spPr>
        <a:xfrm>
          <a:off x="0" y="708962"/>
          <a:ext cx="8770571" cy="216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baseline="0" smtClean="0"/>
            <a:t>PURCHASES: Total purchase amount spent during last 12 months</a:t>
          </a:r>
          <a:endParaRPr lang="en-US" sz="900" kern="1200"/>
        </a:p>
      </dsp:txBody>
      <dsp:txXfrm>
        <a:off x="10566" y="719528"/>
        <a:ext cx="8749439" cy="195318"/>
      </dsp:txXfrm>
    </dsp:sp>
    <dsp:sp modelId="{57C51FFA-C733-446C-9C4B-49A0F77D4F49}">
      <dsp:nvSpPr>
        <dsp:cNvPr id="0" name=""/>
        <dsp:cNvSpPr/>
      </dsp:nvSpPr>
      <dsp:spPr>
        <a:xfrm>
          <a:off x="0" y="939812"/>
          <a:ext cx="8770571" cy="216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baseline="0" smtClean="0"/>
            <a:t>ONEOFF_PURCHASES: Total amount of one-off purchases</a:t>
          </a:r>
          <a:endParaRPr lang="en-US" sz="900" kern="1200"/>
        </a:p>
      </dsp:txBody>
      <dsp:txXfrm>
        <a:off x="10566" y="950378"/>
        <a:ext cx="8749439" cy="195318"/>
      </dsp:txXfrm>
    </dsp:sp>
    <dsp:sp modelId="{49F5B96C-A818-4B37-994E-80C77D451B11}">
      <dsp:nvSpPr>
        <dsp:cNvPr id="0" name=""/>
        <dsp:cNvSpPr/>
      </dsp:nvSpPr>
      <dsp:spPr>
        <a:xfrm>
          <a:off x="0" y="1170662"/>
          <a:ext cx="8770571" cy="216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baseline="0" smtClean="0"/>
            <a:t>INSTALLMENTS_PURCHASES: Total amount of installment purchases</a:t>
          </a:r>
          <a:endParaRPr lang="en-US" sz="900" kern="1200"/>
        </a:p>
      </dsp:txBody>
      <dsp:txXfrm>
        <a:off x="10566" y="1181228"/>
        <a:ext cx="8749439" cy="195318"/>
      </dsp:txXfrm>
    </dsp:sp>
    <dsp:sp modelId="{49BB29A1-4682-46EC-BA4D-C427FD360271}">
      <dsp:nvSpPr>
        <dsp:cNvPr id="0" name=""/>
        <dsp:cNvSpPr/>
      </dsp:nvSpPr>
      <dsp:spPr>
        <a:xfrm>
          <a:off x="0" y="1401512"/>
          <a:ext cx="8770571" cy="216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baseline="0" smtClean="0"/>
            <a:t>CASH_ADVANCE: Total cash-advance amount</a:t>
          </a:r>
          <a:endParaRPr lang="en-US" sz="900" kern="1200"/>
        </a:p>
      </dsp:txBody>
      <dsp:txXfrm>
        <a:off x="10566" y="1412078"/>
        <a:ext cx="8749439" cy="195318"/>
      </dsp:txXfrm>
    </dsp:sp>
    <dsp:sp modelId="{2BD86904-D4B2-40D4-B66C-3528F7D5C50A}">
      <dsp:nvSpPr>
        <dsp:cNvPr id="0" name=""/>
        <dsp:cNvSpPr/>
      </dsp:nvSpPr>
      <dsp:spPr>
        <a:xfrm>
          <a:off x="0" y="1632362"/>
          <a:ext cx="8770571" cy="216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baseline="0" smtClean="0"/>
            <a:t>PURCHASES_ FREQUENCY: Frequency of purchases (Percent of months with at least one purchase)</a:t>
          </a:r>
          <a:endParaRPr lang="en-US" sz="900" kern="1200"/>
        </a:p>
      </dsp:txBody>
      <dsp:txXfrm>
        <a:off x="10566" y="1642928"/>
        <a:ext cx="8749439" cy="195318"/>
      </dsp:txXfrm>
    </dsp:sp>
    <dsp:sp modelId="{05E3383A-C904-406A-8910-08BE10464F41}">
      <dsp:nvSpPr>
        <dsp:cNvPr id="0" name=""/>
        <dsp:cNvSpPr/>
      </dsp:nvSpPr>
      <dsp:spPr>
        <a:xfrm>
          <a:off x="0" y="1863212"/>
          <a:ext cx="8770571" cy="216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baseline="0" smtClean="0"/>
            <a:t>ONEOFF_PURCHASES_FREQUENCY: Frequency of one-off-purchases</a:t>
          </a:r>
          <a:endParaRPr lang="en-US" sz="900" kern="1200"/>
        </a:p>
      </dsp:txBody>
      <dsp:txXfrm>
        <a:off x="10566" y="1873778"/>
        <a:ext cx="8749439" cy="195318"/>
      </dsp:txXfrm>
    </dsp:sp>
    <dsp:sp modelId="{DAFD7321-15AB-486E-A7CF-5E3B0F2873B2}">
      <dsp:nvSpPr>
        <dsp:cNvPr id="0" name=""/>
        <dsp:cNvSpPr/>
      </dsp:nvSpPr>
      <dsp:spPr>
        <a:xfrm>
          <a:off x="0" y="2094062"/>
          <a:ext cx="8770571" cy="216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baseline="0" smtClean="0"/>
            <a:t>PURCHASES_INSTALLMENTS_FREQUENCY: Frequency of installment purchases</a:t>
          </a:r>
          <a:endParaRPr lang="en-US" sz="900" kern="1200"/>
        </a:p>
      </dsp:txBody>
      <dsp:txXfrm>
        <a:off x="10566" y="2104628"/>
        <a:ext cx="8749439" cy="195318"/>
      </dsp:txXfrm>
    </dsp:sp>
    <dsp:sp modelId="{35CB3FC0-14AC-4E31-A822-B0F19A6247D1}">
      <dsp:nvSpPr>
        <dsp:cNvPr id="0" name=""/>
        <dsp:cNvSpPr/>
      </dsp:nvSpPr>
      <dsp:spPr>
        <a:xfrm>
          <a:off x="0" y="2324912"/>
          <a:ext cx="8770571" cy="216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baseline="0" smtClean="0"/>
            <a:t>CASH</a:t>
          </a:r>
          <a:r>
            <a:rPr lang="en-US" sz="900" b="0" i="1" kern="1200" baseline="0" smtClean="0"/>
            <a:t>ADVANCE </a:t>
          </a:r>
          <a:r>
            <a:rPr lang="en-US" sz="900" b="0" i="0" kern="1200" baseline="0" smtClean="0"/>
            <a:t>FREQUENCY: Cash-Advance frequency</a:t>
          </a:r>
          <a:endParaRPr lang="en-US" sz="900" kern="1200"/>
        </a:p>
      </dsp:txBody>
      <dsp:txXfrm>
        <a:off x="10566" y="2335478"/>
        <a:ext cx="8749439" cy="195318"/>
      </dsp:txXfrm>
    </dsp:sp>
    <dsp:sp modelId="{89A2A684-50A6-41C8-AAEF-B2BAE09B17C2}">
      <dsp:nvSpPr>
        <dsp:cNvPr id="0" name=""/>
        <dsp:cNvSpPr/>
      </dsp:nvSpPr>
      <dsp:spPr>
        <a:xfrm>
          <a:off x="0" y="2555762"/>
          <a:ext cx="8770571" cy="216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baseline="0" smtClean="0"/>
            <a:t>AVERAGE_PURCHASE_TRX: Average amount per purchase transaction</a:t>
          </a:r>
          <a:endParaRPr lang="en-US" sz="900" kern="1200"/>
        </a:p>
      </dsp:txBody>
      <dsp:txXfrm>
        <a:off x="10566" y="2566328"/>
        <a:ext cx="8749439" cy="195318"/>
      </dsp:txXfrm>
    </dsp:sp>
    <dsp:sp modelId="{7A104D7E-FF6E-488B-8B67-BB5F9FC1A5D6}">
      <dsp:nvSpPr>
        <dsp:cNvPr id="0" name=""/>
        <dsp:cNvSpPr/>
      </dsp:nvSpPr>
      <dsp:spPr>
        <a:xfrm>
          <a:off x="0" y="2786612"/>
          <a:ext cx="8770571" cy="216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baseline="0" smtClean="0"/>
            <a:t>CASH_ADVANCE_TRX: Average amount per cash-advance transaction</a:t>
          </a:r>
          <a:endParaRPr lang="en-US" sz="900" kern="1200"/>
        </a:p>
      </dsp:txBody>
      <dsp:txXfrm>
        <a:off x="10566" y="2797178"/>
        <a:ext cx="8749439" cy="195318"/>
      </dsp:txXfrm>
    </dsp:sp>
    <dsp:sp modelId="{F96431FF-8E29-4B9F-B4EC-41183CE86E89}">
      <dsp:nvSpPr>
        <dsp:cNvPr id="0" name=""/>
        <dsp:cNvSpPr/>
      </dsp:nvSpPr>
      <dsp:spPr>
        <a:xfrm>
          <a:off x="0" y="3017462"/>
          <a:ext cx="8770571" cy="216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baseline="0" smtClean="0"/>
            <a:t>PURCHASES_TRX: Average amount per purchase transaction</a:t>
          </a:r>
          <a:endParaRPr lang="en-US" sz="900" kern="1200"/>
        </a:p>
      </dsp:txBody>
      <dsp:txXfrm>
        <a:off x="10566" y="3028028"/>
        <a:ext cx="8749439" cy="195318"/>
      </dsp:txXfrm>
    </dsp:sp>
    <dsp:sp modelId="{47A18307-C9E0-4615-87D4-106ADC7E385D}">
      <dsp:nvSpPr>
        <dsp:cNvPr id="0" name=""/>
        <dsp:cNvSpPr/>
      </dsp:nvSpPr>
      <dsp:spPr>
        <a:xfrm>
          <a:off x="0" y="3248312"/>
          <a:ext cx="8770571" cy="216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baseline="0" smtClean="0"/>
            <a:t>CREDIT_LIMIT: Credit limit</a:t>
          </a:r>
          <a:endParaRPr lang="en-US" sz="900" kern="1200"/>
        </a:p>
      </dsp:txBody>
      <dsp:txXfrm>
        <a:off x="10566" y="3258878"/>
        <a:ext cx="8749439" cy="195318"/>
      </dsp:txXfrm>
    </dsp:sp>
    <dsp:sp modelId="{0645362A-8C03-446A-966B-A78978C32355}">
      <dsp:nvSpPr>
        <dsp:cNvPr id="0" name=""/>
        <dsp:cNvSpPr/>
      </dsp:nvSpPr>
      <dsp:spPr>
        <a:xfrm>
          <a:off x="0" y="3479162"/>
          <a:ext cx="8770571" cy="216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baseline="0" smtClean="0"/>
            <a:t>PAYMENTS: Total payments (due amount paid by the customer to decrease their statement balance) in the period</a:t>
          </a:r>
          <a:endParaRPr lang="en-US" sz="900" kern="1200"/>
        </a:p>
      </dsp:txBody>
      <dsp:txXfrm>
        <a:off x="10566" y="3489728"/>
        <a:ext cx="8749439" cy="195318"/>
      </dsp:txXfrm>
    </dsp:sp>
    <dsp:sp modelId="{8FB6C15A-1375-4197-AD40-757CA25E35EA}">
      <dsp:nvSpPr>
        <dsp:cNvPr id="0" name=""/>
        <dsp:cNvSpPr/>
      </dsp:nvSpPr>
      <dsp:spPr>
        <a:xfrm>
          <a:off x="0" y="3710012"/>
          <a:ext cx="8770571" cy="216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baseline="0" smtClean="0"/>
            <a:t>MINIMUM_PAYMENTS: Total minimum payments due in the period.</a:t>
          </a:r>
          <a:endParaRPr lang="en-US" sz="900" kern="1200"/>
        </a:p>
      </dsp:txBody>
      <dsp:txXfrm>
        <a:off x="10566" y="3720578"/>
        <a:ext cx="8749439" cy="195318"/>
      </dsp:txXfrm>
    </dsp:sp>
    <dsp:sp modelId="{2DC732A5-BD85-407C-BF76-BCF90AEB8492}">
      <dsp:nvSpPr>
        <dsp:cNvPr id="0" name=""/>
        <dsp:cNvSpPr/>
      </dsp:nvSpPr>
      <dsp:spPr>
        <a:xfrm>
          <a:off x="0" y="3940862"/>
          <a:ext cx="8770571" cy="216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baseline="0" smtClean="0"/>
            <a:t>PRC_FULL_PAYMEN: Percentage of months with full payment of the due statement balance</a:t>
          </a:r>
          <a:endParaRPr lang="en-US" sz="900" kern="1200"/>
        </a:p>
      </dsp:txBody>
      <dsp:txXfrm>
        <a:off x="10566" y="3951428"/>
        <a:ext cx="8749439" cy="195318"/>
      </dsp:txXfrm>
    </dsp:sp>
    <dsp:sp modelId="{BF85FDEA-EA4C-41C3-B0EB-0EA9CA8920C4}">
      <dsp:nvSpPr>
        <dsp:cNvPr id="0" name=""/>
        <dsp:cNvSpPr/>
      </dsp:nvSpPr>
      <dsp:spPr>
        <a:xfrm>
          <a:off x="0" y="4171712"/>
          <a:ext cx="8770571" cy="216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baseline="0" smtClean="0"/>
            <a:t>TENURE: Number of months as a customer</a:t>
          </a:r>
          <a:endParaRPr lang="en-US" sz="900" kern="1200"/>
        </a:p>
      </dsp:txBody>
      <dsp:txXfrm>
        <a:off x="10566" y="4182278"/>
        <a:ext cx="8749439" cy="195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1FEA6-4E42-4007-8679-7CA64349BFBB}">
      <dsp:nvSpPr>
        <dsp:cNvPr id="0" name=""/>
        <dsp:cNvSpPr/>
      </dsp:nvSpPr>
      <dsp:spPr>
        <a:xfrm>
          <a:off x="2114" y="834084"/>
          <a:ext cx="3966670" cy="1983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Exploratory Analysis to describe the data</a:t>
          </a:r>
          <a:endParaRPr lang="en-US" sz="3900" kern="1200"/>
        </a:p>
      </dsp:txBody>
      <dsp:txXfrm>
        <a:off x="2114" y="834084"/>
        <a:ext cx="3966670" cy="1983335"/>
      </dsp:txXfrm>
    </dsp:sp>
    <dsp:sp modelId="{DB32DB67-F6B4-4059-820A-ACA1B77B817B}">
      <dsp:nvSpPr>
        <dsp:cNvPr id="0" name=""/>
        <dsp:cNvSpPr/>
      </dsp:nvSpPr>
      <dsp:spPr>
        <a:xfrm>
          <a:off x="4801785" y="834084"/>
          <a:ext cx="3966670" cy="1983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K Means Clustering to Segment Customer</a:t>
          </a:r>
          <a:endParaRPr lang="en-US" sz="3900" kern="1200"/>
        </a:p>
      </dsp:txBody>
      <dsp:txXfrm>
        <a:off x="4801785" y="834084"/>
        <a:ext cx="3966670" cy="19833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E1C5B-5C3A-4AE8-AE6B-2B58DBE23AB3}">
      <dsp:nvSpPr>
        <dsp:cNvPr id="0" name=""/>
        <dsp:cNvSpPr/>
      </dsp:nvSpPr>
      <dsp:spPr>
        <a:xfrm>
          <a:off x="6081" y="0"/>
          <a:ext cx="1280469" cy="2635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Average Monthly Purchase Amount is: 86.1751728841086</a:t>
          </a:r>
          <a:endParaRPr lang="en-US" sz="1000" kern="1200"/>
        </a:p>
      </dsp:txBody>
      <dsp:txXfrm>
        <a:off x="43585" y="37504"/>
        <a:ext cx="1205461" cy="2560868"/>
      </dsp:txXfrm>
    </dsp:sp>
    <dsp:sp modelId="{DF4FDAF4-F77A-4659-AB76-AC667C4B6F22}">
      <dsp:nvSpPr>
        <dsp:cNvPr id="0" name=""/>
        <dsp:cNvSpPr/>
      </dsp:nvSpPr>
      <dsp:spPr>
        <a:xfrm>
          <a:off x="1501669" y="0"/>
          <a:ext cx="1280469" cy="2635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Minimum Monthly Purchase Amount is: 0.0</a:t>
          </a:r>
          <a:endParaRPr lang="en-US" sz="1000" kern="1200"/>
        </a:p>
      </dsp:txBody>
      <dsp:txXfrm>
        <a:off x="1539173" y="37504"/>
        <a:ext cx="1205461" cy="2560868"/>
      </dsp:txXfrm>
    </dsp:sp>
    <dsp:sp modelId="{A1987A4E-877E-417F-847E-69557BBA92B6}">
      <dsp:nvSpPr>
        <dsp:cNvPr id="0" name=""/>
        <dsp:cNvSpPr/>
      </dsp:nvSpPr>
      <dsp:spPr>
        <a:xfrm>
          <a:off x="2997256" y="0"/>
          <a:ext cx="1280469" cy="2635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Maximum Monthly Purchase Amount is: 4086.630833333333</a:t>
          </a:r>
          <a:endParaRPr lang="en-US" sz="1000" kern="1200"/>
        </a:p>
      </dsp:txBody>
      <dsp:txXfrm>
        <a:off x="3034760" y="37504"/>
        <a:ext cx="1205461" cy="2560868"/>
      </dsp:txXfrm>
    </dsp:sp>
    <dsp:sp modelId="{0097A0F7-26E3-4334-A8A9-F2431DAB6714}">
      <dsp:nvSpPr>
        <dsp:cNvPr id="0" name=""/>
        <dsp:cNvSpPr/>
      </dsp:nvSpPr>
      <dsp:spPr>
        <a:xfrm>
          <a:off x="4492844" y="0"/>
          <a:ext cx="1280469" cy="2635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Average Customer Tenure (in Months) is: 11.51731843575419</a:t>
          </a:r>
          <a:endParaRPr lang="en-US" sz="1000" kern="1200"/>
        </a:p>
      </dsp:txBody>
      <dsp:txXfrm>
        <a:off x="4530348" y="37504"/>
        <a:ext cx="1205461" cy="2560868"/>
      </dsp:txXfrm>
    </dsp:sp>
    <dsp:sp modelId="{EF394CCE-A173-46F6-B01D-BDDBBDC84326}">
      <dsp:nvSpPr>
        <dsp:cNvPr id="0" name=""/>
        <dsp:cNvSpPr/>
      </dsp:nvSpPr>
      <dsp:spPr>
        <a:xfrm>
          <a:off x="5988432" y="0"/>
          <a:ext cx="1280469" cy="2635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Total Amount of Installment Purchases is: 3679055.42</a:t>
          </a:r>
          <a:endParaRPr lang="en-US" sz="1000" kern="1200"/>
        </a:p>
      </dsp:txBody>
      <dsp:txXfrm>
        <a:off x="6025936" y="37504"/>
        <a:ext cx="1205461" cy="2560868"/>
      </dsp:txXfrm>
    </dsp:sp>
    <dsp:sp modelId="{B5FFDAB1-A845-4FA9-84D5-4DD4CAFFB0F1}">
      <dsp:nvSpPr>
        <dsp:cNvPr id="0" name=""/>
        <dsp:cNvSpPr/>
      </dsp:nvSpPr>
      <dsp:spPr>
        <a:xfrm>
          <a:off x="7484020" y="0"/>
          <a:ext cx="1280469" cy="2635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Total Amount of One Off Purchases is : 5302314.470000001</a:t>
          </a:r>
          <a:endParaRPr lang="en-US" sz="1000" kern="1200"/>
        </a:p>
      </dsp:txBody>
      <dsp:txXfrm>
        <a:off x="7521524" y="37504"/>
        <a:ext cx="1205461" cy="25608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2605C-68CF-4455-9305-70F33182368B}">
      <dsp:nvSpPr>
        <dsp:cNvPr id="0" name=""/>
        <dsp:cNvSpPr/>
      </dsp:nvSpPr>
      <dsp:spPr>
        <a:xfrm>
          <a:off x="0" y="4014"/>
          <a:ext cx="8604755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smtClean="0"/>
            <a:t>Amount of purchases on Installment are much lower than One Off Purchases</a:t>
          </a:r>
          <a:endParaRPr lang="en-US" sz="1800" kern="1200"/>
        </a:p>
      </dsp:txBody>
      <dsp:txXfrm>
        <a:off x="21075" y="25089"/>
        <a:ext cx="8562605" cy="389580"/>
      </dsp:txXfrm>
    </dsp:sp>
    <dsp:sp modelId="{00304288-3554-4A20-A42F-FC05FE520CC9}">
      <dsp:nvSpPr>
        <dsp:cNvPr id="0" name=""/>
        <dsp:cNvSpPr/>
      </dsp:nvSpPr>
      <dsp:spPr>
        <a:xfrm>
          <a:off x="0" y="487585"/>
          <a:ext cx="8604755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smtClean="0"/>
            <a:t>There are customer who are not using CC</a:t>
          </a:r>
          <a:endParaRPr lang="en-US" sz="1800" kern="1200"/>
        </a:p>
      </dsp:txBody>
      <dsp:txXfrm>
        <a:off x="21075" y="508660"/>
        <a:ext cx="8562605" cy="3895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628BB-6AAA-4038-8596-E968E1BE0033}">
      <dsp:nvSpPr>
        <dsp:cNvPr id="0" name=""/>
        <dsp:cNvSpPr/>
      </dsp:nvSpPr>
      <dsp:spPr>
        <a:xfrm>
          <a:off x="2114" y="0"/>
          <a:ext cx="2074873" cy="26229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Both_Oneoff_and_Installment</a:t>
          </a:r>
          <a:endParaRPr lang="en-US" sz="1200" kern="1200" dirty="0"/>
        </a:p>
      </dsp:txBody>
      <dsp:txXfrm>
        <a:off x="2114" y="0"/>
        <a:ext cx="2074873" cy="786899"/>
      </dsp:txXfrm>
    </dsp:sp>
    <dsp:sp modelId="{F38CB2D3-F613-4830-A196-8DD7DC722C3D}">
      <dsp:nvSpPr>
        <dsp:cNvPr id="0" name=""/>
        <dsp:cNvSpPr/>
      </dsp:nvSpPr>
      <dsp:spPr>
        <a:xfrm>
          <a:off x="209601" y="786899"/>
          <a:ext cx="1659899" cy="1704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95250" rIns="127000" bIns="9525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2774</a:t>
          </a:r>
          <a:endParaRPr lang="en-US" sz="5000" kern="1200" dirty="0"/>
        </a:p>
      </dsp:txBody>
      <dsp:txXfrm>
        <a:off x="258218" y="835516"/>
        <a:ext cx="1562665" cy="1607714"/>
      </dsp:txXfrm>
    </dsp:sp>
    <dsp:sp modelId="{B77293E8-E18F-4646-A936-4B56EA2C7003}">
      <dsp:nvSpPr>
        <dsp:cNvPr id="0" name=""/>
        <dsp:cNvSpPr/>
      </dsp:nvSpPr>
      <dsp:spPr>
        <a:xfrm>
          <a:off x="2232603" y="0"/>
          <a:ext cx="2074873" cy="26229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Installment</a:t>
          </a:r>
          <a:endParaRPr lang="en-US" sz="1200" kern="1200" dirty="0"/>
        </a:p>
      </dsp:txBody>
      <dsp:txXfrm>
        <a:off x="2232603" y="0"/>
        <a:ext cx="2074873" cy="786899"/>
      </dsp:txXfrm>
    </dsp:sp>
    <dsp:sp modelId="{93155266-E1CC-47B8-A3A8-093F3AD7BE36}">
      <dsp:nvSpPr>
        <dsp:cNvPr id="0" name=""/>
        <dsp:cNvSpPr/>
      </dsp:nvSpPr>
      <dsp:spPr>
        <a:xfrm>
          <a:off x="2440091" y="786899"/>
          <a:ext cx="1659899" cy="1704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95250" rIns="127000" bIns="9525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smtClean="0"/>
            <a:t> </a:t>
          </a:r>
          <a:r>
            <a:rPr lang="en-US" sz="5000" kern="1200" dirty="0" smtClean="0"/>
            <a:t>2260</a:t>
          </a:r>
          <a:endParaRPr lang="en-US" sz="5000" kern="1200" dirty="0"/>
        </a:p>
      </dsp:txBody>
      <dsp:txXfrm>
        <a:off x="2488708" y="835516"/>
        <a:ext cx="1562665" cy="1607714"/>
      </dsp:txXfrm>
    </dsp:sp>
    <dsp:sp modelId="{BD2DFB09-A704-4D19-B05D-3A8726A379F8}">
      <dsp:nvSpPr>
        <dsp:cNvPr id="0" name=""/>
        <dsp:cNvSpPr/>
      </dsp:nvSpPr>
      <dsp:spPr>
        <a:xfrm>
          <a:off x="4463093" y="0"/>
          <a:ext cx="2074873" cy="26229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No Activity</a:t>
          </a:r>
          <a:endParaRPr lang="en-US" sz="1200" kern="1200" dirty="0"/>
        </a:p>
      </dsp:txBody>
      <dsp:txXfrm>
        <a:off x="4463093" y="0"/>
        <a:ext cx="2074873" cy="786899"/>
      </dsp:txXfrm>
    </dsp:sp>
    <dsp:sp modelId="{534AD5EC-D9FB-42B9-A8FC-20AA26154B72}">
      <dsp:nvSpPr>
        <dsp:cNvPr id="0" name=""/>
        <dsp:cNvSpPr/>
      </dsp:nvSpPr>
      <dsp:spPr>
        <a:xfrm>
          <a:off x="4670580" y="786899"/>
          <a:ext cx="1659899" cy="1704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95250" rIns="127000" bIns="9525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smtClean="0"/>
            <a:t> </a:t>
          </a:r>
          <a:r>
            <a:rPr lang="en-US" sz="5000" kern="1200" dirty="0" smtClean="0"/>
            <a:t>2042</a:t>
          </a:r>
          <a:endParaRPr lang="en-US" sz="5000" kern="1200" dirty="0"/>
        </a:p>
      </dsp:txBody>
      <dsp:txXfrm>
        <a:off x="4719197" y="835516"/>
        <a:ext cx="1562665" cy="1607714"/>
      </dsp:txXfrm>
    </dsp:sp>
    <dsp:sp modelId="{797CD4F3-08EF-472A-802F-1DCED95496E0}">
      <dsp:nvSpPr>
        <dsp:cNvPr id="0" name=""/>
        <dsp:cNvSpPr/>
      </dsp:nvSpPr>
      <dsp:spPr>
        <a:xfrm>
          <a:off x="6693582" y="0"/>
          <a:ext cx="2074873" cy="26229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One_off</a:t>
          </a:r>
          <a:endParaRPr lang="en-US" sz="1200" kern="1200" dirty="0"/>
        </a:p>
      </dsp:txBody>
      <dsp:txXfrm>
        <a:off x="6693582" y="0"/>
        <a:ext cx="2074873" cy="786899"/>
      </dsp:txXfrm>
    </dsp:sp>
    <dsp:sp modelId="{BD63DAC9-10A4-45D4-A269-40AD2E5B1002}">
      <dsp:nvSpPr>
        <dsp:cNvPr id="0" name=""/>
        <dsp:cNvSpPr/>
      </dsp:nvSpPr>
      <dsp:spPr>
        <a:xfrm>
          <a:off x="6901070" y="786899"/>
          <a:ext cx="1659899" cy="1704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95250" rIns="127000" bIns="9525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smtClean="0"/>
            <a:t> </a:t>
          </a:r>
          <a:r>
            <a:rPr lang="en-US" sz="5000" kern="1200" dirty="0" smtClean="0"/>
            <a:t>1874</a:t>
          </a:r>
          <a:endParaRPr lang="en-US" sz="5000" kern="1200" dirty="0"/>
        </a:p>
      </dsp:txBody>
      <dsp:txXfrm>
        <a:off x="6949687" y="835516"/>
        <a:ext cx="1562665" cy="16077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B546B-CC02-49FA-941D-90AB1F00148D}">
      <dsp:nvSpPr>
        <dsp:cNvPr id="0" name=""/>
        <dsp:cNvSpPr/>
      </dsp:nvSpPr>
      <dsp:spPr>
        <a:xfrm>
          <a:off x="561" y="266129"/>
          <a:ext cx="2444132" cy="12220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dirty="0" smtClean="0"/>
            <a:t>There are large set of Customer that are not using Credit Card for Purchase (may be using only for cash advance).</a:t>
          </a:r>
          <a:endParaRPr lang="en-US" sz="1400" kern="1200" dirty="0"/>
        </a:p>
      </dsp:txBody>
      <dsp:txXfrm>
        <a:off x="561" y="266129"/>
        <a:ext cx="2444132" cy="1222066"/>
      </dsp:txXfrm>
    </dsp:sp>
    <dsp:sp modelId="{09C09E11-4E19-4AB5-B9E7-EAA29184D238}">
      <dsp:nvSpPr>
        <dsp:cNvPr id="0" name=""/>
        <dsp:cNvSpPr/>
      </dsp:nvSpPr>
      <dsp:spPr>
        <a:xfrm>
          <a:off x="2957962" y="266129"/>
          <a:ext cx="2444132" cy="12220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smtClean="0"/>
            <a:t>There are Customers that Perform Both Oneoff and Installment</a:t>
          </a:r>
          <a:endParaRPr lang="en-US" sz="1400" kern="1200"/>
        </a:p>
      </dsp:txBody>
      <dsp:txXfrm>
        <a:off x="2957962" y="266129"/>
        <a:ext cx="2444132" cy="1222066"/>
      </dsp:txXfrm>
    </dsp:sp>
    <dsp:sp modelId="{7E73C57B-FB0E-4749-8109-E9E5F0B4B76D}">
      <dsp:nvSpPr>
        <dsp:cNvPr id="0" name=""/>
        <dsp:cNvSpPr/>
      </dsp:nvSpPr>
      <dsp:spPr>
        <a:xfrm>
          <a:off x="5915362" y="266129"/>
          <a:ext cx="2444132" cy="12220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dirty="0" smtClean="0"/>
            <a:t>Approx. 1800 Subs do not prefer Installment based transactions.</a:t>
          </a:r>
          <a:endParaRPr lang="en-US" sz="1400" kern="1200" dirty="0"/>
        </a:p>
      </dsp:txBody>
      <dsp:txXfrm>
        <a:off x="5915362" y="266129"/>
        <a:ext cx="2444132" cy="12220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6DE67-5FA9-4809-9F17-FEADCEB90660}">
      <dsp:nvSpPr>
        <dsp:cNvPr id="0" name=""/>
        <dsp:cNvSpPr/>
      </dsp:nvSpPr>
      <dsp:spPr>
        <a:xfrm>
          <a:off x="0" y="111251"/>
          <a:ext cx="8770571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Cluster 2 is the group of customers who have highest Monthly avg purchases and doing both installment as well as one_off purchases, have comparatively good credit score. This group is about 31% of the total customer base</a:t>
          </a:r>
          <a:endParaRPr lang="en-US" sz="1500" kern="1200"/>
        </a:p>
      </dsp:txBody>
      <dsp:txXfrm>
        <a:off x="40266" y="151517"/>
        <a:ext cx="8690039" cy="744318"/>
      </dsp:txXfrm>
    </dsp:sp>
    <dsp:sp modelId="{E9314DD9-6955-45EC-8216-CBC8DC24C2FE}">
      <dsp:nvSpPr>
        <dsp:cNvPr id="0" name=""/>
        <dsp:cNvSpPr/>
      </dsp:nvSpPr>
      <dsp:spPr>
        <a:xfrm>
          <a:off x="0" y="979301"/>
          <a:ext cx="8770571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cluster 1 is taking maximum advance cash and is paying comparatively less minimum payment and poor credit score &amp; doing no purchase transaction. This group is about 23% of the total customer base</a:t>
          </a:r>
          <a:endParaRPr lang="en-US" sz="1500" kern="1200"/>
        </a:p>
      </dsp:txBody>
      <dsp:txXfrm>
        <a:off x="40266" y="1019567"/>
        <a:ext cx="8690039" cy="744318"/>
      </dsp:txXfrm>
    </dsp:sp>
    <dsp:sp modelId="{07CCAC12-7CD3-41C1-97E2-425F1153854D}">
      <dsp:nvSpPr>
        <dsp:cNvPr id="0" name=""/>
        <dsp:cNvSpPr/>
      </dsp:nvSpPr>
      <dsp:spPr>
        <a:xfrm>
          <a:off x="0" y="1847351"/>
          <a:ext cx="8770571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Cluster 0 customers are doing maximum One_Off transactions and least payment ratio and credit score on lower side This group is about 21% of the total customer base</a:t>
          </a:r>
          <a:endParaRPr lang="en-US" sz="1500" kern="1200"/>
        </a:p>
      </dsp:txBody>
      <dsp:txXfrm>
        <a:off x="40266" y="1887617"/>
        <a:ext cx="8690039" cy="744318"/>
      </dsp:txXfrm>
    </dsp:sp>
    <dsp:sp modelId="{01FE70D5-5B1D-4469-86A4-88147FB8D65E}">
      <dsp:nvSpPr>
        <dsp:cNvPr id="0" name=""/>
        <dsp:cNvSpPr/>
      </dsp:nvSpPr>
      <dsp:spPr>
        <a:xfrm>
          <a:off x="0" y="2715402"/>
          <a:ext cx="8770571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Cluster 3 customers have maximum credit score and are paying dues and are doing maximum installment purchases. This group is about 25% of the total customer base</a:t>
          </a:r>
          <a:endParaRPr lang="en-US" sz="1500" kern="1200"/>
        </a:p>
      </dsp:txBody>
      <dsp:txXfrm>
        <a:off x="40266" y="2755668"/>
        <a:ext cx="8690039" cy="7443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A9F6C-23CA-4DE9-A8E2-6D3D280C3C14}">
      <dsp:nvSpPr>
        <dsp:cNvPr id="0" name=""/>
        <dsp:cNvSpPr/>
      </dsp:nvSpPr>
      <dsp:spPr>
        <a:xfrm>
          <a:off x="1995" y="0"/>
          <a:ext cx="1946398" cy="3651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Group 2 They are potential target customers who are paying dues and doing purchases and maintaining comparatively good credit score ) -- we can increase credit limit or can lower down interest rate -- Can be given premium card /</a:t>
          </a:r>
          <a:r>
            <a:rPr lang="en-US" sz="1500" kern="1200" dirty="0" err="1" smtClean="0"/>
            <a:t>loyality</a:t>
          </a:r>
          <a:r>
            <a:rPr lang="en-US" sz="1500" kern="1200" dirty="0" smtClean="0"/>
            <a:t> cards to increase transactions</a:t>
          </a:r>
          <a:endParaRPr lang="en-US" sz="1500" kern="1200" dirty="0"/>
        </a:p>
      </dsp:txBody>
      <dsp:txXfrm>
        <a:off x="59003" y="57008"/>
        <a:ext cx="1832382" cy="3537488"/>
      </dsp:txXfrm>
    </dsp:sp>
    <dsp:sp modelId="{18A3EB64-7191-471A-8FF6-CA3FDE795E9B}">
      <dsp:nvSpPr>
        <dsp:cNvPr id="0" name=""/>
        <dsp:cNvSpPr/>
      </dsp:nvSpPr>
      <dsp:spPr>
        <a:xfrm>
          <a:off x="2275389" y="0"/>
          <a:ext cx="1946398" cy="3651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Group 1 They have poor credit score and taking only cash on advance. We can target them by providing less interest rate on purchase transaction</a:t>
          </a:r>
          <a:endParaRPr lang="en-US" sz="1500" kern="1200" dirty="0"/>
        </a:p>
      </dsp:txBody>
      <dsp:txXfrm>
        <a:off x="2332397" y="57008"/>
        <a:ext cx="1832382" cy="3537488"/>
      </dsp:txXfrm>
    </dsp:sp>
    <dsp:sp modelId="{DFDD86FF-3990-4BCE-9B87-B248B49D817E}">
      <dsp:nvSpPr>
        <dsp:cNvPr id="0" name=""/>
        <dsp:cNvSpPr/>
      </dsp:nvSpPr>
      <dsp:spPr>
        <a:xfrm>
          <a:off x="4548782" y="0"/>
          <a:ext cx="1946398" cy="3651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Group 0 This group is has minimum paying ratio and using card for just </a:t>
          </a:r>
          <a:r>
            <a:rPr lang="en-US" sz="1500" kern="1200" dirty="0" err="1" smtClean="0"/>
            <a:t>oneoff</a:t>
          </a:r>
          <a:r>
            <a:rPr lang="en-US" sz="1500" kern="1200" dirty="0" smtClean="0"/>
            <a:t> transactions (may be for utility bills only). This group seems to be risky group.</a:t>
          </a:r>
          <a:endParaRPr lang="en-US" sz="1500" kern="1200" dirty="0"/>
        </a:p>
      </dsp:txBody>
      <dsp:txXfrm>
        <a:off x="4605790" y="57008"/>
        <a:ext cx="1832382" cy="3537488"/>
      </dsp:txXfrm>
    </dsp:sp>
    <dsp:sp modelId="{BE29D3BB-2049-4CBA-8D0B-ACE1A326F1E2}">
      <dsp:nvSpPr>
        <dsp:cNvPr id="0" name=""/>
        <dsp:cNvSpPr/>
      </dsp:nvSpPr>
      <dsp:spPr>
        <a:xfrm>
          <a:off x="6822176" y="0"/>
          <a:ext cx="1946398" cy="3651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Group 3 This group is performing best among all as customers are maintaining good credit score and paying dues on time. -- Giving rewards point will make them perform more purchases.</a:t>
          </a:r>
          <a:endParaRPr lang="en-US" sz="1500" kern="1200" dirty="0"/>
        </a:p>
      </dsp:txBody>
      <dsp:txXfrm>
        <a:off x="6879184" y="57008"/>
        <a:ext cx="1832382" cy="3537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16066942-A030-4DCB-9007-8012EF381C4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D8EC38A-791A-4544-B87D-12EA659D4241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221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6942-A030-4DCB-9007-8012EF381C4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C38A-791A-4544-B87D-12EA659D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16066942-A030-4DCB-9007-8012EF381C4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D8EC38A-791A-4544-B87D-12EA659D42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20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6942-A030-4DCB-9007-8012EF381C4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C38A-791A-4544-B87D-12EA659D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6066942-A030-4DCB-9007-8012EF381C4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D8EC38A-791A-4544-B87D-12EA659D42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10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6942-A030-4DCB-9007-8012EF381C4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C38A-791A-4544-B87D-12EA659D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9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6942-A030-4DCB-9007-8012EF381C4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C38A-791A-4544-B87D-12EA659D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4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6942-A030-4DCB-9007-8012EF381C4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C38A-791A-4544-B87D-12EA659D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5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6942-A030-4DCB-9007-8012EF381C4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EC38A-791A-4544-B87D-12EA659D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861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16066942-A030-4DCB-9007-8012EF381C4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D8EC38A-791A-4544-B87D-12EA659D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58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16066942-A030-4DCB-9007-8012EF381C4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D8EC38A-791A-4544-B87D-12EA659D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5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6066942-A030-4DCB-9007-8012EF381C4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D8EC38A-791A-4544-B87D-12EA659D42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63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1848">
          <p15:clr>
            <a:srgbClr val="F26B43"/>
          </p15:clr>
        </p15:guide>
        <p15:guide id="4294967295" orient="horz" pos="3960">
          <p15:clr>
            <a:srgbClr val="F26B43"/>
          </p15:clr>
        </p15:guide>
        <p15:guide id="4294967295" orient="horz" pos="1536">
          <p15:clr>
            <a:srgbClr val="F26B43"/>
          </p15:clr>
        </p15:guide>
        <p15:guide id="4294967295" orient="horz" pos="3840">
          <p15:clr>
            <a:srgbClr val="F26B43"/>
          </p15:clr>
        </p15:guide>
        <p15:guide id="4294967295" pos="4416">
          <p15:clr>
            <a:srgbClr val="F26B43"/>
          </p15:clr>
        </p15:guide>
        <p15:guide id="4294967295" pos="4800">
          <p15:clr>
            <a:srgbClr val="F26B43"/>
          </p15:clr>
        </p15:guide>
        <p15:guide id="4294967295" orient="horz" pos="360">
          <p15:clr>
            <a:srgbClr val="F26B43"/>
          </p15:clr>
        </p15:guide>
        <p15:guide id="4294967295" pos="7368">
          <p15:clr>
            <a:srgbClr val="F26B43"/>
          </p15:clr>
        </p15:guide>
        <p15:guide id="4294967295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Card Subscriber Segmentation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 and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87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  <a:br>
              <a:rPr lang="en-US" dirty="0"/>
            </a:br>
            <a:r>
              <a:rPr lang="en-US" sz="2800" dirty="0"/>
              <a:t>K Means, K =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734" y="2440168"/>
            <a:ext cx="6053943" cy="411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8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326941"/>
              </p:ext>
            </p:extLst>
          </p:nvPr>
        </p:nvGraphicFramePr>
        <p:xfrm>
          <a:off x="2933700" y="2438400"/>
          <a:ext cx="8770571" cy="365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8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341149"/>
              </p:ext>
            </p:extLst>
          </p:nvPr>
        </p:nvGraphicFramePr>
        <p:xfrm>
          <a:off x="2933700" y="2438400"/>
          <a:ext cx="8770571" cy="365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351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A Bank wants to develop a customer segmentation to define marketing strategy. </a:t>
            </a:r>
            <a:endParaRPr lang="en-US" b="1" i="1" dirty="0" smtClean="0"/>
          </a:p>
          <a:p>
            <a:r>
              <a:rPr lang="en-US" b="1" i="1" dirty="0" smtClean="0"/>
              <a:t>The </a:t>
            </a:r>
            <a:r>
              <a:rPr lang="en-US" b="1" i="1" dirty="0"/>
              <a:t>sample dataset </a:t>
            </a:r>
            <a:r>
              <a:rPr lang="en-US" b="1" i="1" dirty="0" smtClean="0"/>
              <a:t>summarizes the </a:t>
            </a:r>
            <a:r>
              <a:rPr lang="en-US" b="1" i="1" dirty="0"/>
              <a:t>usage </a:t>
            </a:r>
            <a:r>
              <a:rPr lang="en-US" b="1" i="1" dirty="0" smtClean="0"/>
              <a:t>behavior </a:t>
            </a:r>
            <a:r>
              <a:rPr lang="en-US" b="1" i="1" dirty="0"/>
              <a:t>of about 9000 active credit card holders during the last 6 months. </a:t>
            </a:r>
            <a:endParaRPr lang="en-US" b="1" i="1" dirty="0" smtClean="0"/>
          </a:p>
          <a:p>
            <a:r>
              <a:rPr lang="en-US" b="1" i="1" dirty="0" smtClean="0"/>
              <a:t>The </a:t>
            </a:r>
            <a:r>
              <a:rPr lang="en-US" b="1" i="1" dirty="0"/>
              <a:t>file at customer </a:t>
            </a:r>
            <a:r>
              <a:rPr lang="en-US" b="1" i="1" dirty="0" smtClean="0"/>
              <a:t>level includes </a:t>
            </a:r>
            <a:r>
              <a:rPr lang="en-US" b="1" i="1" dirty="0"/>
              <a:t>Transaction frequency, amount, tenure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9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2017690"/>
          </a:xfrm>
        </p:spPr>
        <p:txBody>
          <a:bodyPr>
            <a:normAutofit/>
          </a:bodyPr>
          <a:lstStyle/>
          <a:p>
            <a:r>
              <a:rPr lang="en-US" b="1" i="1" dirty="0"/>
              <a:t>Bank Marketing team would like to leverage ML to launch target ad campaign that is tailored to specific group </a:t>
            </a:r>
            <a:r>
              <a:rPr lang="en-US" b="1" i="1" dirty="0" smtClean="0"/>
              <a:t>of customers. Based </a:t>
            </a:r>
            <a:r>
              <a:rPr lang="en-US" b="1" i="1" dirty="0"/>
              <a:t>on this group or Market segments, marketing strategy will be formed.</a:t>
            </a:r>
          </a:p>
          <a:p>
            <a:r>
              <a:rPr lang="en-US" b="1" i="1" dirty="0"/>
              <a:t>Following Parameters would help </a:t>
            </a:r>
            <a:r>
              <a:rPr lang="en-US" b="1" i="1" dirty="0" smtClean="0"/>
              <a:t>marketing </a:t>
            </a:r>
            <a:r>
              <a:rPr lang="en-US" b="1" i="1" dirty="0"/>
              <a:t>team to formulate better strategy,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94633408"/>
              </p:ext>
            </p:extLst>
          </p:nvPr>
        </p:nvGraphicFramePr>
        <p:xfrm>
          <a:off x="3461555" y="4456090"/>
          <a:ext cx="8128000" cy="1192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49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Dictionary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31636521"/>
              </p:ext>
            </p:extLst>
          </p:nvPr>
        </p:nvGraphicFramePr>
        <p:xfrm>
          <a:off x="2933700" y="2343955"/>
          <a:ext cx="8770571" cy="4404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23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used for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037460"/>
              </p:ext>
            </p:extLst>
          </p:nvPr>
        </p:nvGraphicFramePr>
        <p:xfrm>
          <a:off x="2933700" y="2438400"/>
          <a:ext cx="8770571" cy="365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91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Analysis</a:t>
            </a:r>
            <a:br>
              <a:rPr lang="en-US" b="1" dirty="0" smtClean="0"/>
            </a:br>
            <a:r>
              <a:rPr lang="en-US" sz="2800" b="1" dirty="0" smtClean="0"/>
              <a:t>Description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352430"/>
              </p:ext>
            </p:extLst>
          </p:nvPr>
        </p:nvGraphicFramePr>
        <p:xfrm>
          <a:off x="2933700" y="2438400"/>
          <a:ext cx="8770571" cy="2635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32807509"/>
              </p:ext>
            </p:extLst>
          </p:nvPr>
        </p:nvGraphicFramePr>
        <p:xfrm>
          <a:off x="3099515" y="5414321"/>
          <a:ext cx="8604755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3219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</a:t>
            </a:r>
            <a:r>
              <a:rPr lang="en-US" b="1" dirty="0" smtClean="0"/>
              <a:t>Analysis</a:t>
            </a:r>
            <a:br>
              <a:rPr lang="en-US" b="1" dirty="0" smtClean="0"/>
            </a:br>
            <a:r>
              <a:rPr lang="en-US" sz="2800" dirty="0" smtClean="0"/>
              <a:t>Customer </a:t>
            </a:r>
            <a:r>
              <a:rPr lang="en-US" sz="2800" dirty="0"/>
              <a:t>Spending </a:t>
            </a:r>
            <a:r>
              <a:rPr lang="en-US" sz="2800" dirty="0" smtClean="0"/>
              <a:t>Behavior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048307"/>
              </p:ext>
            </p:extLst>
          </p:nvPr>
        </p:nvGraphicFramePr>
        <p:xfrm>
          <a:off x="2933700" y="2438400"/>
          <a:ext cx="8770571" cy="2622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94993433"/>
              </p:ext>
            </p:extLst>
          </p:nvPr>
        </p:nvGraphicFramePr>
        <p:xfrm>
          <a:off x="3344213" y="5103674"/>
          <a:ext cx="8360057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6416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Exploratory Analysis</a:t>
            </a:r>
            <a:br>
              <a:rPr lang="en-US" b="1" dirty="0" smtClean="0"/>
            </a:br>
            <a:r>
              <a:rPr lang="en-US" sz="3100" b="1" dirty="0"/>
              <a:t>Average Payment to Minimum payment ratio for each purchase type</a:t>
            </a:r>
            <a:endParaRPr lang="en-US" sz="3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751" y="2545931"/>
            <a:ext cx="6312593" cy="34364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1919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</a:t>
            </a:r>
            <a:br>
              <a:rPr lang="en-US" dirty="0" smtClean="0"/>
            </a:br>
            <a:r>
              <a:rPr lang="en-US" sz="2800" dirty="0" smtClean="0"/>
              <a:t>K Means, K =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52" y="2734615"/>
            <a:ext cx="6408265" cy="340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47404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32</TotalTime>
  <Words>726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Schoolbook</vt:lpstr>
      <vt:lpstr>Corbel</vt:lpstr>
      <vt:lpstr>Feathered</vt:lpstr>
      <vt:lpstr>Credit Card Subscriber Segmentation</vt:lpstr>
      <vt:lpstr>Business Context</vt:lpstr>
      <vt:lpstr>Business Requirements</vt:lpstr>
      <vt:lpstr>Data Dictionary</vt:lpstr>
      <vt:lpstr>Methods used for Analysis</vt:lpstr>
      <vt:lpstr>Exploratory Analysis Description</vt:lpstr>
      <vt:lpstr>Exploratory Analysis Customer Spending Behavior</vt:lpstr>
      <vt:lpstr>Exploratory Analysis Average Payment to Minimum payment ratio for each purchase type</vt:lpstr>
      <vt:lpstr>Cluster Analysis K Means, K = 4</vt:lpstr>
      <vt:lpstr>Cluster Analysis K Means, K = 4</vt:lpstr>
      <vt:lpstr>Insights </vt:lpstr>
      <vt:lpstr>Conclusion </vt:lpstr>
    </vt:vector>
  </TitlesOfParts>
  <Company>RIL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Subscriber Segmentation</dc:title>
  <dc:creator>Mrugesh Shah</dc:creator>
  <cp:lastModifiedBy>Mrugesh Shah</cp:lastModifiedBy>
  <cp:revision>5</cp:revision>
  <dcterms:created xsi:type="dcterms:W3CDTF">2020-06-24T16:47:23Z</dcterms:created>
  <dcterms:modified xsi:type="dcterms:W3CDTF">2020-06-24T17:20:00Z</dcterms:modified>
</cp:coreProperties>
</file>