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6" r:id="rId6"/>
    <p:sldId id="267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64" autoAdjust="0"/>
  </p:normalViewPr>
  <p:slideViewPr>
    <p:cSldViewPr snapToGrid="0">
      <p:cViewPr varScale="1">
        <p:scale>
          <a:sx n="126" d="100"/>
          <a:sy n="126" d="100"/>
        </p:scale>
        <p:origin x="11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4c9e2e5325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4c9e2e5325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4c9e2e5325_0_7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4c9e2e5325_0_7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			-	Всегда ли он компилируется? А если в 64-битном виде?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			-	Всегда ли он работает? Проверить 535555555555 5500000000000000000000000 10 15 35  000  -2 -67 -55.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			-	Сможет ли другой разобрать ваш код? Что у нас с coding style? Что у нас с комментариями. Меняемся проектами и наслаждаемся кодом друг друга – 15 минут на то, чтобы разобраться с кодом другого, поправить его и проверить на работоспособность в любой ситуации.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			-	Представьте, что вы злобный хакер и взломав bizz-buzz вы сможете поработить мир. Ищите ошибки переполнения, ищите как можно подсунув какие-то данные сделать так, чтобы программа исполнила ваш код. 15 минут.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			-	А теперь представьте вы PR-щик? Вы должны придумать чем ваша программа круче чем программа соседа? Сделайте мини-презентацию на 2-3 минуты (1.5 страницы текста, 5 слайдов). Может какие-то фишки?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4c9e2e5325_0_7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4c9e2e5325_0_7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 smtClean="0"/>
              <a:t>Автор </a:t>
            </a:r>
            <a:r>
              <a:rPr lang="ru" dirty="0"/>
              <a:t>этого курса задумывала что курс будет о хорошем и красивом программировании. Он научит вас осмысленно писать, если вы этого не умеете. Он научит думать, как писать. Он, надеюсь, как-то приблизит к тому, чтобы создавать архитектуру проекта. Он научит вас нанимать на работу людей, которые умеют писать и работать в команде. Или учить тех, с кем вам приходится работать.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		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Но </a:t>
            </a:r>
            <a:r>
              <a:rPr lang="ru" dirty="0"/>
              <a:t>мое мнение что не может курс научить (скорее всего Анна может). Курс может помочь научиться, показать и заинтересовать, а вот научиться и развиваться придется самим.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4c9e2e5325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4c9e2e5325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 smtClean="0">
                <a:solidFill>
                  <a:schemeClr val="dk1"/>
                </a:solidFill>
              </a:rPr>
              <a:t>Фидбэк</a:t>
            </a:r>
            <a:r>
              <a:rPr lang="ru-RU" baseline="0" dirty="0" smtClean="0">
                <a:solidFill>
                  <a:schemeClr val="dk1"/>
                </a:solidFill>
              </a:rPr>
              <a:t> поможет сделать курс лучше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4c9e2e5325_0_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4c9e2e5325_0_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chemeClr val="dk1"/>
                </a:solidFill>
              </a:rPr>
              <a:t>Даулет Тумбаев</a:t>
            </a:r>
            <a:r>
              <a:rPr lang="ru" baseline="0" dirty="0" smtClean="0">
                <a:solidFill>
                  <a:schemeClr val="dk1"/>
                </a:solidFill>
              </a:rPr>
              <a:t> – </a:t>
            </a:r>
            <a:r>
              <a:rPr lang="en-US" baseline="0" dirty="0" smtClean="0">
                <a:solidFill>
                  <a:schemeClr val="dk1"/>
                </a:solidFill>
              </a:rPr>
              <a:t>software developer, kernel team, Acronis.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>
              <a:solidFill>
                <a:schemeClr val="dk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>
                <a:solidFill>
                  <a:schemeClr val="dk1"/>
                </a:solidFill>
              </a:rPr>
              <a:t>CSSE - IITU, Almaty, Kazakhstan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>
                <a:solidFill>
                  <a:schemeClr val="dk1"/>
                </a:solidFill>
              </a:rPr>
              <a:t>MSIT-SE - </a:t>
            </a:r>
            <a:r>
              <a:rPr lang="en-US" baseline="0" dirty="0" err="1" smtClean="0">
                <a:solidFill>
                  <a:schemeClr val="dk1"/>
                </a:solidFill>
              </a:rPr>
              <a:t>Innopolis</a:t>
            </a:r>
            <a:r>
              <a:rPr lang="en-US" baseline="0" dirty="0" smtClean="0">
                <a:solidFill>
                  <a:schemeClr val="dk1"/>
                </a:solidFill>
              </a:rPr>
              <a:t> University, </a:t>
            </a:r>
            <a:r>
              <a:rPr lang="en-US" baseline="0" dirty="0" err="1" smtClean="0">
                <a:solidFill>
                  <a:schemeClr val="dk1"/>
                </a:solidFill>
              </a:rPr>
              <a:t>Innopolis</a:t>
            </a:r>
            <a:r>
              <a:rPr lang="en-US" baseline="0" dirty="0" smtClean="0">
                <a:solidFill>
                  <a:schemeClr val="dk1"/>
                </a:solidFill>
              </a:rPr>
              <a:t>, Russia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baseline="0" dirty="0" smtClean="0">
              <a:solidFill>
                <a:schemeClr val="dk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>
                <a:solidFill>
                  <a:schemeClr val="dk1"/>
                </a:solidFill>
              </a:rPr>
              <a:t>ARTA Almaty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>
                <a:solidFill>
                  <a:schemeClr val="dk1"/>
                </a:solidFill>
              </a:rPr>
              <a:t>Bank Astana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>
                <a:solidFill>
                  <a:schemeClr val="dk1"/>
                </a:solidFill>
              </a:rPr>
              <a:t>Acronis</a:t>
            </a:r>
            <a:endParaRPr lang="ru" dirty="0" smtClean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4c9e2e5325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4c9e2e5325_0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Мы</a:t>
            </a:r>
            <a:r>
              <a:rPr lang="ru-RU" baseline="0" dirty="0" smtClean="0"/>
              <a:t> все здесь для того чтобы помочь друг другу научиться </a:t>
            </a:r>
            <a:r>
              <a:rPr lang="ru-RU" baseline="0" dirty="0" err="1" smtClean="0"/>
              <a:t>кодить</a:t>
            </a:r>
            <a:r>
              <a:rPr lang="ru-RU" baseline="0" dirty="0" smtClean="0"/>
              <a:t> лучше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Cheating</a:t>
            </a:r>
            <a:r>
              <a:rPr lang="en-US" baseline="0" dirty="0" smtClean="0"/>
              <a:t> is bad and will be punished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6452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cheating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815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4c9e2e5325_0_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4c9e2e5325_0_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В данном курсе мы постараемся двигаться "из глубин на поверхность". Первые темы будут о более низкоуровневых вещах и к концу мы уйдем в архитектурные решения. 11 лекций. По одному заданию с первой лекции и до шестой. Далее будет проект.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			1. Введение						bizzbuzz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			2. Жизненный цикл ПО, Source ctrl			Repo, CI, CD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			3. Coding style. Refactoring				Obfustation, deobfustation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			4. Защитное программирование			fix_bugz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			5. Шаблоны проектирования				</a:t>
            </a:r>
            <a:r>
              <a:rPr lang="en-US" dirty="0" smtClean="0"/>
              <a:t>???</a:t>
            </a:r>
            <a:r>
              <a:rPr lang="ru" dirty="0"/>
              <a:t>	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			6. Роли и менеджмент				Project Init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			7. Работа с отладчиком				Project sprint_1: research, defining problem, promo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			8. Качество ПО: тестирование			Project sprint_2: proposal &amp; demo 1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			9. Качество ПО: верификация			Project sprint_3: demo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			10. Качество ПО: производительность		Project sprint_4: demo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			11. Качество ПО: безопасность			Project sprint_5: demo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4c9e2e5325_0_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4c9e2e5325_0_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 smtClean="0"/>
              <a:t>3 </a:t>
            </a:r>
            <a:r>
              <a:rPr lang="ru" dirty="0"/>
              <a:t>раза за курс я просмотрю все что у вас есть. Целью не будет наказать вас если вы не уложитесь в следующий критерии: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			- код должен быть читабельный и сопроваждабельный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			- архитектура должна быть расширябельна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			- использовать source control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			- писать тесты.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 smtClean="0"/>
              <a:t>У </a:t>
            </a:r>
            <a:r>
              <a:rPr lang="ru" dirty="0"/>
              <a:t>меня нет цели вас завалить или подпортить вам статистику оценок. Но я очень прошу не забывать зачем мы собираемся и в целом зачем вы учитесь</a:t>
            </a:r>
            <a:r>
              <a:rPr lang="ru" dirty="0" smtClean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4c9e2e5325_0_7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4c9e2e5325_0_7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 smtClean="0"/>
              <a:t>20 </a:t>
            </a:r>
            <a:r>
              <a:rPr lang="ru" dirty="0"/>
              <a:t>минут.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acronis.com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/>
          <p:nvPr/>
        </p:nvSpPr>
        <p:spPr>
          <a:xfrm>
            <a:off x="0" y="0"/>
            <a:ext cx="9144000" cy="514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2"/>
          <p:cNvPicPr preferRelativeResize="0"/>
          <p:nvPr/>
        </p:nvPicPr>
        <p:blipFill rotWithShape="1">
          <a:blip r:embed="rId2">
            <a:alphaModFix/>
          </a:blip>
          <a:srcRect b="27923"/>
          <a:stretch/>
        </p:blipFill>
        <p:spPr>
          <a:xfrm>
            <a:off x="7490460" y="4005105"/>
            <a:ext cx="1183404" cy="55764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"/>
          <p:cNvSpPr txBox="1">
            <a:spLocks noGrp="1"/>
          </p:cNvSpPr>
          <p:nvPr>
            <p:ph type="title"/>
          </p:nvPr>
        </p:nvSpPr>
        <p:spPr>
          <a:xfrm>
            <a:off x="374651" y="2405132"/>
            <a:ext cx="6934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3" name="Google Shape;3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4651" y="340266"/>
            <a:ext cx="1846956" cy="39474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"/>
          <p:cNvSpPr txBox="1">
            <a:spLocks noGrp="1"/>
          </p:cNvSpPr>
          <p:nvPr>
            <p:ph type="body" idx="1"/>
          </p:nvPr>
        </p:nvSpPr>
        <p:spPr>
          <a:xfrm>
            <a:off x="374650" y="4316142"/>
            <a:ext cx="69342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BBFF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FBB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body" idx="2"/>
          </p:nvPr>
        </p:nvSpPr>
        <p:spPr>
          <a:xfrm>
            <a:off x="98425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body" idx="3"/>
          </p:nvPr>
        </p:nvSpPr>
        <p:spPr>
          <a:xfrm>
            <a:off x="1379892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body" idx="4"/>
          </p:nvPr>
        </p:nvSpPr>
        <p:spPr>
          <a:xfrm>
            <a:off x="2661359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body" idx="5"/>
          </p:nvPr>
        </p:nvSpPr>
        <p:spPr>
          <a:xfrm>
            <a:off x="3942826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2"/>
          <p:cNvSpPr txBox="1">
            <a:spLocks noGrp="1"/>
          </p:cNvSpPr>
          <p:nvPr>
            <p:ph type="body" idx="6"/>
          </p:nvPr>
        </p:nvSpPr>
        <p:spPr>
          <a:xfrm>
            <a:off x="650576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body" idx="7"/>
          </p:nvPr>
        </p:nvSpPr>
        <p:spPr>
          <a:xfrm>
            <a:off x="778723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body" idx="8"/>
          </p:nvPr>
        </p:nvSpPr>
        <p:spPr>
          <a:xfrm>
            <a:off x="5224293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2"/>
          <p:cNvSpPr txBox="1"/>
          <p:nvPr/>
        </p:nvSpPr>
        <p:spPr>
          <a:xfrm>
            <a:off x="7403085" y="4629786"/>
            <a:ext cx="13581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 b="0" i="0" u="none" strike="noStrike" cap="none">
                <a:solidFill>
                  <a:srgbClr val="7FBBFF"/>
                </a:solidFill>
                <a:latin typeface="Arial"/>
                <a:ea typeface="Arial"/>
                <a:cs typeface="Arial"/>
                <a:sym typeface="Arial"/>
              </a:rPr>
              <a:t>Dual headquarters </a:t>
            </a:r>
            <a:br>
              <a:rPr lang="ru" sz="700" b="0" i="0" u="none" strike="noStrike" cap="none">
                <a:solidFill>
                  <a:srgbClr val="7FBB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700" b="0" i="0" u="none" strike="noStrike" cap="none">
                <a:solidFill>
                  <a:srgbClr val="7FBBFF"/>
                </a:solidFill>
                <a:latin typeface="Arial"/>
                <a:ea typeface="Arial"/>
                <a:cs typeface="Arial"/>
                <a:sym typeface="Arial"/>
              </a:rPr>
              <a:t>in Switzerland and Singapore</a:t>
            </a:r>
            <a:endParaRPr sz="700" b="0" i="0" u="none" strike="noStrike" cap="none">
              <a:solidFill>
                <a:srgbClr val="7FBB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>
            <a:spLocks noGrp="1"/>
          </p:cNvSpPr>
          <p:nvPr>
            <p:ph type="title"/>
          </p:nvPr>
        </p:nvSpPr>
        <p:spPr>
          <a:xfrm>
            <a:off x="383607" y="237317"/>
            <a:ext cx="83652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1"/>
          <p:cNvSpPr txBox="1">
            <a:spLocks noGrp="1"/>
          </p:cNvSpPr>
          <p:nvPr>
            <p:ph type="body" idx="1"/>
          </p:nvPr>
        </p:nvSpPr>
        <p:spPr>
          <a:xfrm>
            <a:off x="374650" y="1957019"/>
            <a:ext cx="8374200" cy="25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lphaLcParenR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71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Arial"/>
              <a:buAutoNum type="romanLcPeriod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11"/>
          <p:cNvSpPr txBox="1">
            <a:spLocks noGrp="1"/>
          </p:cNvSpPr>
          <p:nvPr>
            <p:ph type="body" idx="2"/>
          </p:nvPr>
        </p:nvSpPr>
        <p:spPr>
          <a:xfrm>
            <a:off x="384175" y="1166813"/>
            <a:ext cx="83646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11"/>
          <p:cNvSpPr txBox="1">
            <a:spLocks noGrp="1"/>
          </p:cNvSpPr>
          <p:nvPr>
            <p:ph type="body" idx="3"/>
          </p:nvPr>
        </p:nvSpPr>
        <p:spPr>
          <a:xfrm>
            <a:off x="383607" y="735013"/>
            <a:ext cx="83652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body" idx="4"/>
          </p:nvPr>
        </p:nvSpPr>
        <p:spPr>
          <a:xfrm>
            <a:off x="98425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11"/>
          <p:cNvSpPr txBox="1">
            <a:spLocks noGrp="1"/>
          </p:cNvSpPr>
          <p:nvPr>
            <p:ph type="body" idx="5"/>
          </p:nvPr>
        </p:nvSpPr>
        <p:spPr>
          <a:xfrm>
            <a:off x="1379892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11"/>
          <p:cNvSpPr txBox="1">
            <a:spLocks noGrp="1"/>
          </p:cNvSpPr>
          <p:nvPr>
            <p:ph type="body" idx="6"/>
          </p:nvPr>
        </p:nvSpPr>
        <p:spPr>
          <a:xfrm>
            <a:off x="2661359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11"/>
          <p:cNvSpPr txBox="1">
            <a:spLocks noGrp="1"/>
          </p:cNvSpPr>
          <p:nvPr>
            <p:ph type="body" idx="7"/>
          </p:nvPr>
        </p:nvSpPr>
        <p:spPr>
          <a:xfrm>
            <a:off x="3942826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11"/>
          <p:cNvSpPr txBox="1">
            <a:spLocks noGrp="1"/>
          </p:cNvSpPr>
          <p:nvPr>
            <p:ph type="body" idx="8"/>
          </p:nvPr>
        </p:nvSpPr>
        <p:spPr>
          <a:xfrm>
            <a:off x="650576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11"/>
          <p:cNvSpPr txBox="1">
            <a:spLocks noGrp="1"/>
          </p:cNvSpPr>
          <p:nvPr>
            <p:ph type="body" idx="9"/>
          </p:nvPr>
        </p:nvSpPr>
        <p:spPr>
          <a:xfrm>
            <a:off x="778723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Google Shape;148;p11"/>
          <p:cNvSpPr txBox="1">
            <a:spLocks noGrp="1"/>
          </p:cNvSpPr>
          <p:nvPr>
            <p:ph type="body" idx="13"/>
          </p:nvPr>
        </p:nvSpPr>
        <p:spPr>
          <a:xfrm>
            <a:off x="5224293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Blocks">
  <p:cSld name="Two Content Block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>
            <a:spLocks noGrp="1"/>
          </p:cNvSpPr>
          <p:nvPr>
            <p:ph type="title"/>
          </p:nvPr>
        </p:nvSpPr>
        <p:spPr>
          <a:xfrm>
            <a:off x="383607" y="237317"/>
            <a:ext cx="83652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2"/>
          <p:cNvSpPr txBox="1">
            <a:spLocks noGrp="1"/>
          </p:cNvSpPr>
          <p:nvPr>
            <p:ph type="body" idx="1"/>
          </p:nvPr>
        </p:nvSpPr>
        <p:spPr>
          <a:xfrm>
            <a:off x="374650" y="1957019"/>
            <a:ext cx="4065900" cy="25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lphaLcParenR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71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Arial"/>
              <a:buAutoNum type="romanLcPeriod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12"/>
          <p:cNvSpPr txBox="1">
            <a:spLocks noGrp="1"/>
          </p:cNvSpPr>
          <p:nvPr>
            <p:ph type="body" idx="2"/>
          </p:nvPr>
        </p:nvSpPr>
        <p:spPr>
          <a:xfrm>
            <a:off x="384175" y="1166813"/>
            <a:ext cx="83646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12"/>
          <p:cNvSpPr txBox="1">
            <a:spLocks noGrp="1"/>
          </p:cNvSpPr>
          <p:nvPr>
            <p:ph type="body" idx="3"/>
          </p:nvPr>
        </p:nvSpPr>
        <p:spPr>
          <a:xfrm>
            <a:off x="383607" y="735013"/>
            <a:ext cx="83652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body" idx="4"/>
          </p:nvPr>
        </p:nvSpPr>
        <p:spPr>
          <a:xfrm>
            <a:off x="4682886" y="1966240"/>
            <a:ext cx="4065900" cy="25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lphaLcParenR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71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Arial"/>
              <a:buAutoNum type="romanLcPeriod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12"/>
          <p:cNvSpPr txBox="1">
            <a:spLocks noGrp="1"/>
          </p:cNvSpPr>
          <p:nvPr>
            <p:ph type="body" idx="5"/>
          </p:nvPr>
        </p:nvSpPr>
        <p:spPr>
          <a:xfrm>
            <a:off x="98425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12"/>
          <p:cNvSpPr txBox="1">
            <a:spLocks noGrp="1"/>
          </p:cNvSpPr>
          <p:nvPr>
            <p:ph type="body" idx="6"/>
          </p:nvPr>
        </p:nvSpPr>
        <p:spPr>
          <a:xfrm>
            <a:off x="1379892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12"/>
          <p:cNvSpPr txBox="1">
            <a:spLocks noGrp="1"/>
          </p:cNvSpPr>
          <p:nvPr>
            <p:ph type="body" idx="7"/>
          </p:nvPr>
        </p:nvSpPr>
        <p:spPr>
          <a:xfrm>
            <a:off x="2661359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12"/>
          <p:cNvSpPr txBox="1">
            <a:spLocks noGrp="1"/>
          </p:cNvSpPr>
          <p:nvPr>
            <p:ph type="body" idx="8"/>
          </p:nvPr>
        </p:nvSpPr>
        <p:spPr>
          <a:xfrm>
            <a:off x="3942826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12"/>
          <p:cNvSpPr txBox="1">
            <a:spLocks noGrp="1"/>
          </p:cNvSpPr>
          <p:nvPr>
            <p:ph type="body" idx="9"/>
          </p:nvPr>
        </p:nvSpPr>
        <p:spPr>
          <a:xfrm>
            <a:off x="650576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body" idx="13"/>
          </p:nvPr>
        </p:nvSpPr>
        <p:spPr>
          <a:xfrm>
            <a:off x="778723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12"/>
          <p:cNvSpPr txBox="1">
            <a:spLocks noGrp="1"/>
          </p:cNvSpPr>
          <p:nvPr>
            <p:ph type="body" idx="14"/>
          </p:nvPr>
        </p:nvSpPr>
        <p:spPr>
          <a:xfrm>
            <a:off x="5224293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n a row (1)">
  <p:cSld name="3 in a row (1)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>
            <a:spLocks noGrp="1"/>
          </p:cNvSpPr>
          <p:nvPr>
            <p:ph type="title"/>
          </p:nvPr>
        </p:nvSpPr>
        <p:spPr>
          <a:xfrm>
            <a:off x="383607" y="237316"/>
            <a:ext cx="83652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>
            <a:spLocks noGrp="1"/>
          </p:cNvSpPr>
          <p:nvPr>
            <p:ph type="pic" idx="2"/>
          </p:nvPr>
        </p:nvSpPr>
        <p:spPr>
          <a:xfrm>
            <a:off x="4027997" y="1751864"/>
            <a:ext cx="1076400" cy="10779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body" idx="1"/>
          </p:nvPr>
        </p:nvSpPr>
        <p:spPr>
          <a:xfrm>
            <a:off x="3458598" y="2972392"/>
            <a:ext cx="22158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body" idx="3"/>
          </p:nvPr>
        </p:nvSpPr>
        <p:spPr>
          <a:xfrm>
            <a:off x="3459163" y="3500422"/>
            <a:ext cx="22146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13"/>
          <p:cNvSpPr>
            <a:spLocks noGrp="1"/>
          </p:cNvSpPr>
          <p:nvPr>
            <p:ph type="pic" idx="4"/>
          </p:nvPr>
        </p:nvSpPr>
        <p:spPr>
          <a:xfrm>
            <a:off x="1610549" y="1751864"/>
            <a:ext cx="1076400" cy="10779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body" idx="5"/>
          </p:nvPr>
        </p:nvSpPr>
        <p:spPr>
          <a:xfrm>
            <a:off x="1041150" y="2972392"/>
            <a:ext cx="22158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body" idx="6"/>
          </p:nvPr>
        </p:nvSpPr>
        <p:spPr>
          <a:xfrm>
            <a:off x="1041715" y="3500422"/>
            <a:ext cx="22146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0" name="Google Shape;170;p13"/>
          <p:cNvSpPr>
            <a:spLocks noGrp="1"/>
          </p:cNvSpPr>
          <p:nvPr>
            <p:ph type="pic" idx="7"/>
          </p:nvPr>
        </p:nvSpPr>
        <p:spPr>
          <a:xfrm>
            <a:off x="6445445" y="1751864"/>
            <a:ext cx="1076400" cy="10779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body" idx="8"/>
          </p:nvPr>
        </p:nvSpPr>
        <p:spPr>
          <a:xfrm>
            <a:off x="5876046" y="2972392"/>
            <a:ext cx="22158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body" idx="9"/>
          </p:nvPr>
        </p:nvSpPr>
        <p:spPr>
          <a:xfrm>
            <a:off x="5876611" y="3500422"/>
            <a:ext cx="22146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body" idx="13"/>
          </p:nvPr>
        </p:nvSpPr>
        <p:spPr>
          <a:xfrm>
            <a:off x="384175" y="1166813"/>
            <a:ext cx="836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body" idx="14"/>
          </p:nvPr>
        </p:nvSpPr>
        <p:spPr>
          <a:xfrm>
            <a:off x="383607" y="735013"/>
            <a:ext cx="83652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body" idx="15"/>
          </p:nvPr>
        </p:nvSpPr>
        <p:spPr>
          <a:xfrm>
            <a:off x="98425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body" idx="16"/>
          </p:nvPr>
        </p:nvSpPr>
        <p:spPr>
          <a:xfrm>
            <a:off x="1379892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body" idx="17"/>
          </p:nvPr>
        </p:nvSpPr>
        <p:spPr>
          <a:xfrm>
            <a:off x="2661359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body" idx="18"/>
          </p:nvPr>
        </p:nvSpPr>
        <p:spPr>
          <a:xfrm>
            <a:off x="3942826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body" idx="19"/>
          </p:nvPr>
        </p:nvSpPr>
        <p:spPr>
          <a:xfrm>
            <a:off x="650576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body" idx="20"/>
          </p:nvPr>
        </p:nvSpPr>
        <p:spPr>
          <a:xfrm>
            <a:off x="778723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body" idx="21"/>
          </p:nvPr>
        </p:nvSpPr>
        <p:spPr>
          <a:xfrm>
            <a:off x="5224293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n a row (2)">
  <p:cSld name="3 in a row (2)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>
            <a:spLocks noGrp="1"/>
          </p:cNvSpPr>
          <p:nvPr>
            <p:ph type="title"/>
          </p:nvPr>
        </p:nvSpPr>
        <p:spPr>
          <a:xfrm>
            <a:off x="383607" y="237316"/>
            <a:ext cx="83652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body" idx="1"/>
          </p:nvPr>
        </p:nvSpPr>
        <p:spPr>
          <a:xfrm>
            <a:off x="384175" y="1166813"/>
            <a:ext cx="836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85" name="Google Shape;185;p14"/>
          <p:cNvCxnSpPr/>
          <p:nvPr/>
        </p:nvCxnSpPr>
        <p:spPr>
          <a:xfrm>
            <a:off x="704887" y="1852777"/>
            <a:ext cx="0" cy="2108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6" name="Google Shape;186;p14"/>
          <p:cNvSpPr txBox="1">
            <a:spLocks noGrp="1"/>
          </p:cNvSpPr>
          <p:nvPr>
            <p:ph type="body" idx="2"/>
          </p:nvPr>
        </p:nvSpPr>
        <p:spPr>
          <a:xfrm>
            <a:off x="883168" y="2457324"/>
            <a:ext cx="2215800" cy="15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lphaLcParenR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71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Arial"/>
              <a:buAutoNum type="romanLcPeriod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body" idx="3"/>
          </p:nvPr>
        </p:nvSpPr>
        <p:spPr>
          <a:xfrm>
            <a:off x="881600" y="1852777"/>
            <a:ext cx="22158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88" name="Google Shape;188;p14"/>
          <p:cNvCxnSpPr/>
          <p:nvPr/>
        </p:nvCxnSpPr>
        <p:spPr>
          <a:xfrm>
            <a:off x="3274005" y="1852777"/>
            <a:ext cx="0" cy="2108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9" name="Google Shape;189;p14"/>
          <p:cNvSpPr txBox="1">
            <a:spLocks noGrp="1"/>
          </p:cNvSpPr>
          <p:nvPr>
            <p:ph type="body" idx="4"/>
          </p:nvPr>
        </p:nvSpPr>
        <p:spPr>
          <a:xfrm>
            <a:off x="3450718" y="1852777"/>
            <a:ext cx="22158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0" name="Google Shape;190;p14"/>
          <p:cNvCxnSpPr/>
          <p:nvPr/>
        </p:nvCxnSpPr>
        <p:spPr>
          <a:xfrm>
            <a:off x="5843123" y="1852777"/>
            <a:ext cx="0" cy="2108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1" name="Google Shape;191;p14"/>
          <p:cNvSpPr txBox="1">
            <a:spLocks noGrp="1"/>
          </p:cNvSpPr>
          <p:nvPr>
            <p:ph type="body" idx="5"/>
          </p:nvPr>
        </p:nvSpPr>
        <p:spPr>
          <a:xfrm>
            <a:off x="6019834" y="1852777"/>
            <a:ext cx="22158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Google Shape;192;p14"/>
          <p:cNvSpPr>
            <a:spLocks noGrp="1"/>
          </p:cNvSpPr>
          <p:nvPr>
            <p:ph type="pic" idx="6"/>
          </p:nvPr>
        </p:nvSpPr>
        <p:spPr>
          <a:xfrm>
            <a:off x="383608" y="4221276"/>
            <a:ext cx="798900" cy="33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Google Shape;193;p14"/>
          <p:cNvSpPr>
            <a:spLocks noGrp="1"/>
          </p:cNvSpPr>
          <p:nvPr>
            <p:ph type="pic" idx="7"/>
          </p:nvPr>
        </p:nvSpPr>
        <p:spPr>
          <a:xfrm>
            <a:off x="1329382" y="4221275"/>
            <a:ext cx="798900" cy="33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Google Shape;194;p14"/>
          <p:cNvSpPr>
            <a:spLocks noGrp="1"/>
          </p:cNvSpPr>
          <p:nvPr>
            <p:ph type="pic" idx="8"/>
          </p:nvPr>
        </p:nvSpPr>
        <p:spPr>
          <a:xfrm>
            <a:off x="2275156" y="4221274"/>
            <a:ext cx="798900" cy="33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" name="Google Shape;195;p14"/>
          <p:cNvSpPr>
            <a:spLocks noGrp="1"/>
          </p:cNvSpPr>
          <p:nvPr>
            <p:ph type="pic" idx="9"/>
          </p:nvPr>
        </p:nvSpPr>
        <p:spPr>
          <a:xfrm>
            <a:off x="3220930" y="4221273"/>
            <a:ext cx="798900" cy="33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" name="Google Shape;196;p14"/>
          <p:cNvSpPr>
            <a:spLocks noGrp="1"/>
          </p:cNvSpPr>
          <p:nvPr>
            <p:ph type="pic" idx="13"/>
          </p:nvPr>
        </p:nvSpPr>
        <p:spPr>
          <a:xfrm>
            <a:off x="4166704" y="4221272"/>
            <a:ext cx="798900" cy="33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14"/>
          <p:cNvSpPr>
            <a:spLocks noGrp="1"/>
          </p:cNvSpPr>
          <p:nvPr>
            <p:ph type="pic" idx="14"/>
          </p:nvPr>
        </p:nvSpPr>
        <p:spPr>
          <a:xfrm>
            <a:off x="5112478" y="4221271"/>
            <a:ext cx="798900" cy="33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14"/>
          <p:cNvSpPr>
            <a:spLocks noGrp="1"/>
          </p:cNvSpPr>
          <p:nvPr>
            <p:ph type="pic" idx="15"/>
          </p:nvPr>
        </p:nvSpPr>
        <p:spPr>
          <a:xfrm>
            <a:off x="6058252" y="4221278"/>
            <a:ext cx="798900" cy="33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" name="Google Shape;199;p14"/>
          <p:cNvSpPr>
            <a:spLocks noGrp="1"/>
          </p:cNvSpPr>
          <p:nvPr>
            <p:ph type="pic" idx="16"/>
          </p:nvPr>
        </p:nvSpPr>
        <p:spPr>
          <a:xfrm>
            <a:off x="7004026" y="4221285"/>
            <a:ext cx="798900" cy="33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" name="Google Shape;200;p14"/>
          <p:cNvSpPr>
            <a:spLocks noGrp="1"/>
          </p:cNvSpPr>
          <p:nvPr>
            <p:ph type="pic" idx="17"/>
          </p:nvPr>
        </p:nvSpPr>
        <p:spPr>
          <a:xfrm>
            <a:off x="7949801" y="4221270"/>
            <a:ext cx="798900" cy="33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body" idx="18"/>
          </p:nvPr>
        </p:nvSpPr>
        <p:spPr>
          <a:xfrm>
            <a:off x="383607" y="735013"/>
            <a:ext cx="83652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body" idx="19"/>
          </p:nvPr>
        </p:nvSpPr>
        <p:spPr>
          <a:xfrm>
            <a:off x="3455422" y="2457324"/>
            <a:ext cx="2215800" cy="15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lphaLcParenR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71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Arial"/>
              <a:buAutoNum type="romanLcPeriod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body" idx="20"/>
          </p:nvPr>
        </p:nvSpPr>
        <p:spPr>
          <a:xfrm>
            <a:off x="6027676" y="2457324"/>
            <a:ext cx="2215800" cy="15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lphaLcParenR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71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Arial"/>
              <a:buAutoNum type="romanLcPeriod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body" idx="21"/>
          </p:nvPr>
        </p:nvSpPr>
        <p:spPr>
          <a:xfrm>
            <a:off x="98425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body" idx="22"/>
          </p:nvPr>
        </p:nvSpPr>
        <p:spPr>
          <a:xfrm>
            <a:off x="1379892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body" idx="23"/>
          </p:nvPr>
        </p:nvSpPr>
        <p:spPr>
          <a:xfrm>
            <a:off x="2661359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body" idx="24"/>
          </p:nvPr>
        </p:nvSpPr>
        <p:spPr>
          <a:xfrm>
            <a:off x="3942826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body" idx="25"/>
          </p:nvPr>
        </p:nvSpPr>
        <p:spPr>
          <a:xfrm>
            <a:off x="650576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" name="Google Shape;209;p14"/>
          <p:cNvSpPr txBox="1">
            <a:spLocks noGrp="1"/>
          </p:cNvSpPr>
          <p:nvPr>
            <p:ph type="body" idx="26"/>
          </p:nvPr>
        </p:nvSpPr>
        <p:spPr>
          <a:xfrm>
            <a:off x="778723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0" name="Google Shape;210;p14"/>
          <p:cNvSpPr txBox="1">
            <a:spLocks noGrp="1"/>
          </p:cNvSpPr>
          <p:nvPr>
            <p:ph type="body" idx="27"/>
          </p:nvPr>
        </p:nvSpPr>
        <p:spPr>
          <a:xfrm>
            <a:off x="5224293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n a row (3)">
  <p:cSld name="3 in a row (3)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title"/>
          </p:nvPr>
        </p:nvSpPr>
        <p:spPr>
          <a:xfrm>
            <a:off x="383607" y="237316"/>
            <a:ext cx="83652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5"/>
          <p:cNvSpPr txBox="1">
            <a:spLocks noGrp="1"/>
          </p:cNvSpPr>
          <p:nvPr>
            <p:ph type="body" idx="1"/>
          </p:nvPr>
        </p:nvSpPr>
        <p:spPr>
          <a:xfrm>
            <a:off x="384175" y="1166813"/>
            <a:ext cx="836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14" name="Google Shape;214;p15"/>
          <p:cNvCxnSpPr/>
          <p:nvPr/>
        </p:nvCxnSpPr>
        <p:spPr>
          <a:xfrm>
            <a:off x="371816" y="1751864"/>
            <a:ext cx="0" cy="2808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5" name="Google Shape;215;p15"/>
          <p:cNvSpPr txBox="1">
            <a:spLocks noGrp="1"/>
          </p:cNvSpPr>
          <p:nvPr>
            <p:ph type="body" idx="2"/>
          </p:nvPr>
        </p:nvSpPr>
        <p:spPr>
          <a:xfrm>
            <a:off x="528496" y="2755021"/>
            <a:ext cx="1818600" cy="1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lphaLcParenR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71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Arial"/>
              <a:buAutoNum type="romanLcPeriod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" name="Google Shape;216;p15"/>
          <p:cNvSpPr txBox="1">
            <a:spLocks noGrp="1"/>
          </p:cNvSpPr>
          <p:nvPr>
            <p:ph type="body" idx="3"/>
          </p:nvPr>
        </p:nvSpPr>
        <p:spPr>
          <a:xfrm>
            <a:off x="528496" y="1751864"/>
            <a:ext cx="18186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" name="Google Shape;217;p15"/>
          <p:cNvSpPr txBox="1">
            <a:spLocks noGrp="1"/>
          </p:cNvSpPr>
          <p:nvPr>
            <p:ph type="body" idx="4"/>
          </p:nvPr>
        </p:nvSpPr>
        <p:spPr>
          <a:xfrm>
            <a:off x="528496" y="2270178"/>
            <a:ext cx="18186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18" name="Google Shape;218;p15"/>
          <p:cNvCxnSpPr/>
          <p:nvPr/>
        </p:nvCxnSpPr>
        <p:spPr>
          <a:xfrm>
            <a:off x="2503823" y="1751864"/>
            <a:ext cx="0" cy="2808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9" name="Google Shape;219;p15"/>
          <p:cNvSpPr txBox="1">
            <a:spLocks noGrp="1"/>
          </p:cNvSpPr>
          <p:nvPr>
            <p:ph type="body" idx="5"/>
          </p:nvPr>
        </p:nvSpPr>
        <p:spPr>
          <a:xfrm>
            <a:off x="2660503" y="1751864"/>
            <a:ext cx="18186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" name="Google Shape;220;p15"/>
          <p:cNvSpPr txBox="1">
            <a:spLocks noGrp="1"/>
          </p:cNvSpPr>
          <p:nvPr>
            <p:ph type="body" idx="6"/>
          </p:nvPr>
        </p:nvSpPr>
        <p:spPr>
          <a:xfrm>
            <a:off x="2660503" y="2270178"/>
            <a:ext cx="18186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21" name="Google Shape;221;p15"/>
          <p:cNvCxnSpPr/>
          <p:nvPr/>
        </p:nvCxnSpPr>
        <p:spPr>
          <a:xfrm>
            <a:off x="4635830" y="1751864"/>
            <a:ext cx="0" cy="2808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2" name="Google Shape;222;p15"/>
          <p:cNvSpPr txBox="1">
            <a:spLocks noGrp="1"/>
          </p:cNvSpPr>
          <p:nvPr>
            <p:ph type="body" idx="7"/>
          </p:nvPr>
        </p:nvSpPr>
        <p:spPr>
          <a:xfrm>
            <a:off x="4792510" y="1751864"/>
            <a:ext cx="18186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" name="Google Shape;223;p15"/>
          <p:cNvSpPr txBox="1">
            <a:spLocks noGrp="1"/>
          </p:cNvSpPr>
          <p:nvPr>
            <p:ph type="body" idx="8"/>
          </p:nvPr>
        </p:nvSpPr>
        <p:spPr>
          <a:xfrm>
            <a:off x="4792510" y="2270178"/>
            <a:ext cx="18186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24" name="Google Shape;224;p15"/>
          <p:cNvCxnSpPr/>
          <p:nvPr/>
        </p:nvCxnSpPr>
        <p:spPr>
          <a:xfrm>
            <a:off x="6767837" y="1751864"/>
            <a:ext cx="0" cy="2808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5" name="Google Shape;225;p15"/>
          <p:cNvSpPr txBox="1">
            <a:spLocks noGrp="1"/>
          </p:cNvSpPr>
          <p:nvPr>
            <p:ph type="body" idx="9"/>
          </p:nvPr>
        </p:nvSpPr>
        <p:spPr>
          <a:xfrm>
            <a:off x="6924520" y="1751864"/>
            <a:ext cx="18186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15"/>
          <p:cNvSpPr txBox="1">
            <a:spLocks noGrp="1"/>
          </p:cNvSpPr>
          <p:nvPr>
            <p:ph type="body" idx="13"/>
          </p:nvPr>
        </p:nvSpPr>
        <p:spPr>
          <a:xfrm>
            <a:off x="6924520" y="2270178"/>
            <a:ext cx="18186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7" name="Google Shape;227;p15"/>
          <p:cNvSpPr txBox="1">
            <a:spLocks noGrp="1"/>
          </p:cNvSpPr>
          <p:nvPr>
            <p:ph type="body" idx="14"/>
          </p:nvPr>
        </p:nvSpPr>
        <p:spPr>
          <a:xfrm>
            <a:off x="383607" y="735013"/>
            <a:ext cx="83652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" name="Google Shape;228;p15"/>
          <p:cNvSpPr txBox="1">
            <a:spLocks noGrp="1"/>
          </p:cNvSpPr>
          <p:nvPr>
            <p:ph type="body" idx="15"/>
          </p:nvPr>
        </p:nvSpPr>
        <p:spPr>
          <a:xfrm>
            <a:off x="2660503" y="2755020"/>
            <a:ext cx="1818600" cy="1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lphaLcParenR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71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Arial"/>
              <a:buAutoNum type="romanLcPeriod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9" name="Google Shape;229;p15"/>
          <p:cNvSpPr txBox="1">
            <a:spLocks noGrp="1"/>
          </p:cNvSpPr>
          <p:nvPr>
            <p:ph type="body" idx="16"/>
          </p:nvPr>
        </p:nvSpPr>
        <p:spPr>
          <a:xfrm>
            <a:off x="4792510" y="2755019"/>
            <a:ext cx="1818600" cy="1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lphaLcParenR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71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Arial"/>
              <a:buAutoNum type="romanLcPeriod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0" name="Google Shape;230;p15"/>
          <p:cNvSpPr txBox="1">
            <a:spLocks noGrp="1"/>
          </p:cNvSpPr>
          <p:nvPr>
            <p:ph type="body" idx="17"/>
          </p:nvPr>
        </p:nvSpPr>
        <p:spPr>
          <a:xfrm>
            <a:off x="6924520" y="2755018"/>
            <a:ext cx="1818600" cy="1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lphaLcParenR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71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Arial"/>
              <a:buAutoNum type="romanLcPeriod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body" idx="18"/>
          </p:nvPr>
        </p:nvSpPr>
        <p:spPr>
          <a:xfrm>
            <a:off x="98425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" name="Google Shape;232;p15"/>
          <p:cNvSpPr txBox="1">
            <a:spLocks noGrp="1"/>
          </p:cNvSpPr>
          <p:nvPr>
            <p:ph type="body" idx="19"/>
          </p:nvPr>
        </p:nvSpPr>
        <p:spPr>
          <a:xfrm>
            <a:off x="1379892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body" idx="20"/>
          </p:nvPr>
        </p:nvSpPr>
        <p:spPr>
          <a:xfrm>
            <a:off x="2661359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body" idx="21"/>
          </p:nvPr>
        </p:nvSpPr>
        <p:spPr>
          <a:xfrm>
            <a:off x="3942826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body" idx="22"/>
          </p:nvPr>
        </p:nvSpPr>
        <p:spPr>
          <a:xfrm>
            <a:off x="650576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body" idx="23"/>
          </p:nvPr>
        </p:nvSpPr>
        <p:spPr>
          <a:xfrm>
            <a:off x="778723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body" idx="24"/>
          </p:nvPr>
        </p:nvSpPr>
        <p:spPr>
          <a:xfrm>
            <a:off x="5224293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n a row (4)">
  <p:cSld name="3 in a row (4)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"/>
          <p:cNvSpPr txBox="1">
            <a:spLocks noGrp="1"/>
          </p:cNvSpPr>
          <p:nvPr>
            <p:ph type="title"/>
          </p:nvPr>
        </p:nvSpPr>
        <p:spPr>
          <a:xfrm>
            <a:off x="383607" y="237316"/>
            <a:ext cx="83652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6"/>
          <p:cNvSpPr txBox="1">
            <a:spLocks noGrp="1"/>
          </p:cNvSpPr>
          <p:nvPr>
            <p:ph type="body" idx="1"/>
          </p:nvPr>
        </p:nvSpPr>
        <p:spPr>
          <a:xfrm>
            <a:off x="384175" y="1166813"/>
            <a:ext cx="836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" name="Google Shape;241;p16"/>
          <p:cNvSpPr txBox="1">
            <a:spLocks noGrp="1"/>
          </p:cNvSpPr>
          <p:nvPr>
            <p:ph type="body" idx="2"/>
          </p:nvPr>
        </p:nvSpPr>
        <p:spPr>
          <a:xfrm>
            <a:off x="383607" y="1751865"/>
            <a:ext cx="2631000" cy="1329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432000" rIns="108000" bIns="108000" anchor="t" anchorCtr="0"/>
          <a:lstStyle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71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Noto Sans Symbols"/>
              <a:buChar char="▪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lphaLcParenR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71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Arial"/>
              <a:buAutoNum type="romanLcPeriod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" name="Google Shape;242;p16"/>
          <p:cNvSpPr txBox="1">
            <a:spLocks noGrp="1"/>
          </p:cNvSpPr>
          <p:nvPr>
            <p:ph type="body" idx="3"/>
          </p:nvPr>
        </p:nvSpPr>
        <p:spPr>
          <a:xfrm>
            <a:off x="3256529" y="1751865"/>
            <a:ext cx="2631000" cy="1329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432000" rIns="108000" bIns="108000" anchor="t" anchorCtr="0"/>
          <a:lstStyle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71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Noto Sans Symbols"/>
              <a:buChar char="▪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lphaLcParenR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71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Arial"/>
              <a:buAutoNum type="romanLcPeriod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" name="Google Shape;243;p16"/>
          <p:cNvSpPr txBox="1">
            <a:spLocks noGrp="1"/>
          </p:cNvSpPr>
          <p:nvPr>
            <p:ph type="body" idx="4"/>
          </p:nvPr>
        </p:nvSpPr>
        <p:spPr>
          <a:xfrm>
            <a:off x="6129451" y="1751865"/>
            <a:ext cx="2631000" cy="1329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432000" rIns="108000" bIns="108000" anchor="t" anchorCtr="0"/>
          <a:lstStyle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71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Noto Sans Symbols"/>
              <a:buChar char="▪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lphaLcParenR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71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Arial"/>
              <a:buAutoNum type="romanLcPeriod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4" name="Google Shape;244;p16"/>
          <p:cNvSpPr txBox="1">
            <a:spLocks noGrp="1"/>
          </p:cNvSpPr>
          <p:nvPr>
            <p:ph type="body" idx="5"/>
          </p:nvPr>
        </p:nvSpPr>
        <p:spPr>
          <a:xfrm>
            <a:off x="383607" y="1751864"/>
            <a:ext cx="2631000" cy="32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5" name="Google Shape;245;p16"/>
          <p:cNvSpPr txBox="1">
            <a:spLocks noGrp="1"/>
          </p:cNvSpPr>
          <p:nvPr>
            <p:ph type="body" idx="6"/>
          </p:nvPr>
        </p:nvSpPr>
        <p:spPr>
          <a:xfrm>
            <a:off x="3256529" y="1751864"/>
            <a:ext cx="2631000" cy="32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" name="Google Shape;246;p16"/>
          <p:cNvSpPr txBox="1">
            <a:spLocks noGrp="1"/>
          </p:cNvSpPr>
          <p:nvPr>
            <p:ph type="body" idx="7"/>
          </p:nvPr>
        </p:nvSpPr>
        <p:spPr>
          <a:xfrm>
            <a:off x="6129451" y="1751864"/>
            <a:ext cx="2631000" cy="32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" name="Google Shape;247;p16"/>
          <p:cNvSpPr txBox="1">
            <a:spLocks noGrp="1"/>
          </p:cNvSpPr>
          <p:nvPr>
            <p:ph type="body" idx="8"/>
          </p:nvPr>
        </p:nvSpPr>
        <p:spPr>
          <a:xfrm>
            <a:off x="383607" y="3221825"/>
            <a:ext cx="2631000" cy="1329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432000" rIns="108000" bIns="108000" anchor="t" anchorCtr="0"/>
          <a:lstStyle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71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Noto Sans Symbols"/>
              <a:buChar char="▪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lphaLcParenR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71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Arial"/>
              <a:buAutoNum type="romanLcPeriod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8" name="Google Shape;248;p16"/>
          <p:cNvSpPr txBox="1">
            <a:spLocks noGrp="1"/>
          </p:cNvSpPr>
          <p:nvPr>
            <p:ph type="body" idx="9"/>
          </p:nvPr>
        </p:nvSpPr>
        <p:spPr>
          <a:xfrm>
            <a:off x="3256529" y="3221825"/>
            <a:ext cx="2631000" cy="1329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432000" rIns="108000" bIns="108000" anchor="t" anchorCtr="0"/>
          <a:lstStyle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71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Noto Sans Symbols"/>
              <a:buChar char="▪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lphaLcParenR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71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Arial"/>
              <a:buAutoNum type="romanLcPeriod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9" name="Google Shape;249;p16"/>
          <p:cNvSpPr txBox="1">
            <a:spLocks noGrp="1"/>
          </p:cNvSpPr>
          <p:nvPr>
            <p:ph type="body" idx="13"/>
          </p:nvPr>
        </p:nvSpPr>
        <p:spPr>
          <a:xfrm>
            <a:off x="6129451" y="3221825"/>
            <a:ext cx="2631000" cy="1329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432000" rIns="108000" bIns="108000" anchor="t" anchorCtr="0"/>
          <a:lstStyle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71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Noto Sans Symbols"/>
              <a:buChar char="▪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lphaLcParenR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71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Arial"/>
              <a:buAutoNum type="romanLcPeriod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" name="Google Shape;250;p16"/>
          <p:cNvSpPr txBox="1">
            <a:spLocks noGrp="1"/>
          </p:cNvSpPr>
          <p:nvPr>
            <p:ph type="body" idx="14"/>
          </p:nvPr>
        </p:nvSpPr>
        <p:spPr>
          <a:xfrm>
            <a:off x="383607" y="3221824"/>
            <a:ext cx="2631000" cy="32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" name="Google Shape;251;p16"/>
          <p:cNvSpPr txBox="1">
            <a:spLocks noGrp="1"/>
          </p:cNvSpPr>
          <p:nvPr>
            <p:ph type="body" idx="15"/>
          </p:nvPr>
        </p:nvSpPr>
        <p:spPr>
          <a:xfrm>
            <a:off x="3256529" y="3221824"/>
            <a:ext cx="2631000" cy="32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" name="Google Shape;252;p16"/>
          <p:cNvSpPr txBox="1">
            <a:spLocks noGrp="1"/>
          </p:cNvSpPr>
          <p:nvPr>
            <p:ph type="body" idx="16"/>
          </p:nvPr>
        </p:nvSpPr>
        <p:spPr>
          <a:xfrm>
            <a:off x="6129451" y="3221824"/>
            <a:ext cx="2631000" cy="32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" name="Google Shape;253;p16"/>
          <p:cNvSpPr txBox="1">
            <a:spLocks noGrp="1"/>
          </p:cNvSpPr>
          <p:nvPr>
            <p:ph type="body" idx="17"/>
          </p:nvPr>
        </p:nvSpPr>
        <p:spPr>
          <a:xfrm>
            <a:off x="383607" y="735013"/>
            <a:ext cx="83652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" name="Google Shape;254;p16"/>
          <p:cNvSpPr txBox="1">
            <a:spLocks noGrp="1"/>
          </p:cNvSpPr>
          <p:nvPr>
            <p:ph type="body" idx="18"/>
          </p:nvPr>
        </p:nvSpPr>
        <p:spPr>
          <a:xfrm>
            <a:off x="98425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" name="Google Shape;255;p16"/>
          <p:cNvSpPr txBox="1">
            <a:spLocks noGrp="1"/>
          </p:cNvSpPr>
          <p:nvPr>
            <p:ph type="body" idx="19"/>
          </p:nvPr>
        </p:nvSpPr>
        <p:spPr>
          <a:xfrm>
            <a:off x="1379892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" name="Google Shape;256;p16"/>
          <p:cNvSpPr txBox="1">
            <a:spLocks noGrp="1"/>
          </p:cNvSpPr>
          <p:nvPr>
            <p:ph type="body" idx="20"/>
          </p:nvPr>
        </p:nvSpPr>
        <p:spPr>
          <a:xfrm>
            <a:off x="2661359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" name="Google Shape;257;p16"/>
          <p:cNvSpPr txBox="1">
            <a:spLocks noGrp="1"/>
          </p:cNvSpPr>
          <p:nvPr>
            <p:ph type="body" idx="21"/>
          </p:nvPr>
        </p:nvSpPr>
        <p:spPr>
          <a:xfrm>
            <a:off x="3942826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body" idx="22"/>
          </p:nvPr>
        </p:nvSpPr>
        <p:spPr>
          <a:xfrm>
            <a:off x="650576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body" idx="23"/>
          </p:nvPr>
        </p:nvSpPr>
        <p:spPr>
          <a:xfrm>
            <a:off x="778723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body" idx="24"/>
          </p:nvPr>
        </p:nvSpPr>
        <p:spPr>
          <a:xfrm>
            <a:off x="5224293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n a row (5)">
  <p:cSld name="3 in a row (5)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title"/>
          </p:nvPr>
        </p:nvSpPr>
        <p:spPr>
          <a:xfrm>
            <a:off x="383607" y="237316"/>
            <a:ext cx="83652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7"/>
          <p:cNvSpPr txBox="1">
            <a:spLocks noGrp="1"/>
          </p:cNvSpPr>
          <p:nvPr>
            <p:ph type="body" idx="1"/>
          </p:nvPr>
        </p:nvSpPr>
        <p:spPr>
          <a:xfrm>
            <a:off x="383606" y="1166813"/>
            <a:ext cx="4188300" cy="18531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72000" rIns="108000" bIns="720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71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Noto Sans Symbols"/>
              <a:buChar char="▪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lphaLcParenR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71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Arial"/>
              <a:buAutoNum type="romanLcPeriod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4" name="Google Shape;264;p17"/>
          <p:cNvSpPr txBox="1">
            <a:spLocks noGrp="1"/>
          </p:cNvSpPr>
          <p:nvPr>
            <p:ph type="body" idx="2"/>
          </p:nvPr>
        </p:nvSpPr>
        <p:spPr>
          <a:xfrm>
            <a:off x="383606" y="2695798"/>
            <a:ext cx="4188300" cy="3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08000" tIns="0" rIns="108000" bIns="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5" name="Google Shape;265;p17"/>
          <p:cNvSpPr txBox="1">
            <a:spLocks noGrp="1"/>
          </p:cNvSpPr>
          <p:nvPr>
            <p:ph type="body" idx="3"/>
          </p:nvPr>
        </p:nvSpPr>
        <p:spPr>
          <a:xfrm>
            <a:off x="4751014" y="1166812"/>
            <a:ext cx="3997800" cy="10884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72000" rIns="108000" bIns="720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71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Noto Sans Symbols"/>
              <a:buChar char="▪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lphaLcParenR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71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Arial"/>
              <a:buAutoNum type="romanLcPeriod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6" name="Google Shape;266;p17"/>
          <p:cNvSpPr txBox="1">
            <a:spLocks noGrp="1"/>
          </p:cNvSpPr>
          <p:nvPr>
            <p:ph type="body" idx="4"/>
          </p:nvPr>
        </p:nvSpPr>
        <p:spPr>
          <a:xfrm>
            <a:off x="4751014" y="1931306"/>
            <a:ext cx="3997800" cy="3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08000" tIns="0" rIns="108000" bIns="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" name="Google Shape;267;p17"/>
          <p:cNvSpPr txBox="1">
            <a:spLocks noGrp="1"/>
          </p:cNvSpPr>
          <p:nvPr>
            <p:ph type="body" idx="5"/>
          </p:nvPr>
        </p:nvSpPr>
        <p:spPr>
          <a:xfrm>
            <a:off x="383607" y="3235699"/>
            <a:ext cx="4188300" cy="1315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72000" rIns="108000" bIns="720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71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Noto Sans Symbols"/>
              <a:buChar char="▪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lphaLcParenR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71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Arial"/>
              <a:buAutoNum type="romanLcPeriod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" name="Google Shape;268;p17"/>
          <p:cNvSpPr txBox="1">
            <a:spLocks noGrp="1"/>
          </p:cNvSpPr>
          <p:nvPr>
            <p:ph type="body" idx="6"/>
          </p:nvPr>
        </p:nvSpPr>
        <p:spPr>
          <a:xfrm>
            <a:off x="383607" y="4227363"/>
            <a:ext cx="4188300" cy="3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08000" tIns="0" rIns="108000" bIns="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9" name="Google Shape;269;p17"/>
          <p:cNvSpPr txBox="1">
            <a:spLocks noGrp="1"/>
          </p:cNvSpPr>
          <p:nvPr>
            <p:ph type="body" idx="7"/>
          </p:nvPr>
        </p:nvSpPr>
        <p:spPr>
          <a:xfrm>
            <a:off x="4751015" y="2471203"/>
            <a:ext cx="1906500" cy="2080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72000" rIns="108000" bIns="720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71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Noto Sans Symbols"/>
              <a:buChar char="▪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lphaLcParenR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71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Arial"/>
              <a:buAutoNum type="romanLcPeriod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17"/>
          <p:cNvSpPr txBox="1">
            <a:spLocks noGrp="1"/>
          </p:cNvSpPr>
          <p:nvPr>
            <p:ph type="body" idx="8"/>
          </p:nvPr>
        </p:nvSpPr>
        <p:spPr>
          <a:xfrm>
            <a:off x="4751015" y="4227363"/>
            <a:ext cx="1906500" cy="3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08000" tIns="0" rIns="108000" bIns="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17"/>
          <p:cNvSpPr txBox="1">
            <a:spLocks noGrp="1"/>
          </p:cNvSpPr>
          <p:nvPr>
            <p:ph type="body" idx="9"/>
          </p:nvPr>
        </p:nvSpPr>
        <p:spPr>
          <a:xfrm>
            <a:off x="6842144" y="2471202"/>
            <a:ext cx="1906500" cy="2080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72000" rIns="108000" bIns="720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71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Noto Sans Symbols"/>
              <a:buChar char="▪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lphaLcParenR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71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Arial"/>
              <a:buAutoNum type="romanLcPeriod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17"/>
          <p:cNvSpPr txBox="1">
            <a:spLocks noGrp="1"/>
          </p:cNvSpPr>
          <p:nvPr>
            <p:ph type="body" idx="13"/>
          </p:nvPr>
        </p:nvSpPr>
        <p:spPr>
          <a:xfrm>
            <a:off x="6842144" y="4227362"/>
            <a:ext cx="1906500" cy="3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08000" tIns="0" rIns="108000" bIns="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3" name="Google Shape;273;p17"/>
          <p:cNvSpPr txBox="1">
            <a:spLocks noGrp="1"/>
          </p:cNvSpPr>
          <p:nvPr>
            <p:ph type="body" idx="14"/>
          </p:nvPr>
        </p:nvSpPr>
        <p:spPr>
          <a:xfrm>
            <a:off x="383607" y="735013"/>
            <a:ext cx="83652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4" name="Google Shape;274;p17"/>
          <p:cNvSpPr txBox="1">
            <a:spLocks noGrp="1"/>
          </p:cNvSpPr>
          <p:nvPr>
            <p:ph type="body" idx="15"/>
          </p:nvPr>
        </p:nvSpPr>
        <p:spPr>
          <a:xfrm>
            <a:off x="98425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5" name="Google Shape;275;p17"/>
          <p:cNvSpPr txBox="1">
            <a:spLocks noGrp="1"/>
          </p:cNvSpPr>
          <p:nvPr>
            <p:ph type="body" idx="16"/>
          </p:nvPr>
        </p:nvSpPr>
        <p:spPr>
          <a:xfrm>
            <a:off x="1379892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" name="Google Shape;276;p17"/>
          <p:cNvSpPr txBox="1">
            <a:spLocks noGrp="1"/>
          </p:cNvSpPr>
          <p:nvPr>
            <p:ph type="body" idx="17"/>
          </p:nvPr>
        </p:nvSpPr>
        <p:spPr>
          <a:xfrm>
            <a:off x="2661359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" name="Google Shape;277;p17"/>
          <p:cNvSpPr txBox="1">
            <a:spLocks noGrp="1"/>
          </p:cNvSpPr>
          <p:nvPr>
            <p:ph type="body" idx="18"/>
          </p:nvPr>
        </p:nvSpPr>
        <p:spPr>
          <a:xfrm>
            <a:off x="3942826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8" name="Google Shape;278;p17"/>
          <p:cNvSpPr txBox="1">
            <a:spLocks noGrp="1"/>
          </p:cNvSpPr>
          <p:nvPr>
            <p:ph type="body" idx="19"/>
          </p:nvPr>
        </p:nvSpPr>
        <p:spPr>
          <a:xfrm>
            <a:off x="650576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9" name="Google Shape;279;p17"/>
          <p:cNvSpPr txBox="1">
            <a:spLocks noGrp="1"/>
          </p:cNvSpPr>
          <p:nvPr>
            <p:ph type="body" idx="20"/>
          </p:nvPr>
        </p:nvSpPr>
        <p:spPr>
          <a:xfrm>
            <a:off x="778723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" name="Google Shape;280;p17"/>
          <p:cNvSpPr txBox="1">
            <a:spLocks noGrp="1"/>
          </p:cNvSpPr>
          <p:nvPr>
            <p:ph type="body" idx="21"/>
          </p:nvPr>
        </p:nvSpPr>
        <p:spPr>
          <a:xfrm>
            <a:off x="5224293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n a row (6)">
  <p:cSld name="3 in a row (6)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"/>
          <p:cNvSpPr txBox="1">
            <a:spLocks noGrp="1"/>
          </p:cNvSpPr>
          <p:nvPr>
            <p:ph type="title"/>
          </p:nvPr>
        </p:nvSpPr>
        <p:spPr>
          <a:xfrm>
            <a:off x="383607" y="237316"/>
            <a:ext cx="83652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18"/>
          <p:cNvSpPr txBox="1">
            <a:spLocks noGrp="1"/>
          </p:cNvSpPr>
          <p:nvPr>
            <p:ph type="body" idx="1"/>
          </p:nvPr>
        </p:nvSpPr>
        <p:spPr>
          <a:xfrm>
            <a:off x="1403225" y="1448611"/>
            <a:ext cx="45090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18"/>
          <p:cNvSpPr txBox="1">
            <a:spLocks noGrp="1"/>
          </p:cNvSpPr>
          <p:nvPr>
            <p:ph type="body" idx="2"/>
          </p:nvPr>
        </p:nvSpPr>
        <p:spPr>
          <a:xfrm>
            <a:off x="1403225" y="1170971"/>
            <a:ext cx="45090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5" name="Google Shape;285;p18"/>
          <p:cNvSpPr>
            <a:spLocks noGrp="1"/>
          </p:cNvSpPr>
          <p:nvPr>
            <p:ph type="pic" idx="3"/>
          </p:nvPr>
        </p:nvSpPr>
        <p:spPr>
          <a:xfrm>
            <a:off x="374649" y="1166813"/>
            <a:ext cx="828000" cy="828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" name="Google Shape;286;p18"/>
          <p:cNvSpPr txBox="1">
            <a:spLocks noGrp="1"/>
          </p:cNvSpPr>
          <p:nvPr>
            <p:ph type="body" idx="4"/>
          </p:nvPr>
        </p:nvSpPr>
        <p:spPr>
          <a:xfrm>
            <a:off x="1403225" y="2710570"/>
            <a:ext cx="45090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" name="Google Shape;287;p18"/>
          <p:cNvSpPr txBox="1">
            <a:spLocks noGrp="1"/>
          </p:cNvSpPr>
          <p:nvPr>
            <p:ph type="body" idx="5"/>
          </p:nvPr>
        </p:nvSpPr>
        <p:spPr>
          <a:xfrm>
            <a:off x="1403225" y="2432930"/>
            <a:ext cx="45090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" name="Google Shape;288;p18"/>
          <p:cNvSpPr>
            <a:spLocks noGrp="1"/>
          </p:cNvSpPr>
          <p:nvPr>
            <p:ph type="pic" idx="6"/>
          </p:nvPr>
        </p:nvSpPr>
        <p:spPr>
          <a:xfrm>
            <a:off x="374649" y="2428772"/>
            <a:ext cx="828000" cy="828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" name="Google Shape;289;p18"/>
          <p:cNvSpPr txBox="1">
            <a:spLocks noGrp="1"/>
          </p:cNvSpPr>
          <p:nvPr>
            <p:ph type="body" idx="7"/>
          </p:nvPr>
        </p:nvSpPr>
        <p:spPr>
          <a:xfrm>
            <a:off x="1403225" y="3789129"/>
            <a:ext cx="45090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0" name="Google Shape;290;p18"/>
          <p:cNvSpPr txBox="1">
            <a:spLocks noGrp="1"/>
          </p:cNvSpPr>
          <p:nvPr>
            <p:ph type="body" idx="8"/>
          </p:nvPr>
        </p:nvSpPr>
        <p:spPr>
          <a:xfrm>
            <a:off x="1403225" y="3511489"/>
            <a:ext cx="45090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" name="Google Shape;291;p18"/>
          <p:cNvSpPr>
            <a:spLocks noGrp="1"/>
          </p:cNvSpPr>
          <p:nvPr>
            <p:ph type="pic" idx="9"/>
          </p:nvPr>
        </p:nvSpPr>
        <p:spPr>
          <a:xfrm>
            <a:off x="374649" y="3507331"/>
            <a:ext cx="828000" cy="828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" name="Google Shape;292;p18"/>
          <p:cNvSpPr txBox="1">
            <a:spLocks noGrp="1"/>
          </p:cNvSpPr>
          <p:nvPr>
            <p:ph type="body" idx="13"/>
          </p:nvPr>
        </p:nvSpPr>
        <p:spPr>
          <a:xfrm>
            <a:off x="6127871" y="1535964"/>
            <a:ext cx="2620800" cy="30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AutoNum type="alphaLcParenR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71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AutoNum type="romanLcPeriod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" name="Google Shape;293;p18"/>
          <p:cNvSpPr txBox="1">
            <a:spLocks noGrp="1"/>
          </p:cNvSpPr>
          <p:nvPr>
            <p:ph type="body" idx="14"/>
          </p:nvPr>
        </p:nvSpPr>
        <p:spPr>
          <a:xfrm>
            <a:off x="6127871" y="1166813"/>
            <a:ext cx="26208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" name="Google Shape;294;p18"/>
          <p:cNvSpPr txBox="1">
            <a:spLocks noGrp="1"/>
          </p:cNvSpPr>
          <p:nvPr>
            <p:ph type="body" idx="15"/>
          </p:nvPr>
        </p:nvSpPr>
        <p:spPr>
          <a:xfrm>
            <a:off x="383607" y="735013"/>
            <a:ext cx="83652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5" name="Google Shape;295;p18"/>
          <p:cNvSpPr txBox="1">
            <a:spLocks noGrp="1"/>
          </p:cNvSpPr>
          <p:nvPr>
            <p:ph type="body" idx="16"/>
          </p:nvPr>
        </p:nvSpPr>
        <p:spPr>
          <a:xfrm>
            <a:off x="98425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6" name="Google Shape;296;p18"/>
          <p:cNvSpPr txBox="1">
            <a:spLocks noGrp="1"/>
          </p:cNvSpPr>
          <p:nvPr>
            <p:ph type="body" idx="17"/>
          </p:nvPr>
        </p:nvSpPr>
        <p:spPr>
          <a:xfrm>
            <a:off x="1379892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" name="Google Shape;297;p18"/>
          <p:cNvSpPr txBox="1">
            <a:spLocks noGrp="1"/>
          </p:cNvSpPr>
          <p:nvPr>
            <p:ph type="body" idx="18"/>
          </p:nvPr>
        </p:nvSpPr>
        <p:spPr>
          <a:xfrm>
            <a:off x="2661359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8" name="Google Shape;298;p18"/>
          <p:cNvSpPr txBox="1">
            <a:spLocks noGrp="1"/>
          </p:cNvSpPr>
          <p:nvPr>
            <p:ph type="body" idx="19"/>
          </p:nvPr>
        </p:nvSpPr>
        <p:spPr>
          <a:xfrm>
            <a:off x="3942826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18"/>
          <p:cNvSpPr txBox="1">
            <a:spLocks noGrp="1"/>
          </p:cNvSpPr>
          <p:nvPr>
            <p:ph type="body" idx="20"/>
          </p:nvPr>
        </p:nvSpPr>
        <p:spPr>
          <a:xfrm>
            <a:off x="650576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18"/>
          <p:cNvSpPr txBox="1">
            <a:spLocks noGrp="1"/>
          </p:cNvSpPr>
          <p:nvPr>
            <p:ph type="body" idx="21"/>
          </p:nvPr>
        </p:nvSpPr>
        <p:spPr>
          <a:xfrm>
            <a:off x="778723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18"/>
          <p:cNvSpPr txBox="1">
            <a:spLocks noGrp="1"/>
          </p:cNvSpPr>
          <p:nvPr>
            <p:ph type="body" idx="22"/>
          </p:nvPr>
        </p:nvSpPr>
        <p:spPr>
          <a:xfrm>
            <a:off x="5224293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n a row (7)">
  <p:cSld name="3 in a row (7)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"/>
          <p:cNvSpPr txBox="1">
            <a:spLocks noGrp="1"/>
          </p:cNvSpPr>
          <p:nvPr>
            <p:ph type="body" idx="1"/>
          </p:nvPr>
        </p:nvSpPr>
        <p:spPr>
          <a:xfrm>
            <a:off x="383607" y="3169940"/>
            <a:ext cx="2732700" cy="1381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0" tIns="108000" rIns="108000" bIns="1080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71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Noto Sans Symbols"/>
              <a:buChar char="▪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lphaLcParenR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71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Arial"/>
              <a:buAutoNum type="romanLcPeriod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" name="Google Shape;304;p19"/>
          <p:cNvSpPr>
            <a:spLocks noGrp="1"/>
          </p:cNvSpPr>
          <p:nvPr>
            <p:ph type="pic" idx="2"/>
          </p:nvPr>
        </p:nvSpPr>
        <p:spPr>
          <a:xfrm>
            <a:off x="518699" y="3484105"/>
            <a:ext cx="753000" cy="753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5" name="Google Shape;305;p19"/>
          <p:cNvSpPr txBox="1">
            <a:spLocks noGrp="1"/>
          </p:cNvSpPr>
          <p:nvPr>
            <p:ph type="body" idx="3"/>
          </p:nvPr>
        </p:nvSpPr>
        <p:spPr>
          <a:xfrm>
            <a:off x="3205642" y="3169940"/>
            <a:ext cx="2732700" cy="1381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0" tIns="108000" rIns="108000" bIns="1080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71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Noto Sans Symbols"/>
              <a:buChar char="▪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lphaLcParenR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71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Arial"/>
              <a:buAutoNum type="romanLcPeriod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6" name="Google Shape;306;p19"/>
          <p:cNvSpPr>
            <a:spLocks noGrp="1"/>
          </p:cNvSpPr>
          <p:nvPr>
            <p:ph type="pic" idx="4"/>
          </p:nvPr>
        </p:nvSpPr>
        <p:spPr>
          <a:xfrm>
            <a:off x="3340734" y="3484105"/>
            <a:ext cx="753000" cy="753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7" name="Google Shape;307;p19"/>
          <p:cNvSpPr txBox="1">
            <a:spLocks noGrp="1"/>
          </p:cNvSpPr>
          <p:nvPr>
            <p:ph type="body" idx="5"/>
          </p:nvPr>
        </p:nvSpPr>
        <p:spPr>
          <a:xfrm>
            <a:off x="6027677" y="3169940"/>
            <a:ext cx="2732700" cy="1381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0" tIns="108000" rIns="108000" bIns="1080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71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Noto Sans Symbols"/>
              <a:buChar char="▪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lphaLcParenR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71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Arial"/>
              <a:buAutoNum type="romanLcPeriod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" name="Google Shape;308;p19"/>
          <p:cNvSpPr>
            <a:spLocks noGrp="1"/>
          </p:cNvSpPr>
          <p:nvPr>
            <p:ph type="pic" idx="6"/>
          </p:nvPr>
        </p:nvSpPr>
        <p:spPr>
          <a:xfrm>
            <a:off x="6162769" y="3484105"/>
            <a:ext cx="753000" cy="753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9" name="Google Shape;309;p19"/>
          <p:cNvSpPr txBox="1">
            <a:spLocks noGrp="1"/>
          </p:cNvSpPr>
          <p:nvPr>
            <p:ph type="body" idx="7"/>
          </p:nvPr>
        </p:nvSpPr>
        <p:spPr>
          <a:xfrm>
            <a:off x="6027677" y="1712505"/>
            <a:ext cx="2732700" cy="1381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0" tIns="108000" rIns="108000" bIns="1080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71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Noto Sans Symbols"/>
              <a:buChar char="▪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lphaLcParenR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71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Arial"/>
              <a:buAutoNum type="romanLcPeriod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19"/>
          <p:cNvSpPr>
            <a:spLocks noGrp="1"/>
          </p:cNvSpPr>
          <p:nvPr>
            <p:ph type="pic" idx="8"/>
          </p:nvPr>
        </p:nvSpPr>
        <p:spPr>
          <a:xfrm>
            <a:off x="6162769" y="2026670"/>
            <a:ext cx="753000" cy="753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title"/>
          </p:nvPr>
        </p:nvSpPr>
        <p:spPr>
          <a:xfrm>
            <a:off x="383607" y="237316"/>
            <a:ext cx="83652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19"/>
          <p:cNvSpPr txBox="1">
            <a:spLocks noGrp="1"/>
          </p:cNvSpPr>
          <p:nvPr>
            <p:ph type="body" idx="9"/>
          </p:nvPr>
        </p:nvSpPr>
        <p:spPr>
          <a:xfrm>
            <a:off x="384175" y="1166813"/>
            <a:ext cx="836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body" idx="13"/>
          </p:nvPr>
        </p:nvSpPr>
        <p:spPr>
          <a:xfrm>
            <a:off x="3205642" y="1712505"/>
            <a:ext cx="2732700" cy="1381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0" tIns="108000" rIns="108000" bIns="1080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71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Noto Sans Symbols"/>
              <a:buChar char="▪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lphaLcParenR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71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Arial"/>
              <a:buAutoNum type="romanLcPeriod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19"/>
          <p:cNvSpPr>
            <a:spLocks noGrp="1"/>
          </p:cNvSpPr>
          <p:nvPr>
            <p:ph type="pic" idx="14"/>
          </p:nvPr>
        </p:nvSpPr>
        <p:spPr>
          <a:xfrm>
            <a:off x="3340734" y="2026670"/>
            <a:ext cx="753000" cy="753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body" idx="15"/>
          </p:nvPr>
        </p:nvSpPr>
        <p:spPr>
          <a:xfrm>
            <a:off x="383607" y="1712505"/>
            <a:ext cx="2732700" cy="1381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0" tIns="108000" rIns="108000" bIns="1080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71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Noto Sans Symbols"/>
              <a:buChar char="▪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lphaLcParenR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71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Arial"/>
              <a:buAutoNum type="romanLcPeriod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6" name="Google Shape;316;p19"/>
          <p:cNvSpPr>
            <a:spLocks noGrp="1"/>
          </p:cNvSpPr>
          <p:nvPr>
            <p:ph type="pic" idx="16"/>
          </p:nvPr>
        </p:nvSpPr>
        <p:spPr>
          <a:xfrm>
            <a:off x="518699" y="2026670"/>
            <a:ext cx="753000" cy="753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7" name="Google Shape;317;p19"/>
          <p:cNvSpPr txBox="1">
            <a:spLocks noGrp="1"/>
          </p:cNvSpPr>
          <p:nvPr>
            <p:ph type="body" idx="17"/>
          </p:nvPr>
        </p:nvSpPr>
        <p:spPr>
          <a:xfrm>
            <a:off x="383607" y="735013"/>
            <a:ext cx="83652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19"/>
          <p:cNvSpPr txBox="1">
            <a:spLocks noGrp="1"/>
          </p:cNvSpPr>
          <p:nvPr>
            <p:ph type="body" idx="18"/>
          </p:nvPr>
        </p:nvSpPr>
        <p:spPr>
          <a:xfrm>
            <a:off x="98425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19"/>
          <p:cNvSpPr txBox="1">
            <a:spLocks noGrp="1"/>
          </p:cNvSpPr>
          <p:nvPr>
            <p:ph type="body" idx="19"/>
          </p:nvPr>
        </p:nvSpPr>
        <p:spPr>
          <a:xfrm>
            <a:off x="1379892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0" name="Google Shape;320;p19"/>
          <p:cNvSpPr txBox="1">
            <a:spLocks noGrp="1"/>
          </p:cNvSpPr>
          <p:nvPr>
            <p:ph type="body" idx="20"/>
          </p:nvPr>
        </p:nvSpPr>
        <p:spPr>
          <a:xfrm>
            <a:off x="2661359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1" name="Google Shape;321;p19"/>
          <p:cNvSpPr txBox="1">
            <a:spLocks noGrp="1"/>
          </p:cNvSpPr>
          <p:nvPr>
            <p:ph type="body" idx="21"/>
          </p:nvPr>
        </p:nvSpPr>
        <p:spPr>
          <a:xfrm>
            <a:off x="3942826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" name="Google Shape;322;p19"/>
          <p:cNvSpPr txBox="1">
            <a:spLocks noGrp="1"/>
          </p:cNvSpPr>
          <p:nvPr>
            <p:ph type="body" idx="22"/>
          </p:nvPr>
        </p:nvSpPr>
        <p:spPr>
          <a:xfrm>
            <a:off x="650576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" name="Google Shape;323;p19"/>
          <p:cNvSpPr txBox="1">
            <a:spLocks noGrp="1"/>
          </p:cNvSpPr>
          <p:nvPr>
            <p:ph type="body" idx="23"/>
          </p:nvPr>
        </p:nvSpPr>
        <p:spPr>
          <a:xfrm>
            <a:off x="778723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4" name="Google Shape;324;p19"/>
          <p:cNvSpPr txBox="1">
            <a:spLocks noGrp="1"/>
          </p:cNvSpPr>
          <p:nvPr>
            <p:ph type="body" idx="24"/>
          </p:nvPr>
        </p:nvSpPr>
        <p:spPr>
          <a:xfrm>
            <a:off x="5224293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n a row (8)">
  <p:cSld name="3 in a row (8)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>
            <a:spLocks noGrp="1"/>
          </p:cNvSpPr>
          <p:nvPr>
            <p:ph type="title"/>
          </p:nvPr>
        </p:nvSpPr>
        <p:spPr>
          <a:xfrm>
            <a:off x="383607" y="237316"/>
            <a:ext cx="83652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0"/>
          <p:cNvSpPr txBox="1">
            <a:spLocks noGrp="1"/>
          </p:cNvSpPr>
          <p:nvPr>
            <p:ph type="body" idx="1"/>
          </p:nvPr>
        </p:nvSpPr>
        <p:spPr>
          <a:xfrm>
            <a:off x="374648" y="1809516"/>
            <a:ext cx="2640000" cy="9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" name="Google Shape;328;p20"/>
          <p:cNvSpPr txBox="1">
            <a:spLocks noGrp="1"/>
          </p:cNvSpPr>
          <p:nvPr>
            <p:ph type="body" idx="2"/>
          </p:nvPr>
        </p:nvSpPr>
        <p:spPr>
          <a:xfrm>
            <a:off x="1021181" y="1170971"/>
            <a:ext cx="1993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0"/>
          <p:cNvSpPr>
            <a:spLocks noGrp="1"/>
          </p:cNvSpPr>
          <p:nvPr>
            <p:ph type="pic" idx="3"/>
          </p:nvPr>
        </p:nvSpPr>
        <p:spPr>
          <a:xfrm>
            <a:off x="374648" y="1166812"/>
            <a:ext cx="540000" cy="5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0"/>
          <p:cNvSpPr txBox="1">
            <a:spLocks noGrp="1"/>
          </p:cNvSpPr>
          <p:nvPr>
            <p:ph type="body" idx="4"/>
          </p:nvPr>
        </p:nvSpPr>
        <p:spPr>
          <a:xfrm>
            <a:off x="3245196" y="1805357"/>
            <a:ext cx="2640000" cy="9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0"/>
          <p:cNvSpPr txBox="1">
            <a:spLocks noGrp="1"/>
          </p:cNvSpPr>
          <p:nvPr>
            <p:ph type="body" idx="5"/>
          </p:nvPr>
        </p:nvSpPr>
        <p:spPr>
          <a:xfrm>
            <a:off x="3891729" y="1166812"/>
            <a:ext cx="1993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0"/>
          <p:cNvSpPr>
            <a:spLocks noGrp="1"/>
          </p:cNvSpPr>
          <p:nvPr>
            <p:ph type="pic" idx="6"/>
          </p:nvPr>
        </p:nvSpPr>
        <p:spPr>
          <a:xfrm>
            <a:off x="3245196" y="1162653"/>
            <a:ext cx="540000" cy="5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3" name="Google Shape;333;p20"/>
          <p:cNvSpPr txBox="1">
            <a:spLocks noGrp="1"/>
          </p:cNvSpPr>
          <p:nvPr>
            <p:ph type="body" idx="7"/>
          </p:nvPr>
        </p:nvSpPr>
        <p:spPr>
          <a:xfrm>
            <a:off x="6115744" y="1801198"/>
            <a:ext cx="2640000" cy="9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4" name="Google Shape;334;p20"/>
          <p:cNvSpPr txBox="1">
            <a:spLocks noGrp="1"/>
          </p:cNvSpPr>
          <p:nvPr>
            <p:ph type="body" idx="8"/>
          </p:nvPr>
        </p:nvSpPr>
        <p:spPr>
          <a:xfrm>
            <a:off x="6762277" y="1162653"/>
            <a:ext cx="1993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5" name="Google Shape;335;p20"/>
          <p:cNvSpPr>
            <a:spLocks noGrp="1"/>
          </p:cNvSpPr>
          <p:nvPr>
            <p:ph type="pic" idx="9"/>
          </p:nvPr>
        </p:nvSpPr>
        <p:spPr>
          <a:xfrm>
            <a:off x="6115744" y="1158494"/>
            <a:ext cx="540000" cy="5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0"/>
          <p:cNvSpPr txBox="1">
            <a:spLocks noGrp="1"/>
          </p:cNvSpPr>
          <p:nvPr>
            <p:ph type="body" idx="13"/>
          </p:nvPr>
        </p:nvSpPr>
        <p:spPr>
          <a:xfrm>
            <a:off x="383607" y="3619783"/>
            <a:ext cx="2640000" cy="9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7" name="Google Shape;337;p20"/>
          <p:cNvSpPr txBox="1">
            <a:spLocks noGrp="1"/>
          </p:cNvSpPr>
          <p:nvPr>
            <p:ph type="body" idx="14"/>
          </p:nvPr>
        </p:nvSpPr>
        <p:spPr>
          <a:xfrm>
            <a:off x="1030140" y="2981238"/>
            <a:ext cx="1993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8" name="Google Shape;338;p20"/>
          <p:cNvSpPr>
            <a:spLocks noGrp="1"/>
          </p:cNvSpPr>
          <p:nvPr>
            <p:ph type="pic" idx="15"/>
          </p:nvPr>
        </p:nvSpPr>
        <p:spPr>
          <a:xfrm>
            <a:off x="383607" y="2977079"/>
            <a:ext cx="540000" cy="5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9" name="Google Shape;339;p20"/>
          <p:cNvSpPr txBox="1">
            <a:spLocks noGrp="1"/>
          </p:cNvSpPr>
          <p:nvPr>
            <p:ph type="body" idx="16"/>
          </p:nvPr>
        </p:nvSpPr>
        <p:spPr>
          <a:xfrm>
            <a:off x="3254155" y="3615624"/>
            <a:ext cx="2640000" cy="9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0" name="Google Shape;340;p20"/>
          <p:cNvSpPr txBox="1">
            <a:spLocks noGrp="1"/>
          </p:cNvSpPr>
          <p:nvPr>
            <p:ph type="body" idx="17"/>
          </p:nvPr>
        </p:nvSpPr>
        <p:spPr>
          <a:xfrm>
            <a:off x="3900688" y="2977079"/>
            <a:ext cx="1993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1" name="Google Shape;341;p20"/>
          <p:cNvSpPr>
            <a:spLocks noGrp="1"/>
          </p:cNvSpPr>
          <p:nvPr>
            <p:ph type="pic" idx="18"/>
          </p:nvPr>
        </p:nvSpPr>
        <p:spPr>
          <a:xfrm>
            <a:off x="3254155" y="2972920"/>
            <a:ext cx="540000" cy="5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" name="Google Shape;342;p20"/>
          <p:cNvSpPr txBox="1">
            <a:spLocks noGrp="1"/>
          </p:cNvSpPr>
          <p:nvPr>
            <p:ph type="body" idx="19"/>
          </p:nvPr>
        </p:nvSpPr>
        <p:spPr>
          <a:xfrm>
            <a:off x="6124703" y="3611465"/>
            <a:ext cx="2640000" cy="9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3" name="Google Shape;343;p20"/>
          <p:cNvSpPr txBox="1">
            <a:spLocks noGrp="1"/>
          </p:cNvSpPr>
          <p:nvPr>
            <p:ph type="body" idx="20"/>
          </p:nvPr>
        </p:nvSpPr>
        <p:spPr>
          <a:xfrm>
            <a:off x="6771236" y="2972920"/>
            <a:ext cx="1993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" name="Google Shape;344;p20"/>
          <p:cNvSpPr>
            <a:spLocks noGrp="1"/>
          </p:cNvSpPr>
          <p:nvPr>
            <p:ph type="pic" idx="21"/>
          </p:nvPr>
        </p:nvSpPr>
        <p:spPr>
          <a:xfrm>
            <a:off x="6124703" y="2968761"/>
            <a:ext cx="540000" cy="5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" name="Google Shape;345;p20"/>
          <p:cNvSpPr txBox="1">
            <a:spLocks noGrp="1"/>
          </p:cNvSpPr>
          <p:nvPr>
            <p:ph type="body" idx="22"/>
          </p:nvPr>
        </p:nvSpPr>
        <p:spPr>
          <a:xfrm>
            <a:off x="383607" y="735013"/>
            <a:ext cx="83652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0"/>
          <p:cNvSpPr txBox="1">
            <a:spLocks noGrp="1"/>
          </p:cNvSpPr>
          <p:nvPr>
            <p:ph type="body" idx="23"/>
          </p:nvPr>
        </p:nvSpPr>
        <p:spPr>
          <a:xfrm>
            <a:off x="98425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0"/>
          <p:cNvSpPr txBox="1">
            <a:spLocks noGrp="1"/>
          </p:cNvSpPr>
          <p:nvPr>
            <p:ph type="body" idx="24"/>
          </p:nvPr>
        </p:nvSpPr>
        <p:spPr>
          <a:xfrm>
            <a:off x="1379892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0"/>
          <p:cNvSpPr txBox="1">
            <a:spLocks noGrp="1"/>
          </p:cNvSpPr>
          <p:nvPr>
            <p:ph type="body" idx="25"/>
          </p:nvPr>
        </p:nvSpPr>
        <p:spPr>
          <a:xfrm>
            <a:off x="2661359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0"/>
          <p:cNvSpPr txBox="1">
            <a:spLocks noGrp="1"/>
          </p:cNvSpPr>
          <p:nvPr>
            <p:ph type="body" idx="26"/>
          </p:nvPr>
        </p:nvSpPr>
        <p:spPr>
          <a:xfrm>
            <a:off x="3942826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0" name="Google Shape;350;p20"/>
          <p:cNvSpPr txBox="1">
            <a:spLocks noGrp="1"/>
          </p:cNvSpPr>
          <p:nvPr>
            <p:ph type="body" idx="27"/>
          </p:nvPr>
        </p:nvSpPr>
        <p:spPr>
          <a:xfrm>
            <a:off x="650576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1" name="Google Shape;351;p20"/>
          <p:cNvSpPr txBox="1">
            <a:spLocks noGrp="1"/>
          </p:cNvSpPr>
          <p:nvPr>
            <p:ph type="body" idx="28"/>
          </p:nvPr>
        </p:nvSpPr>
        <p:spPr>
          <a:xfrm>
            <a:off x="778723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2" name="Google Shape;352;p20"/>
          <p:cNvSpPr txBox="1">
            <a:spLocks noGrp="1"/>
          </p:cNvSpPr>
          <p:nvPr>
            <p:ph type="body" idx="29"/>
          </p:nvPr>
        </p:nvSpPr>
        <p:spPr>
          <a:xfrm>
            <a:off x="5224293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(common)">
  <p:cSld name="Title and Content (common)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>
            <a:spLocks noGrp="1"/>
          </p:cNvSpPr>
          <p:nvPr>
            <p:ph type="title"/>
          </p:nvPr>
        </p:nvSpPr>
        <p:spPr>
          <a:xfrm>
            <a:off x="383607" y="237317"/>
            <a:ext cx="83652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body" idx="1"/>
          </p:nvPr>
        </p:nvSpPr>
        <p:spPr>
          <a:xfrm>
            <a:off x="374650" y="1166813"/>
            <a:ext cx="8374200" cy="3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lphaLcParenR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71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Arial"/>
              <a:buAutoNum type="romanLcPeriod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body" idx="2"/>
          </p:nvPr>
        </p:nvSpPr>
        <p:spPr>
          <a:xfrm>
            <a:off x="98425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body" idx="3"/>
          </p:nvPr>
        </p:nvSpPr>
        <p:spPr>
          <a:xfrm>
            <a:off x="1379892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body" idx="4"/>
          </p:nvPr>
        </p:nvSpPr>
        <p:spPr>
          <a:xfrm>
            <a:off x="2661359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body" idx="5"/>
          </p:nvPr>
        </p:nvSpPr>
        <p:spPr>
          <a:xfrm>
            <a:off x="3942826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body" idx="6"/>
          </p:nvPr>
        </p:nvSpPr>
        <p:spPr>
          <a:xfrm>
            <a:off x="650576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body" idx="7"/>
          </p:nvPr>
        </p:nvSpPr>
        <p:spPr>
          <a:xfrm>
            <a:off x="778723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body" idx="8"/>
          </p:nvPr>
        </p:nvSpPr>
        <p:spPr>
          <a:xfrm>
            <a:off x="5224293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n a row (9)">
  <p:cSld name="3 in a row (9)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1"/>
          <p:cNvSpPr txBox="1">
            <a:spLocks noGrp="1"/>
          </p:cNvSpPr>
          <p:nvPr>
            <p:ph type="title"/>
          </p:nvPr>
        </p:nvSpPr>
        <p:spPr>
          <a:xfrm>
            <a:off x="383607" y="237316"/>
            <a:ext cx="83652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1"/>
          <p:cNvSpPr>
            <a:spLocks noGrp="1"/>
          </p:cNvSpPr>
          <p:nvPr>
            <p:ph type="pic" idx="2"/>
          </p:nvPr>
        </p:nvSpPr>
        <p:spPr>
          <a:xfrm>
            <a:off x="4027997" y="2262241"/>
            <a:ext cx="1076400" cy="10779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6" name="Google Shape;356;p21"/>
          <p:cNvSpPr txBox="1">
            <a:spLocks noGrp="1"/>
          </p:cNvSpPr>
          <p:nvPr>
            <p:ph type="body" idx="1"/>
          </p:nvPr>
        </p:nvSpPr>
        <p:spPr>
          <a:xfrm>
            <a:off x="594150" y="1273677"/>
            <a:ext cx="22158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7" name="Google Shape;357;p21"/>
          <p:cNvSpPr txBox="1">
            <a:spLocks noGrp="1"/>
          </p:cNvSpPr>
          <p:nvPr>
            <p:ph type="body" idx="3"/>
          </p:nvPr>
        </p:nvSpPr>
        <p:spPr>
          <a:xfrm>
            <a:off x="594715" y="1576239"/>
            <a:ext cx="22146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8" name="Google Shape;358;p21"/>
          <p:cNvSpPr>
            <a:spLocks noGrp="1"/>
          </p:cNvSpPr>
          <p:nvPr>
            <p:ph type="pic" idx="4"/>
          </p:nvPr>
        </p:nvSpPr>
        <p:spPr>
          <a:xfrm>
            <a:off x="3014549" y="1166813"/>
            <a:ext cx="1076400" cy="10779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" name="Google Shape;359;p21"/>
          <p:cNvSpPr>
            <a:spLocks noGrp="1"/>
          </p:cNvSpPr>
          <p:nvPr>
            <p:ph type="pic" idx="5"/>
          </p:nvPr>
        </p:nvSpPr>
        <p:spPr>
          <a:xfrm>
            <a:off x="5028919" y="1166813"/>
            <a:ext cx="1076400" cy="10779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" name="Google Shape;360;p21"/>
          <p:cNvSpPr>
            <a:spLocks noGrp="1"/>
          </p:cNvSpPr>
          <p:nvPr>
            <p:ph type="pic" idx="6"/>
          </p:nvPr>
        </p:nvSpPr>
        <p:spPr>
          <a:xfrm>
            <a:off x="3014549" y="3319778"/>
            <a:ext cx="1076400" cy="10779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" name="Google Shape;361;p21"/>
          <p:cNvSpPr>
            <a:spLocks noGrp="1"/>
          </p:cNvSpPr>
          <p:nvPr>
            <p:ph type="pic" idx="7"/>
          </p:nvPr>
        </p:nvSpPr>
        <p:spPr>
          <a:xfrm>
            <a:off x="5028919" y="3319778"/>
            <a:ext cx="1076400" cy="10779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" name="Google Shape;362;p21"/>
          <p:cNvSpPr txBox="1">
            <a:spLocks noGrp="1"/>
          </p:cNvSpPr>
          <p:nvPr>
            <p:ph type="body" idx="8"/>
          </p:nvPr>
        </p:nvSpPr>
        <p:spPr>
          <a:xfrm>
            <a:off x="593585" y="3449580"/>
            <a:ext cx="22158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1"/>
          <p:cNvSpPr txBox="1">
            <a:spLocks noGrp="1"/>
          </p:cNvSpPr>
          <p:nvPr>
            <p:ph type="body" idx="9"/>
          </p:nvPr>
        </p:nvSpPr>
        <p:spPr>
          <a:xfrm>
            <a:off x="594150" y="3752142"/>
            <a:ext cx="22146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1"/>
          <p:cNvSpPr txBox="1">
            <a:spLocks noGrp="1"/>
          </p:cNvSpPr>
          <p:nvPr>
            <p:ph type="body" idx="13"/>
          </p:nvPr>
        </p:nvSpPr>
        <p:spPr>
          <a:xfrm>
            <a:off x="1610549" y="2348828"/>
            <a:ext cx="22158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1"/>
          <p:cNvSpPr txBox="1">
            <a:spLocks noGrp="1"/>
          </p:cNvSpPr>
          <p:nvPr>
            <p:ph type="body" idx="14"/>
          </p:nvPr>
        </p:nvSpPr>
        <p:spPr>
          <a:xfrm>
            <a:off x="1611114" y="2651390"/>
            <a:ext cx="22146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1"/>
          <p:cNvSpPr txBox="1">
            <a:spLocks noGrp="1"/>
          </p:cNvSpPr>
          <p:nvPr>
            <p:ph type="body" idx="15"/>
          </p:nvPr>
        </p:nvSpPr>
        <p:spPr>
          <a:xfrm>
            <a:off x="6316142" y="1273677"/>
            <a:ext cx="22158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7" name="Google Shape;367;p21"/>
          <p:cNvSpPr txBox="1">
            <a:spLocks noGrp="1"/>
          </p:cNvSpPr>
          <p:nvPr>
            <p:ph type="body" idx="16"/>
          </p:nvPr>
        </p:nvSpPr>
        <p:spPr>
          <a:xfrm>
            <a:off x="6316707" y="1576239"/>
            <a:ext cx="22146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8" name="Google Shape;368;p21"/>
          <p:cNvSpPr txBox="1">
            <a:spLocks noGrp="1"/>
          </p:cNvSpPr>
          <p:nvPr>
            <p:ph type="body" idx="17"/>
          </p:nvPr>
        </p:nvSpPr>
        <p:spPr>
          <a:xfrm>
            <a:off x="6315577" y="3449580"/>
            <a:ext cx="22158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9" name="Google Shape;369;p21"/>
          <p:cNvSpPr txBox="1">
            <a:spLocks noGrp="1"/>
          </p:cNvSpPr>
          <p:nvPr>
            <p:ph type="body" idx="18"/>
          </p:nvPr>
        </p:nvSpPr>
        <p:spPr>
          <a:xfrm>
            <a:off x="6316142" y="3752142"/>
            <a:ext cx="22146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1"/>
          <p:cNvSpPr txBox="1">
            <a:spLocks noGrp="1"/>
          </p:cNvSpPr>
          <p:nvPr>
            <p:ph type="body" idx="19"/>
          </p:nvPr>
        </p:nvSpPr>
        <p:spPr>
          <a:xfrm>
            <a:off x="5215761" y="2520191"/>
            <a:ext cx="33150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1" name="Google Shape;371;p21"/>
          <p:cNvSpPr txBox="1">
            <a:spLocks noGrp="1"/>
          </p:cNvSpPr>
          <p:nvPr>
            <p:ph type="body" idx="20"/>
          </p:nvPr>
        </p:nvSpPr>
        <p:spPr>
          <a:xfrm>
            <a:off x="383607" y="735013"/>
            <a:ext cx="83652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2" name="Google Shape;372;p21"/>
          <p:cNvSpPr txBox="1">
            <a:spLocks noGrp="1"/>
          </p:cNvSpPr>
          <p:nvPr>
            <p:ph type="body" idx="21"/>
          </p:nvPr>
        </p:nvSpPr>
        <p:spPr>
          <a:xfrm>
            <a:off x="98425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3" name="Google Shape;373;p21"/>
          <p:cNvSpPr txBox="1">
            <a:spLocks noGrp="1"/>
          </p:cNvSpPr>
          <p:nvPr>
            <p:ph type="body" idx="22"/>
          </p:nvPr>
        </p:nvSpPr>
        <p:spPr>
          <a:xfrm>
            <a:off x="1379892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4" name="Google Shape;374;p21"/>
          <p:cNvSpPr txBox="1">
            <a:spLocks noGrp="1"/>
          </p:cNvSpPr>
          <p:nvPr>
            <p:ph type="body" idx="23"/>
          </p:nvPr>
        </p:nvSpPr>
        <p:spPr>
          <a:xfrm>
            <a:off x="2661359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5" name="Google Shape;375;p21"/>
          <p:cNvSpPr txBox="1">
            <a:spLocks noGrp="1"/>
          </p:cNvSpPr>
          <p:nvPr>
            <p:ph type="body" idx="24"/>
          </p:nvPr>
        </p:nvSpPr>
        <p:spPr>
          <a:xfrm>
            <a:off x="3942826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6" name="Google Shape;376;p21"/>
          <p:cNvSpPr txBox="1">
            <a:spLocks noGrp="1"/>
          </p:cNvSpPr>
          <p:nvPr>
            <p:ph type="body" idx="25"/>
          </p:nvPr>
        </p:nvSpPr>
        <p:spPr>
          <a:xfrm>
            <a:off x="650576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7" name="Google Shape;377;p21"/>
          <p:cNvSpPr txBox="1">
            <a:spLocks noGrp="1"/>
          </p:cNvSpPr>
          <p:nvPr>
            <p:ph type="body" idx="26"/>
          </p:nvPr>
        </p:nvSpPr>
        <p:spPr>
          <a:xfrm>
            <a:off x="778723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8" name="Google Shape;378;p21"/>
          <p:cNvSpPr txBox="1">
            <a:spLocks noGrp="1"/>
          </p:cNvSpPr>
          <p:nvPr>
            <p:ph type="body" idx="27"/>
          </p:nvPr>
        </p:nvSpPr>
        <p:spPr>
          <a:xfrm>
            <a:off x="5224293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n a row (10)">
  <p:cSld name="3 in a row (10)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383607" y="237316"/>
            <a:ext cx="83652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22"/>
          <p:cNvSpPr>
            <a:spLocks noGrp="1"/>
          </p:cNvSpPr>
          <p:nvPr>
            <p:ph type="pic" idx="2"/>
          </p:nvPr>
        </p:nvSpPr>
        <p:spPr>
          <a:xfrm>
            <a:off x="4027997" y="2104232"/>
            <a:ext cx="1076400" cy="10779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2"/>
          <p:cNvSpPr txBox="1">
            <a:spLocks noGrp="1"/>
          </p:cNvSpPr>
          <p:nvPr>
            <p:ph type="body" idx="1"/>
          </p:nvPr>
        </p:nvSpPr>
        <p:spPr>
          <a:xfrm>
            <a:off x="1508775" y="799989"/>
            <a:ext cx="24270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2"/>
          <p:cNvSpPr txBox="1">
            <a:spLocks noGrp="1"/>
          </p:cNvSpPr>
          <p:nvPr>
            <p:ph type="body" idx="3"/>
          </p:nvPr>
        </p:nvSpPr>
        <p:spPr>
          <a:xfrm>
            <a:off x="1509448" y="1102551"/>
            <a:ext cx="24258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4" name="Google Shape;384;p22"/>
          <p:cNvSpPr>
            <a:spLocks noGrp="1"/>
          </p:cNvSpPr>
          <p:nvPr>
            <p:ph type="pic" idx="4"/>
          </p:nvPr>
        </p:nvSpPr>
        <p:spPr>
          <a:xfrm>
            <a:off x="4027997" y="950913"/>
            <a:ext cx="1076400" cy="10779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5" name="Google Shape;385;p22"/>
          <p:cNvSpPr>
            <a:spLocks noGrp="1"/>
          </p:cNvSpPr>
          <p:nvPr>
            <p:ph type="pic" idx="5"/>
          </p:nvPr>
        </p:nvSpPr>
        <p:spPr>
          <a:xfrm>
            <a:off x="4033837" y="3257551"/>
            <a:ext cx="1076400" cy="10779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6" name="Google Shape;386;p22"/>
          <p:cNvSpPr txBox="1">
            <a:spLocks noGrp="1"/>
          </p:cNvSpPr>
          <p:nvPr>
            <p:ph type="body" idx="6"/>
          </p:nvPr>
        </p:nvSpPr>
        <p:spPr>
          <a:xfrm>
            <a:off x="5206735" y="799990"/>
            <a:ext cx="3315000" cy="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2"/>
          <p:cNvSpPr>
            <a:spLocks noGrp="1"/>
          </p:cNvSpPr>
          <p:nvPr>
            <p:ph type="pic" idx="7"/>
          </p:nvPr>
        </p:nvSpPr>
        <p:spPr>
          <a:xfrm>
            <a:off x="2995726" y="1543253"/>
            <a:ext cx="1076400" cy="10779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8" name="Google Shape;388;p22"/>
          <p:cNvSpPr>
            <a:spLocks noGrp="1"/>
          </p:cNvSpPr>
          <p:nvPr>
            <p:ph type="pic" idx="8"/>
          </p:nvPr>
        </p:nvSpPr>
        <p:spPr>
          <a:xfrm>
            <a:off x="5060268" y="1543253"/>
            <a:ext cx="1076400" cy="10779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9" name="Google Shape;389;p22"/>
          <p:cNvSpPr>
            <a:spLocks noGrp="1"/>
          </p:cNvSpPr>
          <p:nvPr>
            <p:ph type="pic" idx="9"/>
          </p:nvPr>
        </p:nvSpPr>
        <p:spPr>
          <a:xfrm>
            <a:off x="2988096" y="2709098"/>
            <a:ext cx="1076400" cy="10779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0" name="Google Shape;390;p22"/>
          <p:cNvSpPr>
            <a:spLocks noGrp="1"/>
          </p:cNvSpPr>
          <p:nvPr>
            <p:ph type="pic" idx="13"/>
          </p:nvPr>
        </p:nvSpPr>
        <p:spPr>
          <a:xfrm>
            <a:off x="5052638" y="2709098"/>
            <a:ext cx="1076400" cy="10779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1" name="Google Shape;391;p22"/>
          <p:cNvSpPr txBox="1">
            <a:spLocks noGrp="1"/>
          </p:cNvSpPr>
          <p:nvPr>
            <p:ph type="body" idx="14"/>
          </p:nvPr>
        </p:nvSpPr>
        <p:spPr>
          <a:xfrm>
            <a:off x="452413" y="1756435"/>
            <a:ext cx="24270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2" name="Google Shape;392;p22"/>
          <p:cNvSpPr txBox="1">
            <a:spLocks noGrp="1"/>
          </p:cNvSpPr>
          <p:nvPr>
            <p:ph type="body" idx="15"/>
          </p:nvPr>
        </p:nvSpPr>
        <p:spPr>
          <a:xfrm>
            <a:off x="453086" y="2058997"/>
            <a:ext cx="24258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3" name="Google Shape;393;p22"/>
          <p:cNvSpPr txBox="1">
            <a:spLocks noGrp="1"/>
          </p:cNvSpPr>
          <p:nvPr>
            <p:ph type="body" idx="16"/>
          </p:nvPr>
        </p:nvSpPr>
        <p:spPr>
          <a:xfrm>
            <a:off x="452413" y="2892998"/>
            <a:ext cx="24270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2"/>
          <p:cNvSpPr txBox="1">
            <a:spLocks noGrp="1"/>
          </p:cNvSpPr>
          <p:nvPr>
            <p:ph type="body" idx="17"/>
          </p:nvPr>
        </p:nvSpPr>
        <p:spPr>
          <a:xfrm>
            <a:off x="453086" y="3195560"/>
            <a:ext cx="24258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5" name="Google Shape;395;p22"/>
          <p:cNvSpPr txBox="1">
            <a:spLocks noGrp="1"/>
          </p:cNvSpPr>
          <p:nvPr>
            <p:ph type="body" idx="18"/>
          </p:nvPr>
        </p:nvSpPr>
        <p:spPr>
          <a:xfrm>
            <a:off x="6251088" y="1759767"/>
            <a:ext cx="24270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2"/>
          <p:cNvSpPr txBox="1">
            <a:spLocks noGrp="1"/>
          </p:cNvSpPr>
          <p:nvPr>
            <p:ph type="body" idx="19"/>
          </p:nvPr>
        </p:nvSpPr>
        <p:spPr>
          <a:xfrm>
            <a:off x="6251761" y="2062329"/>
            <a:ext cx="24258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7" name="Google Shape;397;p22"/>
          <p:cNvSpPr txBox="1">
            <a:spLocks noGrp="1"/>
          </p:cNvSpPr>
          <p:nvPr>
            <p:ph type="body" idx="20"/>
          </p:nvPr>
        </p:nvSpPr>
        <p:spPr>
          <a:xfrm>
            <a:off x="6251088" y="2896330"/>
            <a:ext cx="24270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2"/>
          <p:cNvSpPr txBox="1">
            <a:spLocks noGrp="1"/>
          </p:cNvSpPr>
          <p:nvPr>
            <p:ph type="body" idx="21"/>
          </p:nvPr>
        </p:nvSpPr>
        <p:spPr>
          <a:xfrm>
            <a:off x="6251761" y="3198892"/>
            <a:ext cx="24258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body" idx="22"/>
          </p:nvPr>
        </p:nvSpPr>
        <p:spPr>
          <a:xfrm>
            <a:off x="5206735" y="3896032"/>
            <a:ext cx="24270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0" name="Google Shape;400;p22"/>
          <p:cNvSpPr txBox="1">
            <a:spLocks noGrp="1"/>
          </p:cNvSpPr>
          <p:nvPr>
            <p:ph type="body" idx="23"/>
          </p:nvPr>
        </p:nvSpPr>
        <p:spPr>
          <a:xfrm>
            <a:off x="5207408" y="4198594"/>
            <a:ext cx="24258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1" name="Google Shape;401;p22"/>
          <p:cNvSpPr txBox="1">
            <a:spLocks noGrp="1"/>
          </p:cNvSpPr>
          <p:nvPr>
            <p:ph type="body" idx="24"/>
          </p:nvPr>
        </p:nvSpPr>
        <p:spPr>
          <a:xfrm>
            <a:off x="620175" y="3989926"/>
            <a:ext cx="33150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2"/>
          <p:cNvSpPr txBox="1">
            <a:spLocks noGrp="1"/>
          </p:cNvSpPr>
          <p:nvPr>
            <p:ph type="body" idx="25"/>
          </p:nvPr>
        </p:nvSpPr>
        <p:spPr>
          <a:xfrm>
            <a:off x="98425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2"/>
          <p:cNvSpPr txBox="1">
            <a:spLocks noGrp="1"/>
          </p:cNvSpPr>
          <p:nvPr>
            <p:ph type="body" idx="26"/>
          </p:nvPr>
        </p:nvSpPr>
        <p:spPr>
          <a:xfrm>
            <a:off x="1379892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2"/>
          <p:cNvSpPr txBox="1">
            <a:spLocks noGrp="1"/>
          </p:cNvSpPr>
          <p:nvPr>
            <p:ph type="body" idx="27"/>
          </p:nvPr>
        </p:nvSpPr>
        <p:spPr>
          <a:xfrm>
            <a:off x="2661359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2"/>
          <p:cNvSpPr txBox="1">
            <a:spLocks noGrp="1"/>
          </p:cNvSpPr>
          <p:nvPr>
            <p:ph type="body" idx="28"/>
          </p:nvPr>
        </p:nvSpPr>
        <p:spPr>
          <a:xfrm>
            <a:off x="3942826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6" name="Google Shape;406;p22"/>
          <p:cNvSpPr txBox="1">
            <a:spLocks noGrp="1"/>
          </p:cNvSpPr>
          <p:nvPr>
            <p:ph type="body" idx="29"/>
          </p:nvPr>
        </p:nvSpPr>
        <p:spPr>
          <a:xfrm>
            <a:off x="650576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7" name="Google Shape;407;p22"/>
          <p:cNvSpPr txBox="1">
            <a:spLocks noGrp="1"/>
          </p:cNvSpPr>
          <p:nvPr>
            <p:ph type="body" idx="30"/>
          </p:nvPr>
        </p:nvSpPr>
        <p:spPr>
          <a:xfrm>
            <a:off x="778723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8" name="Google Shape;408;p22"/>
          <p:cNvSpPr txBox="1">
            <a:spLocks noGrp="1"/>
          </p:cNvSpPr>
          <p:nvPr>
            <p:ph type="body" idx="31"/>
          </p:nvPr>
        </p:nvSpPr>
        <p:spPr>
          <a:xfrm>
            <a:off x="5224293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eatures list (1)">
  <p:cSld name="Features list (1)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3"/>
          <p:cNvSpPr txBox="1">
            <a:spLocks noGrp="1"/>
          </p:cNvSpPr>
          <p:nvPr>
            <p:ph type="body" idx="1"/>
          </p:nvPr>
        </p:nvSpPr>
        <p:spPr>
          <a:xfrm>
            <a:off x="380914" y="950913"/>
            <a:ext cx="27882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B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1" name="Google Shape;411;p23"/>
          <p:cNvSpPr txBox="1">
            <a:spLocks noGrp="1"/>
          </p:cNvSpPr>
          <p:nvPr>
            <p:ph type="title"/>
          </p:nvPr>
        </p:nvSpPr>
        <p:spPr>
          <a:xfrm>
            <a:off x="383607" y="237316"/>
            <a:ext cx="83652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23"/>
          <p:cNvSpPr>
            <a:spLocks noGrp="1"/>
          </p:cNvSpPr>
          <p:nvPr>
            <p:ph type="pic" idx="2"/>
          </p:nvPr>
        </p:nvSpPr>
        <p:spPr>
          <a:xfrm>
            <a:off x="3106223" y="1233039"/>
            <a:ext cx="2919900" cy="29241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13" name="Google Shape;413;p23"/>
          <p:cNvCxnSpPr/>
          <p:nvPr/>
        </p:nvCxnSpPr>
        <p:spPr>
          <a:xfrm>
            <a:off x="380913" y="1719371"/>
            <a:ext cx="2788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4" name="Google Shape;414;p23"/>
          <p:cNvSpPr txBox="1">
            <a:spLocks noGrp="1"/>
          </p:cNvSpPr>
          <p:nvPr>
            <p:ph type="body" idx="3"/>
          </p:nvPr>
        </p:nvSpPr>
        <p:spPr>
          <a:xfrm>
            <a:off x="380914" y="1926051"/>
            <a:ext cx="25002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15" name="Google Shape;415;p23"/>
          <p:cNvCxnSpPr/>
          <p:nvPr/>
        </p:nvCxnSpPr>
        <p:spPr>
          <a:xfrm>
            <a:off x="380913" y="2694509"/>
            <a:ext cx="2500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6" name="Google Shape;416;p23"/>
          <p:cNvSpPr txBox="1">
            <a:spLocks noGrp="1"/>
          </p:cNvSpPr>
          <p:nvPr>
            <p:ph type="body" idx="4"/>
          </p:nvPr>
        </p:nvSpPr>
        <p:spPr>
          <a:xfrm>
            <a:off x="380914" y="2901189"/>
            <a:ext cx="25002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B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17" name="Google Shape;417;p23"/>
          <p:cNvCxnSpPr/>
          <p:nvPr/>
        </p:nvCxnSpPr>
        <p:spPr>
          <a:xfrm>
            <a:off x="380913" y="3669647"/>
            <a:ext cx="2788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8" name="Google Shape;418;p23"/>
          <p:cNvSpPr txBox="1">
            <a:spLocks noGrp="1"/>
          </p:cNvSpPr>
          <p:nvPr>
            <p:ph type="body" idx="5"/>
          </p:nvPr>
        </p:nvSpPr>
        <p:spPr>
          <a:xfrm>
            <a:off x="380914" y="3876327"/>
            <a:ext cx="27882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9" name="Google Shape;419;p23"/>
          <p:cNvSpPr txBox="1">
            <a:spLocks noGrp="1"/>
          </p:cNvSpPr>
          <p:nvPr>
            <p:ph type="body" idx="6"/>
          </p:nvPr>
        </p:nvSpPr>
        <p:spPr>
          <a:xfrm>
            <a:off x="5960541" y="950913"/>
            <a:ext cx="27882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20" name="Google Shape;420;p23"/>
          <p:cNvCxnSpPr/>
          <p:nvPr/>
        </p:nvCxnSpPr>
        <p:spPr>
          <a:xfrm>
            <a:off x="5960540" y="1720606"/>
            <a:ext cx="2788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1" name="Google Shape;421;p23"/>
          <p:cNvSpPr txBox="1">
            <a:spLocks noGrp="1"/>
          </p:cNvSpPr>
          <p:nvPr>
            <p:ph type="body" idx="7"/>
          </p:nvPr>
        </p:nvSpPr>
        <p:spPr>
          <a:xfrm>
            <a:off x="6248639" y="1927286"/>
            <a:ext cx="25002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B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3"/>
          <p:cNvSpPr txBox="1">
            <a:spLocks noGrp="1"/>
          </p:cNvSpPr>
          <p:nvPr>
            <p:ph type="body" idx="8"/>
          </p:nvPr>
        </p:nvSpPr>
        <p:spPr>
          <a:xfrm>
            <a:off x="6248639" y="2902424"/>
            <a:ext cx="25002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23" name="Google Shape;423;p23"/>
          <p:cNvCxnSpPr/>
          <p:nvPr/>
        </p:nvCxnSpPr>
        <p:spPr>
          <a:xfrm>
            <a:off x="5960540" y="3670882"/>
            <a:ext cx="2788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4" name="Google Shape;424;p23"/>
          <p:cNvSpPr txBox="1">
            <a:spLocks noGrp="1"/>
          </p:cNvSpPr>
          <p:nvPr>
            <p:ph type="body" idx="9"/>
          </p:nvPr>
        </p:nvSpPr>
        <p:spPr>
          <a:xfrm>
            <a:off x="5960541" y="3877562"/>
            <a:ext cx="27882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B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25" name="Google Shape;425;p23"/>
          <p:cNvCxnSpPr/>
          <p:nvPr/>
        </p:nvCxnSpPr>
        <p:spPr>
          <a:xfrm>
            <a:off x="6248640" y="2691747"/>
            <a:ext cx="2500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6" name="Google Shape;426;p23"/>
          <p:cNvSpPr txBox="1">
            <a:spLocks noGrp="1"/>
          </p:cNvSpPr>
          <p:nvPr>
            <p:ph type="body" idx="13"/>
          </p:nvPr>
        </p:nvSpPr>
        <p:spPr>
          <a:xfrm>
            <a:off x="98425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7" name="Google Shape;427;p23"/>
          <p:cNvSpPr txBox="1">
            <a:spLocks noGrp="1"/>
          </p:cNvSpPr>
          <p:nvPr>
            <p:ph type="body" idx="14"/>
          </p:nvPr>
        </p:nvSpPr>
        <p:spPr>
          <a:xfrm>
            <a:off x="1379892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8" name="Google Shape;428;p23"/>
          <p:cNvSpPr txBox="1">
            <a:spLocks noGrp="1"/>
          </p:cNvSpPr>
          <p:nvPr>
            <p:ph type="body" idx="15"/>
          </p:nvPr>
        </p:nvSpPr>
        <p:spPr>
          <a:xfrm>
            <a:off x="2661359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9" name="Google Shape;429;p23"/>
          <p:cNvSpPr txBox="1">
            <a:spLocks noGrp="1"/>
          </p:cNvSpPr>
          <p:nvPr>
            <p:ph type="body" idx="16"/>
          </p:nvPr>
        </p:nvSpPr>
        <p:spPr>
          <a:xfrm>
            <a:off x="3942826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0" name="Google Shape;430;p23"/>
          <p:cNvSpPr txBox="1">
            <a:spLocks noGrp="1"/>
          </p:cNvSpPr>
          <p:nvPr>
            <p:ph type="body" idx="17"/>
          </p:nvPr>
        </p:nvSpPr>
        <p:spPr>
          <a:xfrm>
            <a:off x="650576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1" name="Google Shape;431;p23"/>
          <p:cNvSpPr txBox="1">
            <a:spLocks noGrp="1"/>
          </p:cNvSpPr>
          <p:nvPr>
            <p:ph type="body" idx="18"/>
          </p:nvPr>
        </p:nvSpPr>
        <p:spPr>
          <a:xfrm>
            <a:off x="778723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2" name="Google Shape;432;p23"/>
          <p:cNvSpPr txBox="1">
            <a:spLocks noGrp="1"/>
          </p:cNvSpPr>
          <p:nvPr>
            <p:ph type="body" idx="19"/>
          </p:nvPr>
        </p:nvSpPr>
        <p:spPr>
          <a:xfrm>
            <a:off x="5224293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eatures list (2)">
  <p:cSld name="Features list (2)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 txBox="1">
            <a:spLocks noGrp="1"/>
          </p:cNvSpPr>
          <p:nvPr>
            <p:ph type="body" idx="1"/>
          </p:nvPr>
        </p:nvSpPr>
        <p:spPr>
          <a:xfrm>
            <a:off x="563375" y="1340159"/>
            <a:ext cx="5384700" cy="495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12000" tIns="108000" rIns="108000" bIns="1080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5" name="Google Shape;435;p24"/>
          <p:cNvSpPr txBox="1">
            <a:spLocks noGrp="1"/>
          </p:cNvSpPr>
          <p:nvPr>
            <p:ph type="title"/>
          </p:nvPr>
        </p:nvSpPr>
        <p:spPr>
          <a:xfrm>
            <a:off x="383607" y="237316"/>
            <a:ext cx="83652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24"/>
          <p:cNvSpPr/>
          <p:nvPr/>
        </p:nvSpPr>
        <p:spPr>
          <a:xfrm>
            <a:off x="383608" y="1166813"/>
            <a:ext cx="5744400" cy="3384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4"/>
          <p:cNvSpPr txBox="1">
            <a:spLocks noGrp="1"/>
          </p:cNvSpPr>
          <p:nvPr>
            <p:ph type="body" idx="2"/>
          </p:nvPr>
        </p:nvSpPr>
        <p:spPr>
          <a:xfrm>
            <a:off x="563375" y="1970942"/>
            <a:ext cx="5384700" cy="495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12000" tIns="108000" rIns="108000" bIns="1080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8" name="Google Shape;438;p24"/>
          <p:cNvSpPr>
            <a:spLocks noGrp="1"/>
          </p:cNvSpPr>
          <p:nvPr>
            <p:ph type="pic" idx="3"/>
          </p:nvPr>
        </p:nvSpPr>
        <p:spPr>
          <a:xfrm>
            <a:off x="6582371" y="1409154"/>
            <a:ext cx="739200" cy="7401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9" name="Google Shape;439;p24"/>
          <p:cNvSpPr>
            <a:spLocks noGrp="1"/>
          </p:cNvSpPr>
          <p:nvPr>
            <p:ph type="pic" idx="4"/>
          </p:nvPr>
        </p:nvSpPr>
        <p:spPr>
          <a:xfrm>
            <a:off x="6582371" y="2479085"/>
            <a:ext cx="739200" cy="7401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0" name="Google Shape;440;p24"/>
          <p:cNvSpPr>
            <a:spLocks noGrp="1"/>
          </p:cNvSpPr>
          <p:nvPr>
            <p:ph type="pic" idx="5"/>
          </p:nvPr>
        </p:nvSpPr>
        <p:spPr>
          <a:xfrm>
            <a:off x="6582371" y="3549017"/>
            <a:ext cx="739200" cy="7401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1" name="Google Shape;441;p24"/>
          <p:cNvSpPr txBox="1">
            <a:spLocks noGrp="1"/>
          </p:cNvSpPr>
          <p:nvPr>
            <p:ph type="body" idx="6"/>
          </p:nvPr>
        </p:nvSpPr>
        <p:spPr>
          <a:xfrm>
            <a:off x="7633643" y="1671294"/>
            <a:ext cx="11151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2" name="Google Shape;442;p24"/>
          <p:cNvSpPr txBox="1">
            <a:spLocks noGrp="1"/>
          </p:cNvSpPr>
          <p:nvPr>
            <p:ph type="body" idx="7"/>
          </p:nvPr>
        </p:nvSpPr>
        <p:spPr>
          <a:xfrm>
            <a:off x="7633643" y="2751138"/>
            <a:ext cx="11151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3" name="Google Shape;443;p24"/>
          <p:cNvSpPr txBox="1">
            <a:spLocks noGrp="1"/>
          </p:cNvSpPr>
          <p:nvPr>
            <p:ph type="body" idx="8"/>
          </p:nvPr>
        </p:nvSpPr>
        <p:spPr>
          <a:xfrm>
            <a:off x="7633643" y="3830982"/>
            <a:ext cx="11151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4" name="Google Shape;444;p24"/>
          <p:cNvSpPr txBox="1">
            <a:spLocks noGrp="1"/>
          </p:cNvSpPr>
          <p:nvPr>
            <p:ph type="body" idx="9"/>
          </p:nvPr>
        </p:nvSpPr>
        <p:spPr>
          <a:xfrm>
            <a:off x="563375" y="2601725"/>
            <a:ext cx="5384700" cy="495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12000" tIns="108000" rIns="108000" bIns="1080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4"/>
          <p:cNvSpPr txBox="1">
            <a:spLocks noGrp="1"/>
          </p:cNvSpPr>
          <p:nvPr>
            <p:ph type="body" idx="13"/>
          </p:nvPr>
        </p:nvSpPr>
        <p:spPr>
          <a:xfrm>
            <a:off x="563375" y="3232508"/>
            <a:ext cx="5384700" cy="495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12000" tIns="108000" rIns="108000" bIns="1080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4"/>
          <p:cNvSpPr txBox="1">
            <a:spLocks noGrp="1"/>
          </p:cNvSpPr>
          <p:nvPr>
            <p:ph type="body" idx="14"/>
          </p:nvPr>
        </p:nvSpPr>
        <p:spPr>
          <a:xfrm>
            <a:off x="563375" y="3863289"/>
            <a:ext cx="5384700" cy="495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12000" tIns="108000" rIns="108000" bIns="1080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4"/>
          <p:cNvSpPr/>
          <p:nvPr/>
        </p:nvSpPr>
        <p:spPr>
          <a:xfrm>
            <a:off x="6469465" y="1296792"/>
            <a:ext cx="964800" cy="9648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6469465" y="2368814"/>
            <a:ext cx="964800" cy="9648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6475900" y="3436656"/>
            <a:ext cx="964800" cy="9648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0" name="Google Shape;450;p24"/>
          <p:cNvCxnSpPr/>
          <p:nvPr/>
        </p:nvCxnSpPr>
        <p:spPr>
          <a:xfrm>
            <a:off x="6127152" y="1785507"/>
            <a:ext cx="32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51" name="Google Shape;451;p24"/>
          <p:cNvCxnSpPr/>
          <p:nvPr/>
        </p:nvCxnSpPr>
        <p:spPr>
          <a:xfrm>
            <a:off x="6127871" y="2838647"/>
            <a:ext cx="32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52" name="Google Shape;452;p24"/>
          <p:cNvCxnSpPr/>
          <p:nvPr/>
        </p:nvCxnSpPr>
        <p:spPr>
          <a:xfrm>
            <a:off x="6127152" y="3921563"/>
            <a:ext cx="32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453" name="Google Shape;453;p24"/>
          <p:cNvSpPr txBox="1">
            <a:spLocks noGrp="1"/>
          </p:cNvSpPr>
          <p:nvPr>
            <p:ph type="body" idx="15"/>
          </p:nvPr>
        </p:nvSpPr>
        <p:spPr>
          <a:xfrm>
            <a:off x="383607" y="735013"/>
            <a:ext cx="83652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4" name="Google Shape;454;p24"/>
          <p:cNvSpPr txBox="1">
            <a:spLocks noGrp="1"/>
          </p:cNvSpPr>
          <p:nvPr>
            <p:ph type="body" idx="16"/>
          </p:nvPr>
        </p:nvSpPr>
        <p:spPr>
          <a:xfrm>
            <a:off x="98425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5" name="Google Shape;455;p24"/>
          <p:cNvSpPr txBox="1">
            <a:spLocks noGrp="1"/>
          </p:cNvSpPr>
          <p:nvPr>
            <p:ph type="body" idx="17"/>
          </p:nvPr>
        </p:nvSpPr>
        <p:spPr>
          <a:xfrm>
            <a:off x="1379892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6" name="Google Shape;456;p24"/>
          <p:cNvSpPr txBox="1">
            <a:spLocks noGrp="1"/>
          </p:cNvSpPr>
          <p:nvPr>
            <p:ph type="body" idx="18"/>
          </p:nvPr>
        </p:nvSpPr>
        <p:spPr>
          <a:xfrm>
            <a:off x="2661359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7" name="Google Shape;457;p24"/>
          <p:cNvSpPr txBox="1">
            <a:spLocks noGrp="1"/>
          </p:cNvSpPr>
          <p:nvPr>
            <p:ph type="body" idx="19"/>
          </p:nvPr>
        </p:nvSpPr>
        <p:spPr>
          <a:xfrm>
            <a:off x="3942826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8" name="Google Shape;458;p24"/>
          <p:cNvSpPr txBox="1">
            <a:spLocks noGrp="1"/>
          </p:cNvSpPr>
          <p:nvPr>
            <p:ph type="body" idx="20"/>
          </p:nvPr>
        </p:nvSpPr>
        <p:spPr>
          <a:xfrm>
            <a:off x="650576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9" name="Google Shape;459;p24"/>
          <p:cNvSpPr txBox="1">
            <a:spLocks noGrp="1"/>
          </p:cNvSpPr>
          <p:nvPr>
            <p:ph type="body" idx="21"/>
          </p:nvPr>
        </p:nvSpPr>
        <p:spPr>
          <a:xfrm>
            <a:off x="778723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0" name="Google Shape;460;p24"/>
          <p:cNvSpPr txBox="1">
            <a:spLocks noGrp="1"/>
          </p:cNvSpPr>
          <p:nvPr>
            <p:ph type="body" idx="22"/>
          </p:nvPr>
        </p:nvSpPr>
        <p:spPr>
          <a:xfrm>
            <a:off x="5224293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eatures list (3)">
  <p:cSld name="Features list (3)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5"/>
          <p:cNvSpPr txBox="1">
            <a:spLocks noGrp="1"/>
          </p:cNvSpPr>
          <p:nvPr>
            <p:ph type="title"/>
          </p:nvPr>
        </p:nvSpPr>
        <p:spPr>
          <a:xfrm>
            <a:off x="383607" y="237316"/>
            <a:ext cx="83652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25"/>
          <p:cNvSpPr txBox="1">
            <a:spLocks noGrp="1"/>
          </p:cNvSpPr>
          <p:nvPr>
            <p:ph type="body" idx="1"/>
          </p:nvPr>
        </p:nvSpPr>
        <p:spPr>
          <a:xfrm>
            <a:off x="1032785" y="838039"/>
            <a:ext cx="33804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4" name="Google Shape;464;p25"/>
          <p:cNvSpPr txBox="1">
            <a:spLocks noGrp="1"/>
          </p:cNvSpPr>
          <p:nvPr>
            <p:ph type="body" idx="2"/>
          </p:nvPr>
        </p:nvSpPr>
        <p:spPr>
          <a:xfrm>
            <a:off x="1033458" y="1101364"/>
            <a:ext cx="33798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5" name="Google Shape;465;p25"/>
          <p:cNvSpPr>
            <a:spLocks noGrp="1"/>
          </p:cNvSpPr>
          <p:nvPr>
            <p:ph type="body" idx="3"/>
          </p:nvPr>
        </p:nvSpPr>
        <p:spPr>
          <a:xfrm>
            <a:off x="384175" y="912787"/>
            <a:ext cx="503100" cy="50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6" name="Google Shape;466;p25"/>
          <p:cNvSpPr>
            <a:spLocks noGrp="1"/>
          </p:cNvSpPr>
          <p:nvPr>
            <p:ph type="body" idx="4"/>
          </p:nvPr>
        </p:nvSpPr>
        <p:spPr>
          <a:xfrm>
            <a:off x="383607" y="1696225"/>
            <a:ext cx="503100" cy="50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7" name="Google Shape;467;p25"/>
          <p:cNvSpPr>
            <a:spLocks noGrp="1"/>
          </p:cNvSpPr>
          <p:nvPr>
            <p:ph type="body" idx="5"/>
          </p:nvPr>
        </p:nvSpPr>
        <p:spPr>
          <a:xfrm>
            <a:off x="383607" y="2479663"/>
            <a:ext cx="503100" cy="50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8" name="Google Shape;468;p25"/>
          <p:cNvSpPr>
            <a:spLocks noGrp="1"/>
          </p:cNvSpPr>
          <p:nvPr>
            <p:ph type="body" idx="6"/>
          </p:nvPr>
        </p:nvSpPr>
        <p:spPr>
          <a:xfrm>
            <a:off x="383607" y="3263101"/>
            <a:ext cx="503100" cy="50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"/>
          <p:cNvSpPr>
            <a:spLocks noGrp="1"/>
          </p:cNvSpPr>
          <p:nvPr>
            <p:ph type="body" idx="7"/>
          </p:nvPr>
        </p:nvSpPr>
        <p:spPr>
          <a:xfrm>
            <a:off x="383607" y="4046538"/>
            <a:ext cx="503100" cy="50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"/>
          <p:cNvSpPr txBox="1">
            <a:spLocks noGrp="1"/>
          </p:cNvSpPr>
          <p:nvPr>
            <p:ph type="body" idx="8"/>
          </p:nvPr>
        </p:nvSpPr>
        <p:spPr>
          <a:xfrm>
            <a:off x="1032785" y="1632129"/>
            <a:ext cx="33804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"/>
          <p:cNvSpPr txBox="1">
            <a:spLocks noGrp="1"/>
          </p:cNvSpPr>
          <p:nvPr>
            <p:ph type="body" idx="9"/>
          </p:nvPr>
        </p:nvSpPr>
        <p:spPr>
          <a:xfrm>
            <a:off x="1033458" y="1895454"/>
            <a:ext cx="33798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"/>
          <p:cNvSpPr txBox="1">
            <a:spLocks noGrp="1"/>
          </p:cNvSpPr>
          <p:nvPr>
            <p:ph type="body" idx="13"/>
          </p:nvPr>
        </p:nvSpPr>
        <p:spPr>
          <a:xfrm>
            <a:off x="1032785" y="2408405"/>
            <a:ext cx="33804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"/>
          <p:cNvSpPr txBox="1">
            <a:spLocks noGrp="1"/>
          </p:cNvSpPr>
          <p:nvPr>
            <p:ph type="body" idx="14"/>
          </p:nvPr>
        </p:nvSpPr>
        <p:spPr>
          <a:xfrm>
            <a:off x="1033458" y="2671730"/>
            <a:ext cx="33798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"/>
          <p:cNvSpPr txBox="1">
            <a:spLocks noGrp="1"/>
          </p:cNvSpPr>
          <p:nvPr>
            <p:ph type="body" idx="15"/>
          </p:nvPr>
        </p:nvSpPr>
        <p:spPr>
          <a:xfrm>
            <a:off x="1032784" y="3195999"/>
            <a:ext cx="33804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"/>
          <p:cNvSpPr txBox="1">
            <a:spLocks noGrp="1"/>
          </p:cNvSpPr>
          <p:nvPr>
            <p:ph type="body" idx="16"/>
          </p:nvPr>
        </p:nvSpPr>
        <p:spPr>
          <a:xfrm>
            <a:off x="1033457" y="3459324"/>
            <a:ext cx="33798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"/>
          <p:cNvSpPr txBox="1">
            <a:spLocks noGrp="1"/>
          </p:cNvSpPr>
          <p:nvPr>
            <p:ph type="body" idx="17"/>
          </p:nvPr>
        </p:nvSpPr>
        <p:spPr>
          <a:xfrm>
            <a:off x="1032784" y="3972275"/>
            <a:ext cx="33804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"/>
          <p:cNvSpPr txBox="1">
            <a:spLocks noGrp="1"/>
          </p:cNvSpPr>
          <p:nvPr>
            <p:ph type="body" idx="18"/>
          </p:nvPr>
        </p:nvSpPr>
        <p:spPr>
          <a:xfrm>
            <a:off x="1033457" y="4235600"/>
            <a:ext cx="33798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8" name="Google Shape;478;p25"/>
          <p:cNvSpPr txBox="1">
            <a:spLocks noGrp="1"/>
          </p:cNvSpPr>
          <p:nvPr>
            <p:ph type="body" idx="19"/>
          </p:nvPr>
        </p:nvSpPr>
        <p:spPr>
          <a:xfrm>
            <a:off x="5361995" y="839652"/>
            <a:ext cx="33867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9" name="Google Shape;479;p25"/>
          <p:cNvSpPr txBox="1">
            <a:spLocks noGrp="1"/>
          </p:cNvSpPr>
          <p:nvPr>
            <p:ph type="body" idx="20"/>
          </p:nvPr>
        </p:nvSpPr>
        <p:spPr>
          <a:xfrm>
            <a:off x="5362669" y="1102977"/>
            <a:ext cx="33861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0" name="Google Shape;480;p25"/>
          <p:cNvSpPr>
            <a:spLocks noGrp="1"/>
          </p:cNvSpPr>
          <p:nvPr>
            <p:ph type="body" idx="21"/>
          </p:nvPr>
        </p:nvSpPr>
        <p:spPr>
          <a:xfrm>
            <a:off x="4713385" y="914400"/>
            <a:ext cx="503100" cy="50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1" name="Google Shape;481;p25"/>
          <p:cNvSpPr>
            <a:spLocks noGrp="1"/>
          </p:cNvSpPr>
          <p:nvPr>
            <p:ph type="body" idx="22"/>
          </p:nvPr>
        </p:nvSpPr>
        <p:spPr>
          <a:xfrm>
            <a:off x="4712817" y="1697838"/>
            <a:ext cx="503100" cy="50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2" name="Google Shape;482;p25"/>
          <p:cNvSpPr>
            <a:spLocks noGrp="1"/>
          </p:cNvSpPr>
          <p:nvPr>
            <p:ph type="body" idx="23"/>
          </p:nvPr>
        </p:nvSpPr>
        <p:spPr>
          <a:xfrm>
            <a:off x="4712817" y="2481276"/>
            <a:ext cx="503100" cy="50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3" name="Google Shape;483;p25"/>
          <p:cNvSpPr>
            <a:spLocks noGrp="1"/>
          </p:cNvSpPr>
          <p:nvPr>
            <p:ph type="body" idx="24"/>
          </p:nvPr>
        </p:nvSpPr>
        <p:spPr>
          <a:xfrm>
            <a:off x="4712817" y="3264714"/>
            <a:ext cx="503100" cy="50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4" name="Google Shape;484;p25"/>
          <p:cNvSpPr>
            <a:spLocks noGrp="1"/>
          </p:cNvSpPr>
          <p:nvPr>
            <p:ph type="body" idx="25"/>
          </p:nvPr>
        </p:nvSpPr>
        <p:spPr>
          <a:xfrm>
            <a:off x="4712817" y="4048151"/>
            <a:ext cx="503100" cy="50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5" name="Google Shape;485;p25"/>
          <p:cNvSpPr txBox="1">
            <a:spLocks noGrp="1"/>
          </p:cNvSpPr>
          <p:nvPr>
            <p:ph type="body" idx="26"/>
          </p:nvPr>
        </p:nvSpPr>
        <p:spPr>
          <a:xfrm>
            <a:off x="5361995" y="1633742"/>
            <a:ext cx="33867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6" name="Google Shape;486;p25"/>
          <p:cNvSpPr txBox="1">
            <a:spLocks noGrp="1"/>
          </p:cNvSpPr>
          <p:nvPr>
            <p:ph type="body" idx="27"/>
          </p:nvPr>
        </p:nvSpPr>
        <p:spPr>
          <a:xfrm>
            <a:off x="5362669" y="1897067"/>
            <a:ext cx="33861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7" name="Google Shape;487;p25"/>
          <p:cNvSpPr txBox="1">
            <a:spLocks noGrp="1"/>
          </p:cNvSpPr>
          <p:nvPr>
            <p:ph type="body" idx="28"/>
          </p:nvPr>
        </p:nvSpPr>
        <p:spPr>
          <a:xfrm>
            <a:off x="5361995" y="2410018"/>
            <a:ext cx="33867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8" name="Google Shape;488;p25"/>
          <p:cNvSpPr txBox="1">
            <a:spLocks noGrp="1"/>
          </p:cNvSpPr>
          <p:nvPr>
            <p:ph type="body" idx="29"/>
          </p:nvPr>
        </p:nvSpPr>
        <p:spPr>
          <a:xfrm>
            <a:off x="5362669" y="2673343"/>
            <a:ext cx="33861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9" name="Google Shape;489;p25"/>
          <p:cNvSpPr txBox="1">
            <a:spLocks noGrp="1"/>
          </p:cNvSpPr>
          <p:nvPr>
            <p:ph type="body" idx="30"/>
          </p:nvPr>
        </p:nvSpPr>
        <p:spPr>
          <a:xfrm>
            <a:off x="5361994" y="3197612"/>
            <a:ext cx="33867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0" name="Google Shape;490;p25"/>
          <p:cNvSpPr txBox="1">
            <a:spLocks noGrp="1"/>
          </p:cNvSpPr>
          <p:nvPr>
            <p:ph type="body" idx="31"/>
          </p:nvPr>
        </p:nvSpPr>
        <p:spPr>
          <a:xfrm>
            <a:off x="5362668" y="3460937"/>
            <a:ext cx="33861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1" name="Google Shape;491;p25"/>
          <p:cNvSpPr txBox="1">
            <a:spLocks noGrp="1"/>
          </p:cNvSpPr>
          <p:nvPr>
            <p:ph type="body" idx="32"/>
          </p:nvPr>
        </p:nvSpPr>
        <p:spPr>
          <a:xfrm>
            <a:off x="5361994" y="3973888"/>
            <a:ext cx="33867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2" name="Google Shape;492;p25"/>
          <p:cNvSpPr txBox="1">
            <a:spLocks noGrp="1"/>
          </p:cNvSpPr>
          <p:nvPr>
            <p:ph type="body" idx="33"/>
          </p:nvPr>
        </p:nvSpPr>
        <p:spPr>
          <a:xfrm>
            <a:off x="5362668" y="4237213"/>
            <a:ext cx="33861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3" name="Google Shape;493;p25"/>
          <p:cNvSpPr txBox="1">
            <a:spLocks noGrp="1"/>
          </p:cNvSpPr>
          <p:nvPr>
            <p:ph type="body" idx="34"/>
          </p:nvPr>
        </p:nvSpPr>
        <p:spPr>
          <a:xfrm>
            <a:off x="98425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4" name="Google Shape;494;p25"/>
          <p:cNvSpPr txBox="1">
            <a:spLocks noGrp="1"/>
          </p:cNvSpPr>
          <p:nvPr>
            <p:ph type="body" idx="35"/>
          </p:nvPr>
        </p:nvSpPr>
        <p:spPr>
          <a:xfrm>
            <a:off x="1379892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5" name="Google Shape;495;p25"/>
          <p:cNvSpPr txBox="1">
            <a:spLocks noGrp="1"/>
          </p:cNvSpPr>
          <p:nvPr>
            <p:ph type="body" idx="36"/>
          </p:nvPr>
        </p:nvSpPr>
        <p:spPr>
          <a:xfrm>
            <a:off x="2661359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6" name="Google Shape;496;p25"/>
          <p:cNvSpPr txBox="1">
            <a:spLocks noGrp="1"/>
          </p:cNvSpPr>
          <p:nvPr>
            <p:ph type="body" idx="37"/>
          </p:nvPr>
        </p:nvSpPr>
        <p:spPr>
          <a:xfrm>
            <a:off x="3942826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7" name="Google Shape;497;p25"/>
          <p:cNvSpPr txBox="1">
            <a:spLocks noGrp="1"/>
          </p:cNvSpPr>
          <p:nvPr>
            <p:ph type="body" idx="38"/>
          </p:nvPr>
        </p:nvSpPr>
        <p:spPr>
          <a:xfrm>
            <a:off x="650576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8" name="Google Shape;498;p25"/>
          <p:cNvSpPr txBox="1">
            <a:spLocks noGrp="1"/>
          </p:cNvSpPr>
          <p:nvPr>
            <p:ph type="body" idx="39"/>
          </p:nvPr>
        </p:nvSpPr>
        <p:spPr>
          <a:xfrm>
            <a:off x="778723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9" name="Google Shape;499;p25"/>
          <p:cNvSpPr txBox="1">
            <a:spLocks noGrp="1"/>
          </p:cNvSpPr>
          <p:nvPr>
            <p:ph type="body" idx="40"/>
          </p:nvPr>
        </p:nvSpPr>
        <p:spPr>
          <a:xfrm>
            <a:off x="5224293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eatures list (4)">
  <p:cSld name="Features list (4)"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6"/>
          <p:cNvSpPr txBox="1">
            <a:spLocks noGrp="1"/>
          </p:cNvSpPr>
          <p:nvPr>
            <p:ph type="body" idx="1"/>
          </p:nvPr>
        </p:nvSpPr>
        <p:spPr>
          <a:xfrm>
            <a:off x="4572000" y="1166813"/>
            <a:ext cx="4176600" cy="763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12000" tIns="108000" rIns="108000" bIns="1080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"/>
          <p:cNvSpPr txBox="1">
            <a:spLocks noGrp="1"/>
          </p:cNvSpPr>
          <p:nvPr>
            <p:ph type="title"/>
          </p:nvPr>
        </p:nvSpPr>
        <p:spPr>
          <a:xfrm>
            <a:off x="383607" y="237316"/>
            <a:ext cx="83652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26"/>
          <p:cNvSpPr>
            <a:spLocks noGrp="1"/>
          </p:cNvSpPr>
          <p:nvPr>
            <p:ph type="pic" idx="2"/>
          </p:nvPr>
        </p:nvSpPr>
        <p:spPr>
          <a:xfrm>
            <a:off x="383606" y="1166813"/>
            <a:ext cx="3927900" cy="3384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4" name="Google Shape;504;p26"/>
          <p:cNvSpPr txBox="1">
            <a:spLocks noGrp="1"/>
          </p:cNvSpPr>
          <p:nvPr>
            <p:ph type="body" idx="3"/>
          </p:nvPr>
        </p:nvSpPr>
        <p:spPr>
          <a:xfrm>
            <a:off x="4572000" y="2023269"/>
            <a:ext cx="4176600" cy="547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12000" tIns="108000" rIns="108000" bIns="1080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5" name="Google Shape;505;p26"/>
          <p:cNvSpPr txBox="1">
            <a:spLocks noGrp="1"/>
          </p:cNvSpPr>
          <p:nvPr>
            <p:ph type="body" idx="4"/>
          </p:nvPr>
        </p:nvSpPr>
        <p:spPr>
          <a:xfrm>
            <a:off x="4572000" y="2663825"/>
            <a:ext cx="4176600" cy="390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12000" tIns="108000" rIns="108000" bIns="1080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6" name="Google Shape;506;p26"/>
          <p:cNvSpPr txBox="1">
            <a:spLocks noGrp="1"/>
          </p:cNvSpPr>
          <p:nvPr>
            <p:ph type="body" idx="5"/>
          </p:nvPr>
        </p:nvSpPr>
        <p:spPr>
          <a:xfrm>
            <a:off x="4572000" y="3147218"/>
            <a:ext cx="4176600" cy="763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12000" tIns="108000" rIns="108000" bIns="1080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7" name="Google Shape;507;p26"/>
          <p:cNvSpPr txBox="1">
            <a:spLocks noGrp="1"/>
          </p:cNvSpPr>
          <p:nvPr>
            <p:ph type="body" idx="6"/>
          </p:nvPr>
        </p:nvSpPr>
        <p:spPr>
          <a:xfrm>
            <a:off x="4572000" y="4003676"/>
            <a:ext cx="4176600" cy="547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12000" tIns="108000" rIns="108000" bIns="108000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8" name="Google Shape;508;p26"/>
          <p:cNvSpPr txBox="1">
            <a:spLocks noGrp="1"/>
          </p:cNvSpPr>
          <p:nvPr>
            <p:ph type="body" idx="7"/>
          </p:nvPr>
        </p:nvSpPr>
        <p:spPr>
          <a:xfrm>
            <a:off x="383607" y="735013"/>
            <a:ext cx="83652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9" name="Google Shape;509;p26"/>
          <p:cNvSpPr txBox="1">
            <a:spLocks noGrp="1"/>
          </p:cNvSpPr>
          <p:nvPr>
            <p:ph type="body" idx="8"/>
          </p:nvPr>
        </p:nvSpPr>
        <p:spPr>
          <a:xfrm>
            <a:off x="98425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0" name="Google Shape;510;p26"/>
          <p:cNvSpPr txBox="1">
            <a:spLocks noGrp="1"/>
          </p:cNvSpPr>
          <p:nvPr>
            <p:ph type="body" idx="9"/>
          </p:nvPr>
        </p:nvSpPr>
        <p:spPr>
          <a:xfrm>
            <a:off x="1379892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1" name="Google Shape;511;p26"/>
          <p:cNvSpPr txBox="1">
            <a:spLocks noGrp="1"/>
          </p:cNvSpPr>
          <p:nvPr>
            <p:ph type="body" idx="13"/>
          </p:nvPr>
        </p:nvSpPr>
        <p:spPr>
          <a:xfrm>
            <a:off x="2661359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2" name="Google Shape;512;p26"/>
          <p:cNvSpPr txBox="1">
            <a:spLocks noGrp="1"/>
          </p:cNvSpPr>
          <p:nvPr>
            <p:ph type="body" idx="14"/>
          </p:nvPr>
        </p:nvSpPr>
        <p:spPr>
          <a:xfrm>
            <a:off x="3942826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"/>
          <p:cNvSpPr txBox="1">
            <a:spLocks noGrp="1"/>
          </p:cNvSpPr>
          <p:nvPr>
            <p:ph type="body" idx="15"/>
          </p:nvPr>
        </p:nvSpPr>
        <p:spPr>
          <a:xfrm>
            <a:off x="650576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"/>
          <p:cNvSpPr txBox="1">
            <a:spLocks noGrp="1"/>
          </p:cNvSpPr>
          <p:nvPr>
            <p:ph type="body" idx="16"/>
          </p:nvPr>
        </p:nvSpPr>
        <p:spPr>
          <a:xfrm>
            <a:off x="778723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"/>
          <p:cNvSpPr txBox="1">
            <a:spLocks noGrp="1"/>
          </p:cNvSpPr>
          <p:nvPr>
            <p:ph type="body" idx="17"/>
          </p:nvPr>
        </p:nvSpPr>
        <p:spPr>
          <a:xfrm>
            <a:off x="5224293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eatures list (5)">
  <p:cSld name="Features list (5)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7"/>
          <p:cNvSpPr txBox="1">
            <a:spLocks noGrp="1"/>
          </p:cNvSpPr>
          <p:nvPr>
            <p:ph type="title"/>
          </p:nvPr>
        </p:nvSpPr>
        <p:spPr>
          <a:xfrm>
            <a:off x="383607" y="237316"/>
            <a:ext cx="83652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27"/>
          <p:cNvSpPr>
            <a:spLocks noGrp="1"/>
          </p:cNvSpPr>
          <p:nvPr>
            <p:ph type="pic" idx="2"/>
          </p:nvPr>
        </p:nvSpPr>
        <p:spPr>
          <a:xfrm>
            <a:off x="4820670" y="1166813"/>
            <a:ext cx="3927900" cy="3384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9" name="Google Shape;519;p27"/>
          <p:cNvSpPr txBox="1">
            <a:spLocks noGrp="1"/>
          </p:cNvSpPr>
          <p:nvPr>
            <p:ph type="body" idx="1"/>
          </p:nvPr>
        </p:nvSpPr>
        <p:spPr>
          <a:xfrm>
            <a:off x="374650" y="1177541"/>
            <a:ext cx="42120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0" name="Google Shape;520;p27"/>
          <p:cNvSpPr txBox="1">
            <a:spLocks noGrp="1"/>
          </p:cNvSpPr>
          <p:nvPr>
            <p:ph type="body" idx="3"/>
          </p:nvPr>
        </p:nvSpPr>
        <p:spPr>
          <a:xfrm>
            <a:off x="374651" y="1521203"/>
            <a:ext cx="42120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71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Noto Sans Symbols"/>
              <a:buChar char="▪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lphaLcParenR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71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Arial"/>
              <a:buAutoNum type="romanLcPeriod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1" name="Google Shape;521;p27"/>
          <p:cNvSpPr txBox="1">
            <a:spLocks noGrp="1"/>
          </p:cNvSpPr>
          <p:nvPr>
            <p:ph type="body" idx="4"/>
          </p:nvPr>
        </p:nvSpPr>
        <p:spPr>
          <a:xfrm>
            <a:off x="374650" y="2492905"/>
            <a:ext cx="42120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2" name="Google Shape;522;p27"/>
          <p:cNvSpPr txBox="1">
            <a:spLocks noGrp="1"/>
          </p:cNvSpPr>
          <p:nvPr>
            <p:ph type="body" idx="5"/>
          </p:nvPr>
        </p:nvSpPr>
        <p:spPr>
          <a:xfrm>
            <a:off x="374651" y="2836567"/>
            <a:ext cx="42120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71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Noto Sans Symbols"/>
              <a:buChar char="▪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lphaLcParenR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71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Arial"/>
              <a:buAutoNum type="romanLcPeriod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3" name="Google Shape;523;p27"/>
          <p:cNvSpPr txBox="1">
            <a:spLocks noGrp="1"/>
          </p:cNvSpPr>
          <p:nvPr>
            <p:ph type="body" idx="6"/>
          </p:nvPr>
        </p:nvSpPr>
        <p:spPr>
          <a:xfrm>
            <a:off x="374650" y="3616484"/>
            <a:ext cx="42120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4" name="Google Shape;524;p27"/>
          <p:cNvSpPr txBox="1">
            <a:spLocks noGrp="1"/>
          </p:cNvSpPr>
          <p:nvPr>
            <p:ph type="body" idx="7"/>
          </p:nvPr>
        </p:nvSpPr>
        <p:spPr>
          <a:xfrm>
            <a:off x="374651" y="3960146"/>
            <a:ext cx="42120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71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Noto Sans Symbols"/>
              <a:buChar char="▪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lphaLcParenR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71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Arial"/>
              <a:buAutoNum type="romanLcPeriod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7"/>
          <p:cNvSpPr txBox="1">
            <a:spLocks noGrp="1"/>
          </p:cNvSpPr>
          <p:nvPr>
            <p:ph type="body" idx="8"/>
          </p:nvPr>
        </p:nvSpPr>
        <p:spPr>
          <a:xfrm>
            <a:off x="383607" y="735013"/>
            <a:ext cx="83652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7"/>
          <p:cNvSpPr txBox="1">
            <a:spLocks noGrp="1"/>
          </p:cNvSpPr>
          <p:nvPr>
            <p:ph type="body" idx="9"/>
          </p:nvPr>
        </p:nvSpPr>
        <p:spPr>
          <a:xfrm>
            <a:off x="98425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7"/>
          <p:cNvSpPr txBox="1">
            <a:spLocks noGrp="1"/>
          </p:cNvSpPr>
          <p:nvPr>
            <p:ph type="body" idx="13"/>
          </p:nvPr>
        </p:nvSpPr>
        <p:spPr>
          <a:xfrm>
            <a:off x="1379892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7"/>
          <p:cNvSpPr txBox="1">
            <a:spLocks noGrp="1"/>
          </p:cNvSpPr>
          <p:nvPr>
            <p:ph type="body" idx="14"/>
          </p:nvPr>
        </p:nvSpPr>
        <p:spPr>
          <a:xfrm>
            <a:off x="2661359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9" name="Google Shape;529;p27"/>
          <p:cNvSpPr txBox="1">
            <a:spLocks noGrp="1"/>
          </p:cNvSpPr>
          <p:nvPr>
            <p:ph type="body" idx="15"/>
          </p:nvPr>
        </p:nvSpPr>
        <p:spPr>
          <a:xfrm>
            <a:off x="3942826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0" name="Google Shape;530;p27"/>
          <p:cNvSpPr txBox="1">
            <a:spLocks noGrp="1"/>
          </p:cNvSpPr>
          <p:nvPr>
            <p:ph type="body" idx="16"/>
          </p:nvPr>
        </p:nvSpPr>
        <p:spPr>
          <a:xfrm>
            <a:off x="650576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1" name="Google Shape;531;p27"/>
          <p:cNvSpPr txBox="1">
            <a:spLocks noGrp="1"/>
          </p:cNvSpPr>
          <p:nvPr>
            <p:ph type="body" idx="17"/>
          </p:nvPr>
        </p:nvSpPr>
        <p:spPr>
          <a:xfrm>
            <a:off x="778723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2" name="Google Shape;532;p27"/>
          <p:cNvSpPr txBox="1">
            <a:spLocks noGrp="1"/>
          </p:cNvSpPr>
          <p:nvPr>
            <p:ph type="body" idx="18"/>
          </p:nvPr>
        </p:nvSpPr>
        <p:spPr>
          <a:xfrm>
            <a:off x="5224293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radistinction">
  <p:cSld name="Contradistinction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8"/>
          <p:cNvSpPr txBox="1">
            <a:spLocks noGrp="1"/>
          </p:cNvSpPr>
          <p:nvPr>
            <p:ph type="title"/>
          </p:nvPr>
        </p:nvSpPr>
        <p:spPr>
          <a:xfrm>
            <a:off x="383607" y="237316"/>
            <a:ext cx="83652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28"/>
          <p:cNvSpPr txBox="1">
            <a:spLocks noGrp="1"/>
          </p:cNvSpPr>
          <p:nvPr>
            <p:ph type="body" idx="1"/>
          </p:nvPr>
        </p:nvSpPr>
        <p:spPr>
          <a:xfrm>
            <a:off x="1618571" y="1257491"/>
            <a:ext cx="3132000" cy="42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44000" tIns="72000" rIns="108000" bIns="720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6" name="Google Shape;536;p28"/>
          <p:cNvSpPr txBox="1">
            <a:spLocks noGrp="1"/>
          </p:cNvSpPr>
          <p:nvPr>
            <p:ph type="body" idx="2"/>
          </p:nvPr>
        </p:nvSpPr>
        <p:spPr>
          <a:xfrm>
            <a:off x="1618571" y="1759903"/>
            <a:ext cx="3132000" cy="78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44000" tIns="72000" rIns="108000" bIns="720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7" name="Google Shape;537;p28"/>
          <p:cNvSpPr txBox="1">
            <a:spLocks noGrp="1"/>
          </p:cNvSpPr>
          <p:nvPr>
            <p:ph type="body" idx="3"/>
          </p:nvPr>
        </p:nvSpPr>
        <p:spPr>
          <a:xfrm>
            <a:off x="1618571" y="2620963"/>
            <a:ext cx="3132000" cy="78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44000" tIns="72000" rIns="108000" bIns="720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8" name="Google Shape;538;p28"/>
          <p:cNvSpPr txBox="1">
            <a:spLocks noGrp="1"/>
          </p:cNvSpPr>
          <p:nvPr>
            <p:ph type="body" idx="4"/>
          </p:nvPr>
        </p:nvSpPr>
        <p:spPr>
          <a:xfrm>
            <a:off x="1618571" y="3482023"/>
            <a:ext cx="3132000" cy="78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44000" tIns="72000" rIns="108000" bIns="720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9" name="Google Shape;539;p28"/>
          <p:cNvSpPr txBox="1">
            <a:spLocks noGrp="1"/>
          </p:cNvSpPr>
          <p:nvPr>
            <p:ph type="body" idx="5"/>
          </p:nvPr>
        </p:nvSpPr>
        <p:spPr>
          <a:xfrm>
            <a:off x="4399871" y="1464824"/>
            <a:ext cx="3132000" cy="42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44000" tIns="72000" rIns="108000" bIns="720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0" name="Google Shape;540;p28"/>
          <p:cNvSpPr txBox="1">
            <a:spLocks noGrp="1"/>
          </p:cNvSpPr>
          <p:nvPr>
            <p:ph type="body" idx="6"/>
          </p:nvPr>
        </p:nvSpPr>
        <p:spPr>
          <a:xfrm>
            <a:off x="4399871" y="1967236"/>
            <a:ext cx="3132000" cy="7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44000" tIns="72000" rIns="108000" bIns="720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1" name="Google Shape;541;p28"/>
          <p:cNvSpPr txBox="1">
            <a:spLocks noGrp="1"/>
          </p:cNvSpPr>
          <p:nvPr>
            <p:ph type="body" idx="7"/>
          </p:nvPr>
        </p:nvSpPr>
        <p:spPr>
          <a:xfrm>
            <a:off x="4399871" y="2828296"/>
            <a:ext cx="3132000" cy="7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44000" tIns="72000" rIns="108000" bIns="720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2" name="Google Shape;542;p28"/>
          <p:cNvSpPr txBox="1">
            <a:spLocks noGrp="1"/>
          </p:cNvSpPr>
          <p:nvPr>
            <p:ph type="body" idx="8"/>
          </p:nvPr>
        </p:nvSpPr>
        <p:spPr>
          <a:xfrm>
            <a:off x="4399871" y="3689356"/>
            <a:ext cx="3132000" cy="7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44000" tIns="72000" rIns="108000" bIns="720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8"/>
          <p:cNvSpPr txBox="1">
            <a:spLocks noGrp="1"/>
          </p:cNvSpPr>
          <p:nvPr>
            <p:ph type="body" idx="9"/>
          </p:nvPr>
        </p:nvSpPr>
        <p:spPr>
          <a:xfrm>
            <a:off x="383607" y="735013"/>
            <a:ext cx="83652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8"/>
          <p:cNvSpPr txBox="1">
            <a:spLocks noGrp="1"/>
          </p:cNvSpPr>
          <p:nvPr>
            <p:ph type="body" idx="13"/>
          </p:nvPr>
        </p:nvSpPr>
        <p:spPr>
          <a:xfrm>
            <a:off x="98425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8"/>
          <p:cNvSpPr txBox="1">
            <a:spLocks noGrp="1"/>
          </p:cNvSpPr>
          <p:nvPr>
            <p:ph type="body" idx="14"/>
          </p:nvPr>
        </p:nvSpPr>
        <p:spPr>
          <a:xfrm>
            <a:off x="1379892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8"/>
          <p:cNvSpPr txBox="1">
            <a:spLocks noGrp="1"/>
          </p:cNvSpPr>
          <p:nvPr>
            <p:ph type="body" idx="15"/>
          </p:nvPr>
        </p:nvSpPr>
        <p:spPr>
          <a:xfrm>
            <a:off x="2661359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7" name="Google Shape;547;p28"/>
          <p:cNvSpPr txBox="1">
            <a:spLocks noGrp="1"/>
          </p:cNvSpPr>
          <p:nvPr>
            <p:ph type="body" idx="16"/>
          </p:nvPr>
        </p:nvSpPr>
        <p:spPr>
          <a:xfrm>
            <a:off x="3942826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8" name="Google Shape;548;p28"/>
          <p:cNvSpPr txBox="1">
            <a:spLocks noGrp="1"/>
          </p:cNvSpPr>
          <p:nvPr>
            <p:ph type="body" idx="17"/>
          </p:nvPr>
        </p:nvSpPr>
        <p:spPr>
          <a:xfrm>
            <a:off x="650576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9" name="Google Shape;549;p28"/>
          <p:cNvSpPr txBox="1">
            <a:spLocks noGrp="1"/>
          </p:cNvSpPr>
          <p:nvPr>
            <p:ph type="body" idx="18"/>
          </p:nvPr>
        </p:nvSpPr>
        <p:spPr>
          <a:xfrm>
            <a:off x="778723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8"/>
          <p:cNvSpPr txBox="1">
            <a:spLocks noGrp="1"/>
          </p:cNvSpPr>
          <p:nvPr>
            <p:ph type="body" idx="19"/>
          </p:nvPr>
        </p:nvSpPr>
        <p:spPr>
          <a:xfrm>
            <a:off x="5224293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uge phrase">
  <p:cSld name="Huge phrase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9"/>
          <p:cNvSpPr txBox="1">
            <a:spLocks noGrp="1"/>
          </p:cNvSpPr>
          <p:nvPr>
            <p:ph type="body" idx="1"/>
          </p:nvPr>
        </p:nvSpPr>
        <p:spPr>
          <a:xfrm>
            <a:off x="374650" y="1693788"/>
            <a:ext cx="8374200" cy="21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3" name="Google Shape;553;p29"/>
          <p:cNvSpPr txBox="1">
            <a:spLocks noGrp="1"/>
          </p:cNvSpPr>
          <p:nvPr>
            <p:ph type="body" idx="2"/>
          </p:nvPr>
        </p:nvSpPr>
        <p:spPr>
          <a:xfrm>
            <a:off x="374650" y="3902075"/>
            <a:ext cx="83742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54" name="Google Shape;554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40474" y="622300"/>
            <a:ext cx="959698" cy="93032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29"/>
          <p:cNvSpPr txBox="1">
            <a:spLocks noGrp="1"/>
          </p:cNvSpPr>
          <p:nvPr>
            <p:ph type="body" idx="3"/>
          </p:nvPr>
        </p:nvSpPr>
        <p:spPr>
          <a:xfrm>
            <a:off x="98425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body" idx="4"/>
          </p:nvPr>
        </p:nvSpPr>
        <p:spPr>
          <a:xfrm>
            <a:off x="1379892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7" name="Google Shape;557;p29"/>
          <p:cNvSpPr txBox="1">
            <a:spLocks noGrp="1"/>
          </p:cNvSpPr>
          <p:nvPr>
            <p:ph type="body" idx="5"/>
          </p:nvPr>
        </p:nvSpPr>
        <p:spPr>
          <a:xfrm>
            <a:off x="2661359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8" name="Google Shape;558;p29"/>
          <p:cNvSpPr txBox="1">
            <a:spLocks noGrp="1"/>
          </p:cNvSpPr>
          <p:nvPr>
            <p:ph type="body" idx="6"/>
          </p:nvPr>
        </p:nvSpPr>
        <p:spPr>
          <a:xfrm>
            <a:off x="3942826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9"/>
          <p:cNvSpPr txBox="1">
            <a:spLocks noGrp="1"/>
          </p:cNvSpPr>
          <p:nvPr>
            <p:ph type="body" idx="7"/>
          </p:nvPr>
        </p:nvSpPr>
        <p:spPr>
          <a:xfrm>
            <a:off x="650576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9"/>
          <p:cNvSpPr txBox="1">
            <a:spLocks noGrp="1"/>
          </p:cNvSpPr>
          <p:nvPr>
            <p:ph type="body" idx="8"/>
          </p:nvPr>
        </p:nvSpPr>
        <p:spPr>
          <a:xfrm>
            <a:off x="778723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9"/>
          <p:cNvSpPr txBox="1">
            <a:spLocks noGrp="1"/>
          </p:cNvSpPr>
          <p:nvPr>
            <p:ph type="body" idx="9"/>
          </p:nvPr>
        </p:nvSpPr>
        <p:spPr>
          <a:xfrm>
            <a:off x="5224293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Pictures with Caption">
  <p:cSld name="2 Pictures with Caption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>
            <a:spLocks noGrp="1"/>
          </p:cNvSpPr>
          <p:nvPr>
            <p:ph type="pic" idx="2"/>
          </p:nvPr>
        </p:nvSpPr>
        <p:spPr>
          <a:xfrm>
            <a:off x="4687935" y="1166813"/>
            <a:ext cx="4060800" cy="2977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46800" anchor="ctr" anchorCtr="0"/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30"/>
          <p:cNvSpPr txBox="1">
            <a:spLocks noGrp="1"/>
          </p:cNvSpPr>
          <p:nvPr>
            <p:ph type="body" idx="1"/>
          </p:nvPr>
        </p:nvSpPr>
        <p:spPr>
          <a:xfrm>
            <a:off x="380192" y="4346209"/>
            <a:ext cx="40839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30"/>
          <p:cNvSpPr txBox="1">
            <a:spLocks noGrp="1"/>
          </p:cNvSpPr>
          <p:nvPr>
            <p:ph type="title"/>
          </p:nvPr>
        </p:nvSpPr>
        <p:spPr>
          <a:xfrm>
            <a:off x="385733" y="237758"/>
            <a:ext cx="83631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30"/>
          <p:cNvSpPr>
            <a:spLocks noGrp="1"/>
          </p:cNvSpPr>
          <p:nvPr>
            <p:ph type="pic" idx="3"/>
          </p:nvPr>
        </p:nvSpPr>
        <p:spPr>
          <a:xfrm>
            <a:off x="380192" y="1166813"/>
            <a:ext cx="4083900" cy="2977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46800" anchor="ctr" anchorCtr="0"/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30"/>
          <p:cNvSpPr txBox="1">
            <a:spLocks noGrp="1"/>
          </p:cNvSpPr>
          <p:nvPr>
            <p:ph type="body" idx="4"/>
          </p:nvPr>
        </p:nvSpPr>
        <p:spPr>
          <a:xfrm>
            <a:off x="4682560" y="4346209"/>
            <a:ext cx="40662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30"/>
          <p:cNvSpPr txBox="1">
            <a:spLocks noGrp="1"/>
          </p:cNvSpPr>
          <p:nvPr>
            <p:ph type="body" idx="5"/>
          </p:nvPr>
        </p:nvSpPr>
        <p:spPr>
          <a:xfrm>
            <a:off x="98425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30"/>
          <p:cNvSpPr txBox="1">
            <a:spLocks noGrp="1"/>
          </p:cNvSpPr>
          <p:nvPr>
            <p:ph type="body" idx="6"/>
          </p:nvPr>
        </p:nvSpPr>
        <p:spPr>
          <a:xfrm>
            <a:off x="1379892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30"/>
          <p:cNvSpPr txBox="1">
            <a:spLocks noGrp="1"/>
          </p:cNvSpPr>
          <p:nvPr>
            <p:ph type="body" idx="7"/>
          </p:nvPr>
        </p:nvSpPr>
        <p:spPr>
          <a:xfrm>
            <a:off x="2661359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1" name="Google Shape;571;p30"/>
          <p:cNvSpPr txBox="1">
            <a:spLocks noGrp="1"/>
          </p:cNvSpPr>
          <p:nvPr>
            <p:ph type="body" idx="8"/>
          </p:nvPr>
        </p:nvSpPr>
        <p:spPr>
          <a:xfrm>
            <a:off x="3942826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2" name="Google Shape;572;p30"/>
          <p:cNvSpPr txBox="1">
            <a:spLocks noGrp="1"/>
          </p:cNvSpPr>
          <p:nvPr>
            <p:ph type="body" idx="9"/>
          </p:nvPr>
        </p:nvSpPr>
        <p:spPr>
          <a:xfrm>
            <a:off x="650576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3" name="Google Shape;573;p30"/>
          <p:cNvSpPr txBox="1">
            <a:spLocks noGrp="1"/>
          </p:cNvSpPr>
          <p:nvPr>
            <p:ph type="body" idx="13"/>
          </p:nvPr>
        </p:nvSpPr>
        <p:spPr>
          <a:xfrm>
            <a:off x="778723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4" name="Google Shape;574;p30"/>
          <p:cNvSpPr txBox="1">
            <a:spLocks noGrp="1"/>
          </p:cNvSpPr>
          <p:nvPr>
            <p:ph type="body" idx="14"/>
          </p:nvPr>
        </p:nvSpPr>
        <p:spPr>
          <a:xfrm>
            <a:off x="5224293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wo lines">
  <p:cSld name="Section two line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4650" y="333195"/>
            <a:ext cx="1209675" cy="25854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4"/>
          <p:cNvSpPr txBox="1">
            <a:spLocks noGrp="1"/>
          </p:cNvSpPr>
          <p:nvPr>
            <p:ph type="ctrTitle"/>
          </p:nvPr>
        </p:nvSpPr>
        <p:spPr>
          <a:xfrm>
            <a:off x="381755" y="1962352"/>
            <a:ext cx="55221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"/>
          <p:cNvSpPr txBox="1">
            <a:spLocks noGrp="1"/>
          </p:cNvSpPr>
          <p:nvPr>
            <p:ph type="body" idx="1"/>
          </p:nvPr>
        </p:nvSpPr>
        <p:spPr>
          <a:xfrm>
            <a:off x="374650" y="3657434"/>
            <a:ext cx="55293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BBFF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FBB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4"/>
          <p:cNvSpPr txBox="1">
            <a:spLocks noGrp="1"/>
          </p:cNvSpPr>
          <p:nvPr>
            <p:ph type="body" idx="2"/>
          </p:nvPr>
        </p:nvSpPr>
        <p:spPr>
          <a:xfrm>
            <a:off x="98425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body" idx="3"/>
          </p:nvPr>
        </p:nvSpPr>
        <p:spPr>
          <a:xfrm>
            <a:off x="1379892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body" idx="4"/>
          </p:nvPr>
        </p:nvSpPr>
        <p:spPr>
          <a:xfrm>
            <a:off x="2661359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body" idx="5"/>
          </p:nvPr>
        </p:nvSpPr>
        <p:spPr>
          <a:xfrm>
            <a:off x="3942826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6"/>
          </p:nvPr>
        </p:nvSpPr>
        <p:spPr>
          <a:xfrm>
            <a:off x="650576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body" idx="7"/>
          </p:nvPr>
        </p:nvSpPr>
        <p:spPr>
          <a:xfrm>
            <a:off x="778723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body" idx="8"/>
          </p:nvPr>
        </p:nvSpPr>
        <p:spPr>
          <a:xfrm>
            <a:off x="5224293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ng Picture with Caption">
  <p:cSld name="Long Picture with Caption"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1"/>
          <p:cNvSpPr txBox="1">
            <a:spLocks noGrp="1"/>
          </p:cNvSpPr>
          <p:nvPr>
            <p:ph type="body" idx="1"/>
          </p:nvPr>
        </p:nvSpPr>
        <p:spPr>
          <a:xfrm>
            <a:off x="380192" y="4349261"/>
            <a:ext cx="40839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7" name="Google Shape;577;p31"/>
          <p:cNvSpPr txBox="1">
            <a:spLocks noGrp="1"/>
          </p:cNvSpPr>
          <p:nvPr>
            <p:ph type="title"/>
          </p:nvPr>
        </p:nvSpPr>
        <p:spPr>
          <a:xfrm>
            <a:off x="385733" y="237758"/>
            <a:ext cx="83631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31"/>
          <p:cNvSpPr>
            <a:spLocks noGrp="1"/>
          </p:cNvSpPr>
          <p:nvPr>
            <p:ph type="pic" idx="2"/>
          </p:nvPr>
        </p:nvSpPr>
        <p:spPr>
          <a:xfrm>
            <a:off x="380191" y="1166813"/>
            <a:ext cx="8368500" cy="2977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46800" anchor="ctr" anchorCtr="0"/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31"/>
          <p:cNvSpPr txBox="1">
            <a:spLocks noGrp="1"/>
          </p:cNvSpPr>
          <p:nvPr>
            <p:ph type="body" idx="3"/>
          </p:nvPr>
        </p:nvSpPr>
        <p:spPr>
          <a:xfrm>
            <a:off x="98425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31"/>
          <p:cNvSpPr txBox="1">
            <a:spLocks noGrp="1"/>
          </p:cNvSpPr>
          <p:nvPr>
            <p:ph type="body" idx="4"/>
          </p:nvPr>
        </p:nvSpPr>
        <p:spPr>
          <a:xfrm>
            <a:off x="1379892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31"/>
          <p:cNvSpPr txBox="1">
            <a:spLocks noGrp="1"/>
          </p:cNvSpPr>
          <p:nvPr>
            <p:ph type="body" idx="5"/>
          </p:nvPr>
        </p:nvSpPr>
        <p:spPr>
          <a:xfrm>
            <a:off x="2661359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31"/>
          <p:cNvSpPr txBox="1">
            <a:spLocks noGrp="1"/>
          </p:cNvSpPr>
          <p:nvPr>
            <p:ph type="body" idx="6"/>
          </p:nvPr>
        </p:nvSpPr>
        <p:spPr>
          <a:xfrm>
            <a:off x="3942826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31"/>
          <p:cNvSpPr txBox="1">
            <a:spLocks noGrp="1"/>
          </p:cNvSpPr>
          <p:nvPr>
            <p:ph type="body" idx="7"/>
          </p:nvPr>
        </p:nvSpPr>
        <p:spPr>
          <a:xfrm>
            <a:off x="650576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31"/>
          <p:cNvSpPr txBox="1">
            <a:spLocks noGrp="1"/>
          </p:cNvSpPr>
          <p:nvPr>
            <p:ph type="body" idx="8"/>
          </p:nvPr>
        </p:nvSpPr>
        <p:spPr>
          <a:xfrm>
            <a:off x="778723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31"/>
          <p:cNvSpPr txBox="1">
            <a:spLocks noGrp="1"/>
          </p:cNvSpPr>
          <p:nvPr>
            <p:ph type="body" idx="9"/>
          </p:nvPr>
        </p:nvSpPr>
        <p:spPr>
          <a:xfrm>
            <a:off x="5224293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88" name="Google Shape;588;p3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9" name="Google Shape;589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/>
          <p:cNvSpPr>
            <a:spLocks noGrp="1"/>
          </p:cNvSpPr>
          <p:nvPr>
            <p:ph type="pic" idx="2"/>
          </p:nvPr>
        </p:nvSpPr>
        <p:spPr>
          <a:xfrm>
            <a:off x="4679950" y="232215"/>
            <a:ext cx="4464000" cy="4319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385733" y="237758"/>
            <a:ext cx="40782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374651" y="1166813"/>
            <a:ext cx="4089300" cy="3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lphaLcParenR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71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Arial"/>
              <a:buAutoNum type="romanLcPeriod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body" idx="3"/>
          </p:nvPr>
        </p:nvSpPr>
        <p:spPr>
          <a:xfrm>
            <a:off x="98425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body" idx="4"/>
          </p:nvPr>
        </p:nvSpPr>
        <p:spPr>
          <a:xfrm>
            <a:off x="1379892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body" idx="5"/>
          </p:nvPr>
        </p:nvSpPr>
        <p:spPr>
          <a:xfrm>
            <a:off x="2661359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body" idx="6"/>
          </p:nvPr>
        </p:nvSpPr>
        <p:spPr>
          <a:xfrm>
            <a:off x="3942826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body" idx="7"/>
          </p:nvPr>
        </p:nvSpPr>
        <p:spPr>
          <a:xfrm>
            <a:off x="650576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8"/>
          </p:nvPr>
        </p:nvSpPr>
        <p:spPr>
          <a:xfrm>
            <a:off x="778723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body" idx="9"/>
          </p:nvPr>
        </p:nvSpPr>
        <p:spPr>
          <a:xfrm>
            <a:off x="5224293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">
  <p:cSld name="Last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442" cy="514582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6"/>
          <p:cNvSpPr txBox="1">
            <a:spLocks noGrp="1"/>
          </p:cNvSpPr>
          <p:nvPr>
            <p:ph type="body" idx="1"/>
          </p:nvPr>
        </p:nvSpPr>
        <p:spPr>
          <a:xfrm>
            <a:off x="98425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6"/>
          <p:cNvSpPr txBox="1">
            <a:spLocks noGrp="1"/>
          </p:cNvSpPr>
          <p:nvPr>
            <p:ph type="body" idx="2"/>
          </p:nvPr>
        </p:nvSpPr>
        <p:spPr>
          <a:xfrm>
            <a:off x="1379892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6"/>
          <p:cNvSpPr txBox="1">
            <a:spLocks noGrp="1"/>
          </p:cNvSpPr>
          <p:nvPr>
            <p:ph type="body" idx="3"/>
          </p:nvPr>
        </p:nvSpPr>
        <p:spPr>
          <a:xfrm>
            <a:off x="2661359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6"/>
          <p:cNvSpPr txBox="1">
            <a:spLocks noGrp="1"/>
          </p:cNvSpPr>
          <p:nvPr>
            <p:ph type="body" idx="4"/>
          </p:nvPr>
        </p:nvSpPr>
        <p:spPr>
          <a:xfrm>
            <a:off x="3942826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6"/>
          <p:cNvSpPr txBox="1">
            <a:spLocks noGrp="1"/>
          </p:cNvSpPr>
          <p:nvPr>
            <p:ph type="body" idx="5"/>
          </p:nvPr>
        </p:nvSpPr>
        <p:spPr>
          <a:xfrm>
            <a:off x="650576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6"/>
          <p:cNvSpPr txBox="1">
            <a:spLocks noGrp="1"/>
          </p:cNvSpPr>
          <p:nvPr>
            <p:ph type="body" idx="6"/>
          </p:nvPr>
        </p:nvSpPr>
        <p:spPr>
          <a:xfrm>
            <a:off x="778723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7"/>
          </p:nvPr>
        </p:nvSpPr>
        <p:spPr>
          <a:xfrm>
            <a:off x="5224293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6">
            <a:hlinkClick r:id="rId3"/>
          </p:cNvPr>
          <p:cNvSpPr txBox="1"/>
          <p:nvPr/>
        </p:nvSpPr>
        <p:spPr>
          <a:xfrm>
            <a:off x="6047838" y="512151"/>
            <a:ext cx="27042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lang="ru"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www.acronis.org</a:t>
            </a:r>
            <a:endParaRPr/>
          </a:p>
        </p:txBody>
      </p:sp>
      <p:pic>
        <p:nvPicPr>
          <p:cNvPr id="86" name="Google Shape;86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9086" y="506978"/>
            <a:ext cx="2542576" cy="94916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6"/>
          <p:cNvSpPr/>
          <p:nvPr/>
        </p:nvSpPr>
        <p:spPr>
          <a:xfrm>
            <a:off x="389086" y="2927502"/>
            <a:ext cx="3692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"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CREATE, SPREAD </a:t>
            </a:r>
            <a:br>
              <a:rPr lang="ru"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PROTECT KNOWLEDGE WITH US!</a:t>
            </a: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389086" y="1725598"/>
            <a:ext cx="26238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1B0"/>
              </a:buClr>
              <a:buSzPts val="1200"/>
              <a:buFont typeface="Arial"/>
              <a:buNone/>
            </a:pPr>
            <a:r>
              <a:rPr lang="ru" sz="1200" b="0" i="0" u="none" strike="noStrike" cap="none">
                <a:solidFill>
                  <a:srgbClr val="0061B0"/>
                </a:solidFill>
                <a:latin typeface="Arial"/>
                <a:ea typeface="Arial"/>
                <a:cs typeface="Arial"/>
                <a:sym typeface="Arial"/>
              </a:rPr>
              <a:t>Building a more knowledgeable future</a:t>
            </a:r>
            <a:endParaRPr/>
          </a:p>
        </p:txBody>
      </p:sp>
      <p:sp>
        <p:nvSpPr>
          <p:cNvPr id="89" name="Google Shape;89;p6"/>
          <p:cNvSpPr txBox="1"/>
          <p:nvPr/>
        </p:nvSpPr>
        <p:spPr>
          <a:xfrm>
            <a:off x="389086" y="4332961"/>
            <a:ext cx="83610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Noto Sans Symbols"/>
              <a:buNone/>
            </a:pPr>
            <a:r>
              <a:rPr lang="ru" sz="1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Building new schools  •  Publishing books  •  Providing educational programs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one line">
  <p:cSld name="Section one lin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4650" y="333195"/>
            <a:ext cx="1209675" cy="25854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7"/>
          <p:cNvSpPr txBox="1">
            <a:spLocks noGrp="1"/>
          </p:cNvSpPr>
          <p:nvPr>
            <p:ph type="ctrTitle"/>
          </p:nvPr>
        </p:nvSpPr>
        <p:spPr>
          <a:xfrm>
            <a:off x="381755" y="2302349"/>
            <a:ext cx="7251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"/>
          <p:cNvSpPr txBox="1">
            <a:spLocks noGrp="1"/>
          </p:cNvSpPr>
          <p:nvPr>
            <p:ph type="body" idx="1"/>
          </p:nvPr>
        </p:nvSpPr>
        <p:spPr>
          <a:xfrm>
            <a:off x="374650" y="3271952"/>
            <a:ext cx="55293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BBFF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FBB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7"/>
          <p:cNvSpPr txBox="1">
            <a:spLocks noGrp="1"/>
          </p:cNvSpPr>
          <p:nvPr>
            <p:ph type="body" idx="2"/>
          </p:nvPr>
        </p:nvSpPr>
        <p:spPr>
          <a:xfrm>
            <a:off x="98425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7"/>
          <p:cNvSpPr txBox="1">
            <a:spLocks noGrp="1"/>
          </p:cNvSpPr>
          <p:nvPr>
            <p:ph type="body" idx="3"/>
          </p:nvPr>
        </p:nvSpPr>
        <p:spPr>
          <a:xfrm>
            <a:off x="1379892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4"/>
          </p:nvPr>
        </p:nvSpPr>
        <p:spPr>
          <a:xfrm>
            <a:off x="2661359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5"/>
          </p:nvPr>
        </p:nvSpPr>
        <p:spPr>
          <a:xfrm>
            <a:off x="3942826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7"/>
          <p:cNvSpPr txBox="1">
            <a:spLocks noGrp="1"/>
          </p:cNvSpPr>
          <p:nvPr>
            <p:ph type="body" idx="6"/>
          </p:nvPr>
        </p:nvSpPr>
        <p:spPr>
          <a:xfrm>
            <a:off x="650576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7"/>
          <p:cNvSpPr txBox="1">
            <a:spLocks noGrp="1"/>
          </p:cNvSpPr>
          <p:nvPr>
            <p:ph type="body" idx="7"/>
          </p:nvPr>
        </p:nvSpPr>
        <p:spPr>
          <a:xfrm>
            <a:off x="778723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body" idx="8"/>
          </p:nvPr>
        </p:nvSpPr>
        <p:spPr>
          <a:xfrm>
            <a:off x="5224293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">
  <p:cSld name="Empt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>
            <a:spLocks noGrp="1"/>
          </p:cNvSpPr>
          <p:nvPr>
            <p:ph type="body" idx="1"/>
          </p:nvPr>
        </p:nvSpPr>
        <p:spPr>
          <a:xfrm>
            <a:off x="98425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8"/>
          <p:cNvSpPr txBox="1">
            <a:spLocks noGrp="1"/>
          </p:cNvSpPr>
          <p:nvPr>
            <p:ph type="body" idx="2"/>
          </p:nvPr>
        </p:nvSpPr>
        <p:spPr>
          <a:xfrm>
            <a:off x="1379892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8"/>
          <p:cNvSpPr txBox="1">
            <a:spLocks noGrp="1"/>
          </p:cNvSpPr>
          <p:nvPr>
            <p:ph type="body" idx="3"/>
          </p:nvPr>
        </p:nvSpPr>
        <p:spPr>
          <a:xfrm>
            <a:off x="2661359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8"/>
          <p:cNvSpPr txBox="1">
            <a:spLocks noGrp="1"/>
          </p:cNvSpPr>
          <p:nvPr>
            <p:ph type="body" idx="4"/>
          </p:nvPr>
        </p:nvSpPr>
        <p:spPr>
          <a:xfrm>
            <a:off x="3942826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8"/>
          <p:cNvSpPr txBox="1">
            <a:spLocks noGrp="1"/>
          </p:cNvSpPr>
          <p:nvPr>
            <p:ph type="body" idx="5"/>
          </p:nvPr>
        </p:nvSpPr>
        <p:spPr>
          <a:xfrm>
            <a:off x="650576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8"/>
          <p:cNvSpPr txBox="1">
            <a:spLocks noGrp="1"/>
          </p:cNvSpPr>
          <p:nvPr>
            <p:ph type="body" idx="6"/>
          </p:nvPr>
        </p:nvSpPr>
        <p:spPr>
          <a:xfrm>
            <a:off x="778723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8"/>
          <p:cNvSpPr txBox="1">
            <a:spLocks noGrp="1"/>
          </p:cNvSpPr>
          <p:nvPr>
            <p:ph type="body" idx="7"/>
          </p:nvPr>
        </p:nvSpPr>
        <p:spPr>
          <a:xfrm>
            <a:off x="5224293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full info">
  <p:cSld name="Cover full info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9"/>
          <p:cNvSpPr txBox="1">
            <a:spLocks noGrp="1"/>
          </p:cNvSpPr>
          <p:nvPr>
            <p:ph type="title"/>
          </p:nvPr>
        </p:nvSpPr>
        <p:spPr>
          <a:xfrm>
            <a:off x="381001" y="1492395"/>
            <a:ext cx="6934200" cy="11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3" name="Google Shape;113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4651" y="340266"/>
            <a:ext cx="1846956" cy="39474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9"/>
          <p:cNvSpPr txBox="1">
            <a:spLocks noGrp="1"/>
          </p:cNvSpPr>
          <p:nvPr>
            <p:ph type="body" idx="1"/>
          </p:nvPr>
        </p:nvSpPr>
        <p:spPr>
          <a:xfrm>
            <a:off x="374650" y="3054302"/>
            <a:ext cx="69342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BBFF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7FBB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body" idx="2"/>
          </p:nvPr>
        </p:nvSpPr>
        <p:spPr>
          <a:xfrm>
            <a:off x="374649" y="4179519"/>
            <a:ext cx="69342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body" idx="3"/>
          </p:nvPr>
        </p:nvSpPr>
        <p:spPr>
          <a:xfrm>
            <a:off x="381001" y="4580145"/>
            <a:ext cx="41910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9"/>
          <p:cNvSpPr txBox="1">
            <a:spLocks noGrp="1"/>
          </p:cNvSpPr>
          <p:nvPr>
            <p:ph type="body" idx="4"/>
          </p:nvPr>
        </p:nvSpPr>
        <p:spPr>
          <a:xfrm>
            <a:off x="98425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9"/>
          <p:cNvSpPr txBox="1">
            <a:spLocks noGrp="1"/>
          </p:cNvSpPr>
          <p:nvPr>
            <p:ph type="body" idx="5"/>
          </p:nvPr>
        </p:nvSpPr>
        <p:spPr>
          <a:xfrm>
            <a:off x="1379892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body" idx="6"/>
          </p:nvPr>
        </p:nvSpPr>
        <p:spPr>
          <a:xfrm>
            <a:off x="2661359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9"/>
          <p:cNvSpPr txBox="1">
            <a:spLocks noGrp="1"/>
          </p:cNvSpPr>
          <p:nvPr>
            <p:ph type="body" idx="7"/>
          </p:nvPr>
        </p:nvSpPr>
        <p:spPr>
          <a:xfrm>
            <a:off x="3942826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9"/>
          <p:cNvSpPr txBox="1">
            <a:spLocks noGrp="1"/>
          </p:cNvSpPr>
          <p:nvPr>
            <p:ph type="body" idx="8"/>
          </p:nvPr>
        </p:nvSpPr>
        <p:spPr>
          <a:xfrm>
            <a:off x="650576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9"/>
          <p:cNvSpPr txBox="1">
            <a:spLocks noGrp="1"/>
          </p:cNvSpPr>
          <p:nvPr>
            <p:ph type="body" idx="9"/>
          </p:nvPr>
        </p:nvSpPr>
        <p:spPr>
          <a:xfrm>
            <a:off x="778723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9"/>
          <p:cNvSpPr txBox="1">
            <a:spLocks noGrp="1"/>
          </p:cNvSpPr>
          <p:nvPr>
            <p:ph type="body" idx="13"/>
          </p:nvPr>
        </p:nvSpPr>
        <p:spPr>
          <a:xfrm>
            <a:off x="5224293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24" name="Google Shape;124;p9"/>
          <p:cNvPicPr preferRelativeResize="0"/>
          <p:nvPr/>
        </p:nvPicPr>
        <p:blipFill rotWithShape="1">
          <a:blip r:embed="rId3">
            <a:alphaModFix/>
          </a:blip>
          <a:srcRect b="27923"/>
          <a:stretch/>
        </p:blipFill>
        <p:spPr>
          <a:xfrm>
            <a:off x="7490460" y="4005105"/>
            <a:ext cx="1183404" cy="55764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9"/>
          <p:cNvSpPr txBox="1"/>
          <p:nvPr/>
        </p:nvSpPr>
        <p:spPr>
          <a:xfrm>
            <a:off x="7403085" y="4629786"/>
            <a:ext cx="13581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 b="0" i="0">
                <a:solidFill>
                  <a:srgbClr val="7FBBFF"/>
                </a:solidFill>
                <a:latin typeface="Arial"/>
                <a:ea typeface="Arial"/>
                <a:cs typeface="Arial"/>
                <a:sym typeface="Arial"/>
              </a:rPr>
              <a:t>Dual headquarters </a:t>
            </a:r>
            <a:br>
              <a:rPr lang="ru" sz="700" b="0" i="0">
                <a:solidFill>
                  <a:srgbClr val="7FBB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700" b="0" i="0">
                <a:solidFill>
                  <a:srgbClr val="7FBBFF"/>
                </a:solidFill>
                <a:latin typeface="Arial"/>
                <a:ea typeface="Arial"/>
                <a:cs typeface="Arial"/>
                <a:sym typeface="Arial"/>
              </a:rPr>
              <a:t>in Switzerland and Singapore</a:t>
            </a:r>
            <a:endParaRPr sz="700">
              <a:solidFill>
                <a:srgbClr val="7FBB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>
            <a:spLocks noGrp="1"/>
          </p:cNvSpPr>
          <p:nvPr>
            <p:ph type="body" idx="1"/>
          </p:nvPr>
        </p:nvSpPr>
        <p:spPr>
          <a:xfrm>
            <a:off x="374649" y="1166813"/>
            <a:ext cx="8374200" cy="3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AutoNum type="arabicPeriod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28" name="Google Shape;128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4650" y="333195"/>
            <a:ext cx="1209675" cy="25854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0"/>
          <p:cNvSpPr txBox="1">
            <a:spLocks noGrp="1"/>
          </p:cNvSpPr>
          <p:nvPr>
            <p:ph type="title"/>
          </p:nvPr>
        </p:nvSpPr>
        <p:spPr>
          <a:xfrm>
            <a:off x="383607" y="237317"/>
            <a:ext cx="83652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0"/>
          <p:cNvSpPr txBox="1">
            <a:spLocks noGrp="1"/>
          </p:cNvSpPr>
          <p:nvPr>
            <p:ph type="body" idx="2"/>
          </p:nvPr>
        </p:nvSpPr>
        <p:spPr>
          <a:xfrm>
            <a:off x="98425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10"/>
          <p:cNvSpPr txBox="1">
            <a:spLocks noGrp="1"/>
          </p:cNvSpPr>
          <p:nvPr>
            <p:ph type="body" idx="3"/>
          </p:nvPr>
        </p:nvSpPr>
        <p:spPr>
          <a:xfrm>
            <a:off x="1379892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10"/>
          <p:cNvSpPr txBox="1">
            <a:spLocks noGrp="1"/>
          </p:cNvSpPr>
          <p:nvPr>
            <p:ph type="body" idx="4"/>
          </p:nvPr>
        </p:nvSpPr>
        <p:spPr>
          <a:xfrm>
            <a:off x="2661359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10"/>
          <p:cNvSpPr txBox="1">
            <a:spLocks noGrp="1"/>
          </p:cNvSpPr>
          <p:nvPr>
            <p:ph type="body" idx="5"/>
          </p:nvPr>
        </p:nvSpPr>
        <p:spPr>
          <a:xfrm>
            <a:off x="3942826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10"/>
          <p:cNvSpPr txBox="1">
            <a:spLocks noGrp="1"/>
          </p:cNvSpPr>
          <p:nvPr>
            <p:ph type="body" idx="6"/>
          </p:nvPr>
        </p:nvSpPr>
        <p:spPr>
          <a:xfrm>
            <a:off x="650576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10"/>
          <p:cNvSpPr txBox="1">
            <a:spLocks noGrp="1"/>
          </p:cNvSpPr>
          <p:nvPr>
            <p:ph type="body" idx="7"/>
          </p:nvPr>
        </p:nvSpPr>
        <p:spPr>
          <a:xfrm>
            <a:off x="7787230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body" idx="8"/>
          </p:nvPr>
        </p:nvSpPr>
        <p:spPr>
          <a:xfrm>
            <a:off x="5224293" y="-813859"/>
            <a:ext cx="1260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500"/>
              <a:buFont typeface="Arial"/>
              <a:buNone/>
              <a:defRPr sz="150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AB8"/>
              </a:buClr>
              <a:buSzPts val="1350"/>
              <a:buFont typeface="Arial"/>
              <a:buNone/>
              <a:defRPr sz="1350" b="1" i="0" u="none" strike="noStrike" cap="none">
                <a:solidFill>
                  <a:srgbClr val="004A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4766118"/>
            <a:ext cx="9144000" cy="38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83607" y="239263"/>
            <a:ext cx="83652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7588251" y="4787232"/>
            <a:ext cx="12621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4257372" y="4834704"/>
            <a:ext cx="41148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Proprietary and Confidential    © 2019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0" y="-1076324"/>
            <a:ext cx="9144000" cy="81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b="0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PLACE CURSOR</a:t>
            </a:r>
            <a:r>
              <a:rPr lang="ru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ON THE TEXT STYLE, THEN CLICK </a:t>
            </a:r>
            <a:r>
              <a:rPr lang="ru" sz="900" b="0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FORMAT PAINTER</a:t>
            </a:r>
            <a:r>
              <a:rPr lang="ru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ru" sz="900" b="0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HOME TAB</a:t>
            </a:r>
            <a:r>
              <a:rPr lang="ru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APPLY THE STYLE BY </a:t>
            </a:r>
            <a:r>
              <a:rPr lang="ru" sz="900" b="0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PAINTING YOU TEXT</a:t>
            </a:r>
            <a:endParaRPr sz="900" b="0" i="0" u="sng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389124" y="4876725"/>
            <a:ext cx="669182" cy="1434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oogle Shape;12;p1"/>
          <p:cNvGrpSpPr/>
          <p:nvPr/>
        </p:nvGrpSpPr>
        <p:grpSpPr>
          <a:xfrm>
            <a:off x="9276815" y="0"/>
            <a:ext cx="361780" cy="5144790"/>
            <a:chOff x="9284435" y="0"/>
            <a:chExt cx="361780" cy="5144790"/>
          </a:xfrm>
        </p:grpSpPr>
        <p:sp>
          <p:nvSpPr>
            <p:cNvPr id="13" name="Google Shape;13;p1"/>
            <p:cNvSpPr/>
            <p:nvPr/>
          </p:nvSpPr>
          <p:spPr>
            <a:xfrm>
              <a:off x="9284435" y="0"/>
              <a:ext cx="360000" cy="360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72000" tIns="72000" rIns="72000" bIns="720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b="0" i="0" u="none" strike="noStrike" cap="non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9284435" y="360000"/>
              <a:ext cx="360000" cy="360000"/>
            </a:xfrm>
            <a:prstGeom prst="rect">
              <a:avLst/>
            </a:prstGeom>
            <a:solidFill>
              <a:srgbClr val="003078"/>
            </a:solidFill>
            <a:ln>
              <a:noFill/>
            </a:ln>
          </p:spPr>
          <p:txBody>
            <a:bodyPr spcFirstLastPara="1" wrap="square" lIns="72000" tIns="72000" rIns="72000" bIns="720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9284435" y="720000"/>
              <a:ext cx="360000" cy="36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72000" tIns="72000" rIns="72000" bIns="720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284435" y="2216985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72000" tIns="72000" rIns="72000" bIns="720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 b="0" i="0" u="none" strike="noStrike" cap="non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9284435" y="3288740"/>
              <a:ext cx="360000" cy="360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72000" tIns="72000" rIns="72000" bIns="720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 b="0" i="0" u="none" strike="noStrike" cap="non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9284435" y="2935370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72000" tIns="72000" rIns="72000" bIns="720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 b="0" i="0" u="none" strike="noStrike" cap="non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9284435" y="2576985"/>
              <a:ext cx="360000" cy="360000"/>
            </a:xfrm>
            <a:prstGeom prst="rect">
              <a:avLst/>
            </a:prstGeom>
            <a:solidFill>
              <a:srgbClr val="D92C23"/>
            </a:solidFill>
            <a:ln>
              <a:noFill/>
            </a:ln>
          </p:spPr>
          <p:txBody>
            <a:bodyPr spcFirstLastPara="1" wrap="square" lIns="72000" tIns="72000" rIns="72000" bIns="720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 b="0" i="0" u="none" strike="noStrike" cap="non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9284435" y="4424790"/>
              <a:ext cx="360000" cy="36000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72000" tIns="72000" rIns="72000" bIns="720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 b="0" i="0" u="none" strike="noStrike" cap="non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9284435" y="4784790"/>
              <a:ext cx="360000" cy="360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72000" tIns="72000" rIns="72000" bIns="720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 b="0" i="0" u="none" strike="noStrike" cap="non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9286215" y="3706405"/>
              <a:ext cx="360000" cy="3600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72000" tIns="72000" rIns="72000" bIns="720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 b="0" i="0" u="none" strike="noStrike" cap="non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9284435" y="4066405"/>
              <a:ext cx="360000" cy="36000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72000" tIns="72000" rIns="72000" bIns="720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 b="0" i="0" u="none" strike="noStrike" cap="non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9284435" y="1800000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72000" tIns="72000" rIns="72000" bIns="720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9284435" y="1440000"/>
              <a:ext cx="360000" cy="360000"/>
            </a:xfrm>
            <a:prstGeom prst="rect">
              <a:avLst/>
            </a:prstGeom>
            <a:solidFill>
              <a:srgbClr val="7FBBFF"/>
            </a:solidFill>
            <a:ln>
              <a:noFill/>
            </a:ln>
          </p:spPr>
          <p:txBody>
            <a:bodyPr spcFirstLastPara="1" wrap="square" lIns="72000" tIns="72000" rIns="72000" bIns="720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b="0" i="0" u="none" strike="noStrike" cap="non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9284435" y="1080000"/>
              <a:ext cx="36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72000" tIns="72000" rIns="72000" bIns="720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1"/>
          <p:cNvSpPr txBox="1"/>
          <p:nvPr/>
        </p:nvSpPr>
        <p:spPr>
          <a:xfrm>
            <a:off x="2076432" y="4866758"/>
            <a:ext cx="1221900" cy="1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 b="0" i="0" u="none" strike="noStrike" cap="none">
                <a:solidFill>
                  <a:srgbClr val="7FBBFF"/>
                </a:solidFill>
                <a:latin typeface="Arial"/>
                <a:ea typeface="Arial"/>
                <a:cs typeface="Arial"/>
                <a:sym typeface="Arial"/>
              </a:rPr>
              <a:t>Dual headquarters </a:t>
            </a:r>
            <a:br>
              <a:rPr lang="ru" sz="600" b="0" i="0" u="none" strike="noStrike" cap="none">
                <a:solidFill>
                  <a:srgbClr val="7FBB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600" b="0" i="0" u="none" strike="noStrike" cap="none">
                <a:solidFill>
                  <a:srgbClr val="7FBBFF"/>
                </a:solidFill>
                <a:latin typeface="Arial"/>
                <a:ea typeface="Arial"/>
                <a:cs typeface="Arial"/>
                <a:sym typeface="Arial"/>
              </a:rPr>
              <a:t>in Switzerland and Singapore</a:t>
            </a:r>
            <a:endParaRPr sz="600" b="0" i="0" u="none" strike="noStrike" cap="none">
              <a:solidFill>
                <a:srgbClr val="7FBB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1"/>
          <p:cNvPicPr preferRelativeResize="0"/>
          <p:nvPr/>
        </p:nvPicPr>
        <p:blipFill rotWithShape="1">
          <a:blip r:embed="rId34">
            <a:alphaModFix/>
          </a:blip>
          <a:srcRect b="27976"/>
          <a:stretch/>
        </p:blipFill>
        <p:spPr>
          <a:xfrm>
            <a:off x="1191119" y="4798893"/>
            <a:ext cx="752070" cy="35413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6">
          <p15:clr>
            <a:srgbClr val="F26B43"/>
          </p15:clr>
        </p15:guide>
        <p15:guide id="2" pos="236">
          <p15:clr>
            <a:srgbClr val="F26B43"/>
          </p15:clr>
        </p15:guide>
        <p15:guide id="3" orient="horz" pos="599">
          <p15:clr>
            <a:srgbClr val="F26B43"/>
          </p15:clr>
        </p15:guide>
        <p15:guide id="4" orient="horz" pos="735">
          <p15:clr>
            <a:srgbClr val="F26B43"/>
          </p15:clr>
        </p15:guide>
        <p15:guide id="5" pos="5511">
          <p15:clr>
            <a:srgbClr val="F26B43"/>
          </p15:clr>
        </p15:guide>
        <p15:guide id="6" orient="horz" pos="2867">
          <p15:clr>
            <a:srgbClr val="F26B43"/>
          </p15:clr>
        </p15:guide>
        <p15:guide id="7" pos="2880">
          <p15:clr>
            <a:srgbClr val="F26B43"/>
          </p15:clr>
        </p15:guide>
        <p15:guide id="8" orient="horz" pos="463">
          <p15:clr>
            <a:srgbClr val="F26B43"/>
          </p15:clr>
        </p15:guide>
        <p15:guide id="9" orient="horz" pos="16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3"/>
          <p:cNvSpPr txBox="1">
            <a:spLocks noGrp="1"/>
          </p:cNvSpPr>
          <p:nvPr>
            <p:ph type="title"/>
          </p:nvPr>
        </p:nvSpPr>
        <p:spPr>
          <a:xfrm>
            <a:off x="374651" y="2405132"/>
            <a:ext cx="6934200" cy="1218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Industrial Programming</a:t>
            </a:r>
            <a:endParaRPr/>
          </a:p>
        </p:txBody>
      </p:sp>
      <p:sp>
        <p:nvSpPr>
          <p:cNvPr id="595" name="Google Shape;595;p33"/>
          <p:cNvSpPr txBox="1">
            <a:spLocks noGrp="1"/>
          </p:cNvSpPr>
          <p:nvPr>
            <p:ph type="body" idx="2"/>
          </p:nvPr>
        </p:nvSpPr>
        <p:spPr>
          <a:xfrm>
            <a:off x="98425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33"/>
          <p:cNvSpPr txBox="1">
            <a:spLocks noGrp="1"/>
          </p:cNvSpPr>
          <p:nvPr>
            <p:ph type="body" idx="3"/>
          </p:nvPr>
        </p:nvSpPr>
        <p:spPr>
          <a:xfrm>
            <a:off x="1379892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33"/>
          <p:cNvSpPr txBox="1">
            <a:spLocks noGrp="1"/>
          </p:cNvSpPr>
          <p:nvPr>
            <p:ph type="body" idx="4"/>
          </p:nvPr>
        </p:nvSpPr>
        <p:spPr>
          <a:xfrm>
            <a:off x="2661359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33"/>
          <p:cNvSpPr txBox="1">
            <a:spLocks noGrp="1"/>
          </p:cNvSpPr>
          <p:nvPr>
            <p:ph type="body" idx="5"/>
          </p:nvPr>
        </p:nvSpPr>
        <p:spPr>
          <a:xfrm>
            <a:off x="3942826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33"/>
          <p:cNvSpPr txBox="1">
            <a:spLocks noGrp="1"/>
          </p:cNvSpPr>
          <p:nvPr>
            <p:ph type="body" idx="6"/>
          </p:nvPr>
        </p:nvSpPr>
        <p:spPr>
          <a:xfrm>
            <a:off x="6505760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33"/>
          <p:cNvSpPr txBox="1">
            <a:spLocks noGrp="1"/>
          </p:cNvSpPr>
          <p:nvPr>
            <p:ph type="body" idx="7"/>
          </p:nvPr>
        </p:nvSpPr>
        <p:spPr>
          <a:xfrm>
            <a:off x="7787230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33"/>
          <p:cNvSpPr txBox="1">
            <a:spLocks noGrp="1"/>
          </p:cNvSpPr>
          <p:nvPr>
            <p:ph type="body" idx="8"/>
          </p:nvPr>
        </p:nvSpPr>
        <p:spPr>
          <a:xfrm>
            <a:off x="5224293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33"/>
          <p:cNvSpPr txBox="1">
            <a:spLocks noGrp="1"/>
          </p:cNvSpPr>
          <p:nvPr>
            <p:ph type="body" idx="1"/>
          </p:nvPr>
        </p:nvSpPr>
        <p:spPr>
          <a:xfrm>
            <a:off x="374650" y="3624017"/>
            <a:ext cx="6934200" cy="29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ru"/>
              <a:t>L1: Introduction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0"/>
          <p:cNvSpPr txBox="1">
            <a:spLocks noGrp="1"/>
          </p:cNvSpPr>
          <p:nvPr>
            <p:ph type="title"/>
          </p:nvPr>
        </p:nvSpPr>
        <p:spPr>
          <a:xfrm>
            <a:off x="383607" y="237317"/>
            <a:ext cx="8365200" cy="71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Industrial VS Competitive programming</a:t>
            </a:r>
            <a:endParaRPr/>
          </a:p>
        </p:txBody>
      </p:sp>
      <p:sp>
        <p:nvSpPr>
          <p:cNvPr id="695" name="Google Shape;695;p40"/>
          <p:cNvSpPr txBox="1">
            <a:spLocks noGrp="1"/>
          </p:cNvSpPr>
          <p:nvPr>
            <p:ph type="body" idx="2"/>
          </p:nvPr>
        </p:nvSpPr>
        <p:spPr>
          <a:xfrm>
            <a:off x="98425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40"/>
          <p:cNvSpPr txBox="1">
            <a:spLocks noGrp="1"/>
          </p:cNvSpPr>
          <p:nvPr>
            <p:ph type="body" idx="3"/>
          </p:nvPr>
        </p:nvSpPr>
        <p:spPr>
          <a:xfrm>
            <a:off x="1379892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40"/>
          <p:cNvSpPr txBox="1">
            <a:spLocks noGrp="1"/>
          </p:cNvSpPr>
          <p:nvPr>
            <p:ph type="body" idx="4"/>
          </p:nvPr>
        </p:nvSpPr>
        <p:spPr>
          <a:xfrm>
            <a:off x="2661359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40"/>
          <p:cNvSpPr txBox="1">
            <a:spLocks noGrp="1"/>
          </p:cNvSpPr>
          <p:nvPr>
            <p:ph type="body" idx="5"/>
          </p:nvPr>
        </p:nvSpPr>
        <p:spPr>
          <a:xfrm>
            <a:off x="3942826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40"/>
          <p:cNvSpPr txBox="1">
            <a:spLocks noGrp="1"/>
          </p:cNvSpPr>
          <p:nvPr>
            <p:ph type="body" idx="6"/>
          </p:nvPr>
        </p:nvSpPr>
        <p:spPr>
          <a:xfrm>
            <a:off x="6505760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40"/>
          <p:cNvSpPr txBox="1">
            <a:spLocks noGrp="1"/>
          </p:cNvSpPr>
          <p:nvPr>
            <p:ph type="body" idx="7"/>
          </p:nvPr>
        </p:nvSpPr>
        <p:spPr>
          <a:xfrm>
            <a:off x="7787230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40"/>
          <p:cNvSpPr txBox="1">
            <a:spLocks noGrp="1"/>
          </p:cNvSpPr>
          <p:nvPr>
            <p:ph type="body" idx="8"/>
          </p:nvPr>
        </p:nvSpPr>
        <p:spPr>
          <a:xfrm>
            <a:off x="5224293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02" name="Google Shape;702;p40"/>
          <p:cNvPicPr preferRelativeResize="0"/>
          <p:nvPr/>
        </p:nvPicPr>
        <p:blipFill rotWithShape="1">
          <a:blip r:embed="rId3">
            <a:alphaModFix/>
          </a:blip>
          <a:srcRect b="13793"/>
          <a:stretch/>
        </p:blipFill>
        <p:spPr>
          <a:xfrm>
            <a:off x="374650" y="844624"/>
            <a:ext cx="3887676" cy="335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40"/>
          <p:cNvPicPr preferRelativeResize="0"/>
          <p:nvPr/>
        </p:nvPicPr>
        <p:blipFill rotWithShape="1">
          <a:blip r:embed="rId4">
            <a:alphaModFix/>
          </a:blip>
          <a:srcRect b="13793"/>
          <a:stretch/>
        </p:blipFill>
        <p:spPr>
          <a:xfrm flipH="1">
            <a:off x="4674325" y="951024"/>
            <a:ext cx="3887700" cy="33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1"/>
          <p:cNvSpPr txBox="1">
            <a:spLocks noGrp="1"/>
          </p:cNvSpPr>
          <p:nvPr>
            <p:ph type="title"/>
          </p:nvPr>
        </p:nvSpPr>
        <p:spPr>
          <a:xfrm>
            <a:off x="383607" y="237317"/>
            <a:ext cx="8365200" cy="71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fIZZ BUZZ</a:t>
            </a:r>
            <a:endParaRPr/>
          </a:p>
        </p:txBody>
      </p:sp>
      <p:sp>
        <p:nvSpPr>
          <p:cNvPr id="709" name="Google Shape;709;p41"/>
          <p:cNvSpPr txBox="1">
            <a:spLocks noGrp="1"/>
          </p:cNvSpPr>
          <p:nvPr>
            <p:ph type="body" idx="1"/>
          </p:nvPr>
        </p:nvSpPr>
        <p:spPr>
          <a:xfrm>
            <a:off x="374650" y="1166825"/>
            <a:ext cx="6864300" cy="338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 dirty="0"/>
              <a:t>Is it compiled?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 dirty="0"/>
              <a:t>Is it compiled for x64?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 dirty="0"/>
              <a:t>Check the sequence - “</a:t>
            </a:r>
            <a:r>
              <a:rPr lang="ru" sz="1800" dirty="0">
                <a:solidFill>
                  <a:schemeClr val="dk1"/>
                </a:solidFill>
              </a:rPr>
              <a:t>535555555555 5500000000000000000000000 10 15 35  000  -2 -67 -55”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 sz="1800" dirty="0">
                <a:solidFill>
                  <a:schemeClr val="dk1"/>
                </a:solidFill>
              </a:rPr>
              <a:t>Is it readable?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 sz="1800" dirty="0">
                <a:solidFill>
                  <a:schemeClr val="dk1"/>
                </a:solidFill>
              </a:rPr>
              <a:t>What about coding style?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 sz="1800" dirty="0">
                <a:solidFill>
                  <a:schemeClr val="dk1"/>
                </a:solidFill>
              </a:rPr>
              <a:t>Comments?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710" name="Google Shape;710;p41"/>
          <p:cNvSpPr txBox="1">
            <a:spLocks noGrp="1"/>
          </p:cNvSpPr>
          <p:nvPr>
            <p:ph type="body" idx="2"/>
          </p:nvPr>
        </p:nvSpPr>
        <p:spPr>
          <a:xfrm>
            <a:off x="98425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1"/>
          <p:cNvSpPr txBox="1">
            <a:spLocks noGrp="1"/>
          </p:cNvSpPr>
          <p:nvPr>
            <p:ph type="body" idx="3"/>
          </p:nvPr>
        </p:nvSpPr>
        <p:spPr>
          <a:xfrm>
            <a:off x="1379892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1"/>
          <p:cNvSpPr txBox="1">
            <a:spLocks noGrp="1"/>
          </p:cNvSpPr>
          <p:nvPr>
            <p:ph type="body" idx="4"/>
          </p:nvPr>
        </p:nvSpPr>
        <p:spPr>
          <a:xfrm>
            <a:off x="2661359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1"/>
          <p:cNvSpPr txBox="1">
            <a:spLocks noGrp="1"/>
          </p:cNvSpPr>
          <p:nvPr>
            <p:ph type="body" idx="5"/>
          </p:nvPr>
        </p:nvSpPr>
        <p:spPr>
          <a:xfrm>
            <a:off x="3942826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1"/>
          <p:cNvSpPr txBox="1">
            <a:spLocks noGrp="1"/>
          </p:cNvSpPr>
          <p:nvPr>
            <p:ph type="body" idx="6"/>
          </p:nvPr>
        </p:nvSpPr>
        <p:spPr>
          <a:xfrm>
            <a:off x="6505760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41"/>
          <p:cNvSpPr txBox="1">
            <a:spLocks noGrp="1"/>
          </p:cNvSpPr>
          <p:nvPr>
            <p:ph type="body" idx="7"/>
          </p:nvPr>
        </p:nvSpPr>
        <p:spPr>
          <a:xfrm>
            <a:off x="7787230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41"/>
          <p:cNvSpPr txBox="1">
            <a:spLocks noGrp="1"/>
          </p:cNvSpPr>
          <p:nvPr>
            <p:ph type="body" idx="8"/>
          </p:nvPr>
        </p:nvSpPr>
        <p:spPr>
          <a:xfrm>
            <a:off x="5224293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7" name="Google Shape;71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0" y="288157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0" y="-157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825" y="162402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42"/>
          <p:cNvSpPr txBox="1">
            <a:spLocks noGrp="1"/>
          </p:cNvSpPr>
          <p:nvPr>
            <p:ph type="body" idx="2"/>
          </p:nvPr>
        </p:nvSpPr>
        <p:spPr>
          <a:xfrm>
            <a:off x="98425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2"/>
          <p:cNvSpPr txBox="1">
            <a:spLocks noGrp="1"/>
          </p:cNvSpPr>
          <p:nvPr>
            <p:ph type="body" idx="3"/>
          </p:nvPr>
        </p:nvSpPr>
        <p:spPr>
          <a:xfrm>
            <a:off x="1379892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42"/>
          <p:cNvSpPr txBox="1">
            <a:spLocks noGrp="1"/>
          </p:cNvSpPr>
          <p:nvPr>
            <p:ph type="body" idx="4"/>
          </p:nvPr>
        </p:nvSpPr>
        <p:spPr>
          <a:xfrm>
            <a:off x="2661359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42"/>
          <p:cNvSpPr txBox="1">
            <a:spLocks noGrp="1"/>
          </p:cNvSpPr>
          <p:nvPr>
            <p:ph type="body" idx="5"/>
          </p:nvPr>
        </p:nvSpPr>
        <p:spPr>
          <a:xfrm>
            <a:off x="3942826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42"/>
          <p:cNvSpPr txBox="1">
            <a:spLocks noGrp="1"/>
          </p:cNvSpPr>
          <p:nvPr>
            <p:ph type="body" idx="6"/>
          </p:nvPr>
        </p:nvSpPr>
        <p:spPr>
          <a:xfrm>
            <a:off x="6505760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42"/>
          <p:cNvSpPr txBox="1">
            <a:spLocks noGrp="1"/>
          </p:cNvSpPr>
          <p:nvPr>
            <p:ph type="body" idx="7"/>
          </p:nvPr>
        </p:nvSpPr>
        <p:spPr>
          <a:xfrm>
            <a:off x="7787230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2"/>
          <p:cNvSpPr txBox="1">
            <a:spLocks noGrp="1"/>
          </p:cNvSpPr>
          <p:nvPr>
            <p:ph type="body" idx="8"/>
          </p:nvPr>
        </p:nvSpPr>
        <p:spPr>
          <a:xfrm>
            <a:off x="5224293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1" name="Google Shape;73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460" y="0"/>
            <a:ext cx="7122728" cy="4748475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42"/>
          <p:cNvSpPr txBox="1"/>
          <p:nvPr/>
        </p:nvSpPr>
        <p:spPr>
          <a:xfrm>
            <a:off x="5499300" y="4317375"/>
            <a:ext cx="36447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https://habr.com/ru/post/135340/#habracut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4"/>
          <p:cNvSpPr txBox="1">
            <a:spLocks noGrp="1"/>
          </p:cNvSpPr>
          <p:nvPr>
            <p:ph type="title"/>
          </p:nvPr>
        </p:nvSpPr>
        <p:spPr>
          <a:xfrm>
            <a:off x="383607" y="237317"/>
            <a:ext cx="8365200" cy="71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Industrial Programming</a:t>
            </a:r>
            <a:endParaRPr/>
          </a:p>
        </p:txBody>
      </p:sp>
      <p:sp>
        <p:nvSpPr>
          <p:cNvPr id="608" name="Google Shape;608;p34"/>
          <p:cNvSpPr txBox="1">
            <a:spLocks noGrp="1"/>
          </p:cNvSpPr>
          <p:nvPr>
            <p:ph type="body" idx="2"/>
          </p:nvPr>
        </p:nvSpPr>
        <p:spPr>
          <a:xfrm>
            <a:off x="98425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r>
              <a:rPr lang="ru"/>
              <a:t>Work</a:t>
            </a:r>
            <a:endParaRPr/>
          </a:p>
        </p:txBody>
      </p:sp>
      <p:sp>
        <p:nvSpPr>
          <p:cNvPr id="609" name="Google Shape;609;p34"/>
          <p:cNvSpPr txBox="1">
            <a:spLocks noGrp="1"/>
          </p:cNvSpPr>
          <p:nvPr>
            <p:ph type="body" idx="3"/>
          </p:nvPr>
        </p:nvSpPr>
        <p:spPr>
          <a:xfrm>
            <a:off x="1379892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4"/>
          <p:cNvSpPr txBox="1">
            <a:spLocks noGrp="1"/>
          </p:cNvSpPr>
          <p:nvPr>
            <p:ph type="body" idx="4"/>
          </p:nvPr>
        </p:nvSpPr>
        <p:spPr>
          <a:xfrm>
            <a:off x="2661359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r>
              <a:rPr lang="ru"/>
              <a:t>Current position</a:t>
            </a:r>
            <a:endParaRPr/>
          </a:p>
        </p:txBody>
      </p:sp>
      <p:sp>
        <p:nvSpPr>
          <p:cNvPr id="611" name="Google Shape;611;p34"/>
          <p:cNvSpPr txBox="1">
            <a:spLocks noGrp="1"/>
          </p:cNvSpPr>
          <p:nvPr>
            <p:ph type="body" idx="6"/>
          </p:nvPr>
        </p:nvSpPr>
        <p:spPr>
          <a:xfrm>
            <a:off x="6505760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r>
              <a:rPr lang="ru"/>
              <a:t>Educational experience</a:t>
            </a:r>
            <a:endParaRPr/>
          </a:p>
        </p:txBody>
      </p:sp>
      <p:sp>
        <p:nvSpPr>
          <p:cNvPr id="612" name="Google Shape;612;p34"/>
          <p:cNvSpPr txBox="1">
            <a:spLocks noGrp="1"/>
          </p:cNvSpPr>
          <p:nvPr>
            <p:ph type="body" idx="7"/>
          </p:nvPr>
        </p:nvSpPr>
        <p:spPr>
          <a:xfrm>
            <a:off x="7787230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4"/>
          <p:cNvSpPr txBox="1">
            <a:spLocks noGrp="1"/>
          </p:cNvSpPr>
          <p:nvPr>
            <p:ph type="body" idx="8"/>
          </p:nvPr>
        </p:nvSpPr>
        <p:spPr>
          <a:xfrm>
            <a:off x="5224293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4"/>
          <p:cNvSpPr txBox="1">
            <a:spLocks noGrp="1"/>
          </p:cNvSpPr>
          <p:nvPr>
            <p:ph type="body" idx="1"/>
          </p:nvPr>
        </p:nvSpPr>
        <p:spPr>
          <a:xfrm>
            <a:off x="3094025" y="3713900"/>
            <a:ext cx="2484600" cy="124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3000"/>
              <a:t>Expectations?</a:t>
            </a:r>
            <a:endParaRPr sz="3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5" name="Google Shape;615;p34"/>
          <p:cNvSpPr txBox="1">
            <a:spLocks noGrp="1"/>
          </p:cNvSpPr>
          <p:nvPr>
            <p:ph type="body" idx="5"/>
          </p:nvPr>
        </p:nvSpPr>
        <p:spPr>
          <a:xfrm>
            <a:off x="3942826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6" name="Google Shape;616;p34"/>
          <p:cNvPicPr preferRelativeResize="0"/>
          <p:nvPr/>
        </p:nvPicPr>
        <p:blipFill rotWithShape="1">
          <a:blip r:embed="rId3">
            <a:alphaModFix/>
          </a:blip>
          <a:srcRect b="16387"/>
          <a:stretch/>
        </p:blipFill>
        <p:spPr>
          <a:xfrm>
            <a:off x="2457950" y="456873"/>
            <a:ext cx="4229750" cy="35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6"/>
          <p:cNvSpPr txBox="1">
            <a:spLocks noGrp="1"/>
          </p:cNvSpPr>
          <p:nvPr>
            <p:ph type="title"/>
          </p:nvPr>
        </p:nvSpPr>
        <p:spPr>
          <a:xfrm>
            <a:off x="383607" y="237317"/>
            <a:ext cx="8365200" cy="71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Industrial Programming</a:t>
            </a:r>
            <a:endParaRPr/>
          </a:p>
        </p:txBody>
      </p:sp>
      <p:sp>
        <p:nvSpPr>
          <p:cNvPr id="635" name="Google Shape;635;p36"/>
          <p:cNvSpPr txBox="1">
            <a:spLocks noGrp="1"/>
          </p:cNvSpPr>
          <p:nvPr>
            <p:ph type="body" idx="1"/>
          </p:nvPr>
        </p:nvSpPr>
        <p:spPr>
          <a:xfrm>
            <a:off x="3081975" y="3709450"/>
            <a:ext cx="2981700" cy="71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3000"/>
              <a:t>Who is this guy?</a:t>
            </a:r>
            <a:endParaRPr sz="3000"/>
          </a:p>
        </p:txBody>
      </p:sp>
      <p:sp>
        <p:nvSpPr>
          <p:cNvPr id="636" name="Google Shape;636;p36"/>
          <p:cNvSpPr txBox="1">
            <a:spLocks noGrp="1"/>
          </p:cNvSpPr>
          <p:nvPr>
            <p:ph type="body" idx="2"/>
          </p:nvPr>
        </p:nvSpPr>
        <p:spPr>
          <a:xfrm>
            <a:off x="98425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6"/>
          <p:cNvSpPr txBox="1">
            <a:spLocks noGrp="1"/>
          </p:cNvSpPr>
          <p:nvPr>
            <p:ph type="body" idx="3"/>
          </p:nvPr>
        </p:nvSpPr>
        <p:spPr>
          <a:xfrm>
            <a:off x="1379892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36"/>
          <p:cNvSpPr txBox="1">
            <a:spLocks noGrp="1"/>
          </p:cNvSpPr>
          <p:nvPr>
            <p:ph type="body" idx="4"/>
          </p:nvPr>
        </p:nvSpPr>
        <p:spPr>
          <a:xfrm>
            <a:off x="2661359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36"/>
          <p:cNvSpPr txBox="1">
            <a:spLocks noGrp="1"/>
          </p:cNvSpPr>
          <p:nvPr>
            <p:ph type="body" idx="5"/>
          </p:nvPr>
        </p:nvSpPr>
        <p:spPr>
          <a:xfrm>
            <a:off x="3942826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36"/>
          <p:cNvSpPr txBox="1">
            <a:spLocks noGrp="1"/>
          </p:cNvSpPr>
          <p:nvPr>
            <p:ph type="body" idx="6"/>
          </p:nvPr>
        </p:nvSpPr>
        <p:spPr>
          <a:xfrm>
            <a:off x="6505760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36"/>
          <p:cNvSpPr txBox="1">
            <a:spLocks noGrp="1"/>
          </p:cNvSpPr>
          <p:nvPr>
            <p:ph type="body" idx="7"/>
          </p:nvPr>
        </p:nvSpPr>
        <p:spPr>
          <a:xfrm>
            <a:off x="7787230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36"/>
          <p:cNvSpPr txBox="1">
            <a:spLocks noGrp="1"/>
          </p:cNvSpPr>
          <p:nvPr>
            <p:ph type="body" idx="8"/>
          </p:nvPr>
        </p:nvSpPr>
        <p:spPr>
          <a:xfrm>
            <a:off x="5224293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3" name="Google Shape;643;p36"/>
          <p:cNvPicPr preferRelativeResize="0"/>
          <p:nvPr/>
        </p:nvPicPr>
        <p:blipFill rotWithShape="1">
          <a:blip r:embed="rId3">
            <a:alphaModFix/>
          </a:blip>
          <a:srcRect b="13629"/>
          <a:stretch/>
        </p:blipFill>
        <p:spPr>
          <a:xfrm>
            <a:off x="2902125" y="834950"/>
            <a:ext cx="3328150" cy="2874499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36"/>
          <p:cNvSpPr txBox="1"/>
          <p:nvPr/>
        </p:nvSpPr>
        <p:spPr>
          <a:xfrm>
            <a:off x="4179875" y="4392975"/>
            <a:ext cx="48675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https://www.joelonsoftware.com/2002/11/11/the-law-of-leaky-abstractions/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5"/>
          <p:cNvSpPr txBox="1">
            <a:spLocks noGrp="1"/>
          </p:cNvSpPr>
          <p:nvPr>
            <p:ph type="title"/>
          </p:nvPr>
        </p:nvSpPr>
        <p:spPr>
          <a:xfrm>
            <a:off x="383607" y="237317"/>
            <a:ext cx="8365200" cy="71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Industrial Programming</a:t>
            </a:r>
            <a:endParaRPr/>
          </a:p>
        </p:txBody>
      </p:sp>
      <p:sp>
        <p:nvSpPr>
          <p:cNvPr id="622" name="Google Shape;622;p35"/>
          <p:cNvSpPr txBox="1">
            <a:spLocks noGrp="1"/>
          </p:cNvSpPr>
          <p:nvPr>
            <p:ph type="body" idx="2"/>
          </p:nvPr>
        </p:nvSpPr>
        <p:spPr>
          <a:xfrm>
            <a:off x="98425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5"/>
          <p:cNvSpPr txBox="1">
            <a:spLocks noGrp="1"/>
          </p:cNvSpPr>
          <p:nvPr>
            <p:ph type="body" idx="3"/>
          </p:nvPr>
        </p:nvSpPr>
        <p:spPr>
          <a:xfrm>
            <a:off x="1379892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35"/>
          <p:cNvSpPr txBox="1">
            <a:spLocks noGrp="1"/>
          </p:cNvSpPr>
          <p:nvPr>
            <p:ph type="body" idx="4"/>
          </p:nvPr>
        </p:nvSpPr>
        <p:spPr>
          <a:xfrm>
            <a:off x="2661359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5"/>
          <p:cNvSpPr txBox="1">
            <a:spLocks noGrp="1"/>
          </p:cNvSpPr>
          <p:nvPr>
            <p:ph type="body" idx="5"/>
          </p:nvPr>
        </p:nvSpPr>
        <p:spPr>
          <a:xfrm>
            <a:off x="3942826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35"/>
          <p:cNvSpPr txBox="1">
            <a:spLocks noGrp="1"/>
          </p:cNvSpPr>
          <p:nvPr>
            <p:ph type="body" idx="6"/>
          </p:nvPr>
        </p:nvSpPr>
        <p:spPr>
          <a:xfrm>
            <a:off x="6505760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5"/>
          <p:cNvSpPr txBox="1">
            <a:spLocks noGrp="1"/>
          </p:cNvSpPr>
          <p:nvPr>
            <p:ph type="body" idx="7"/>
          </p:nvPr>
        </p:nvSpPr>
        <p:spPr>
          <a:xfrm>
            <a:off x="7787230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5"/>
          <p:cNvSpPr txBox="1">
            <a:spLocks noGrp="1"/>
          </p:cNvSpPr>
          <p:nvPr>
            <p:ph type="body" idx="8"/>
          </p:nvPr>
        </p:nvSpPr>
        <p:spPr>
          <a:xfrm>
            <a:off x="5224293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9" name="Google Shape;629;p35"/>
          <p:cNvPicPr preferRelativeResize="0"/>
          <p:nvPr/>
        </p:nvPicPr>
        <p:blipFill rotWithShape="1">
          <a:blip r:embed="rId3">
            <a:alphaModFix/>
          </a:blip>
          <a:srcRect b="16324"/>
          <a:stretch/>
        </p:blipFill>
        <p:spPr>
          <a:xfrm>
            <a:off x="2466650" y="950925"/>
            <a:ext cx="4199101" cy="351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Cheating &amp; Plagiarism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ext Placeholder 5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Text Placeholder 6"/>
          <p:cNvSpPr>
            <a:spLocks noGrp="1"/>
          </p:cNvSpPr>
          <p:nvPr>
            <p:ph type="body" idx="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Text Placeholder 7"/>
          <p:cNvSpPr>
            <a:spLocks noGrp="1"/>
          </p:cNvSpPr>
          <p:nvPr>
            <p:ph type="body" idx="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Text Placeholder 8"/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Text Placeholder 9"/>
          <p:cNvSpPr>
            <a:spLocks noGrp="1"/>
          </p:cNvSpPr>
          <p:nvPr>
            <p:ph type="body" idx="8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53" y="1078835"/>
            <a:ext cx="4165473" cy="2686918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175581" y="1605065"/>
            <a:ext cx="3920358" cy="3384600"/>
          </a:xfrm>
        </p:spPr>
        <p:txBody>
          <a:bodyPr/>
          <a:lstStyle/>
          <a:p>
            <a:r>
              <a:rPr lang="en-US" dirty="0" smtClean="0"/>
              <a:t>Reporting action</a:t>
            </a:r>
          </a:p>
          <a:p>
            <a:pPr lvl="1"/>
            <a:r>
              <a:rPr lang="en-US" dirty="0" smtClean="0"/>
              <a:t>-10 point for the current task to everyone </a:t>
            </a:r>
          </a:p>
          <a:p>
            <a:pPr marL="1066800" lvl="2" indent="0">
              <a:buNone/>
            </a:pPr>
            <a:r>
              <a:rPr lang="en-US" dirty="0" smtClean="0"/>
              <a:t>who was involved into</a:t>
            </a:r>
          </a:p>
          <a:p>
            <a:pPr lvl="1"/>
            <a:r>
              <a:rPr lang="en-US" dirty="0" smtClean="0"/>
              <a:t>-1 point to all tasks to everyone </a:t>
            </a:r>
          </a:p>
          <a:p>
            <a:pPr marL="1066800" lvl="2" indent="0">
              <a:buNone/>
            </a:pPr>
            <a:r>
              <a:rPr lang="en-US" dirty="0" smtClean="0"/>
              <a:t>who was involved into</a:t>
            </a:r>
          </a:p>
          <a:p>
            <a:pPr lvl="1"/>
            <a:r>
              <a:rPr lang="en-US" dirty="0"/>
              <a:t>1 week to appeal</a:t>
            </a:r>
          </a:p>
          <a:p>
            <a:pPr lvl="1"/>
            <a:r>
              <a:rPr lang="en-US" dirty="0" smtClean="0"/>
              <a:t>Fail course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699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Plagiarism defined		Cheating defined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ext Placeholder 5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Text Placeholder 6"/>
          <p:cNvSpPr>
            <a:spLocks noGrp="1"/>
          </p:cNvSpPr>
          <p:nvPr>
            <p:ph type="body" idx="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Text Placeholder 7"/>
          <p:cNvSpPr>
            <a:spLocks noGrp="1"/>
          </p:cNvSpPr>
          <p:nvPr>
            <p:ph type="body" idx="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Text Placeholder 8"/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Text Placeholder 9"/>
          <p:cNvSpPr>
            <a:spLocks noGrp="1"/>
          </p:cNvSpPr>
          <p:nvPr>
            <p:ph type="body" idx="8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5" y="951017"/>
            <a:ext cx="4214506" cy="21766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971" y="3127679"/>
            <a:ext cx="6223710" cy="15905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8178" y="837164"/>
            <a:ext cx="4205811" cy="229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8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7"/>
          <p:cNvSpPr txBox="1">
            <a:spLocks noGrp="1"/>
          </p:cNvSpPr>
          <p:nvPr>
            <p:ph type="title"/>
          </p:nvPr>
        </p:nvSpPr>
        <p:spPr>
          <a:xfrm>
            <a:off x="383607" y="237317"/>
            <a:ext cx="8365200" cy="35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Course structure</a:t>
            </a:r>
            <a:endParaRPr/>
          </a:p>
        </p:txBody>
      </p:sp>
      <p:sp>
        <p:nvSpPr>
          <p:cNvPr id="650" name="Google Shape;650;p37"/>
          <p:cNvSpPr txBox="1">
            <a:spLocks noGrp="1"/>
          </p:cNvSpPr>
          <p:nvPr>
            <p:ph type="body" idx="1"/>
          </p:nvPr>
        </p:nvSpPr>
        <p:spPr>
          <a:xfrm>
            <a:off x="374650" y="735025"/>
            <a:ext cx="4065900" cy="381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dirty="0"/>
              <a:t>1. Введение	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dirty="0"/>
              <a:t>2. Жизненный цикл ПО, Source ctrl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dirty="0"/>
              <a:t>3. Coding style. Refactoring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dirty="0"/>
              <a:t>4. Защитное программирование	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dirty="0"/>
              <a:t>5. Шаблоны проектирования	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dirty="0"/>
              <a:t>6. Роли и менеджмент		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dirty="0"/>
              <a:t>7. Работа с отладчиком		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dirty="0"/>
              <a:t>8. Качество ПО: тестирование	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dirty="0"/>
              <a:t>9. Качество ПО: верификация	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dirty="0"/>
              <a:t>10. Качество ПО: производительность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dirty="0"/>
              <a:t>11. Качество ПО: безопасность			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651" name="Google Shape;651;p37"/>
          <p:cNvSpPr txBox="1">
            <a:spLocks noGrp="1"/>
          </p:cNvSpPr>
          <p:nvPr>
            <p:ph type="body" idx="4"/>
          </p:nvPr>
        </p:nvSpPr>
        <p:spPr>
          <a:xfrm>
            <a:off x="4682875" y="744025"/>
            <a:ext cx="4065900" cy="381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dirty="0"/>
              <a:t>bizzbuzz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dirty="0"/>
              <a:t>Repo, CI, CD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dirty="0"/>
              <a:t>Obfustation, deobfustation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dirty="0"/>
              <a:t>fix_bugz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dirty="0"/>
              <a:t>Project Init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dirty="0"/>
              <a:t>Project sprint_1: research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dirty="0"/>
              <a:t>Project sprint_2: proposal &amp; demo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dirty="0"/>
              <a:t>Project sprint_3: demo 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dirty="0"/>
              <a:t>Project sprint_4: demo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dirty="0"/>
              <a:t>Project sprint_5: </a:t>
            </a:r>
            <a:r>
              <a:rPr lang="ru" sz="1600" dirty="0" smtClean="0"/>
              <a:t>demo</a:t>
            </a:r>
            <a:endParaRPr sz="1600" dirty="0"/>
          </a:p>
        </p:txBody>
      </p:sp>
      <p:sp>
        <p:nvSpPr>
          <p:cNvPr id="652" name="Google Shape;652;p37"/>
          <p:cNvSpPr txBox="1">
            <a:spLocks noGrp="1"/>
          </p:cNvSpPr>
          <p:nvPr>
            <p:ph type="body" idx="5"/>
          </p:nvPr>
        </p:nvSpPr>
        <p:spPr>
          <a:xfrm>
            <a:off x="98425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7"/>
          <p:cNvSpPr txBox="1">
            <a:spLocks noGrp="1"/>
          </p:cNvSpPr>
          <p:nvPr>
            <p:ph type="body" idx="6"/>
          </p:nvPr>
        </p:nvSpPr>
        <p:spPr>
          <a:xfrm>
            <a:off x="1379892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7"/>
          <p:cNvSpPr txBox="1">
            <a:spLocks noGrp="1"/>
          </p:cNvSpPr>
          <p:nvPr>
            <p:ph type="body" idx="7"/>
          </p:nvPr>
        </p:nvSpPr>
        <p:spPr>
          <a:xfrm>
            <a:off x="2661359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7"/>
          <p:cNvSpPr txBox="1">
            <a:spLocks noGrp="1"/>
          </p:cNvSpPr>
          <p:nvPr>
            <p:ph type="body" idx="8"/>
          </p:nvPr>
        </p:nvSpPr>
        <p:spPr>
          <a:xfrm>
            <a:off x="3942826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37"/>
          <p:cNvSpPr txBox="1">
            <a:spLocks noGrp="1"/>
          </p:cNvSpPr>
          <p:nvPr>
            <p:ph type="body" idx="9"/>
          </p:nvPr>
        </p:nvSpPr>
        <p:spPr>
          <a:xfrm>
            <a:off x="6505760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37"/>
          <p:cNvSpPr txBox="1">
            <a:spLocks noGrp="1"/>
          </p:cNvSpPr>
          <p:nvPr>
            <p:ph type="body" idx="13"/>
          </p:nvPr>
        </p:nvSpPr>
        <p:spPr>
          <a:xfrm>
            <a:off x="7787230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37"/>
          <p:cNvSpPr txBox="1">
            <a:spLocks noGrp="1"/>
          </p:cNvSpPr>
          <p:nvPr>
            <p:ph type="body" idx="14"/>
          </p:nvPr>
        </p:nvSpPr>
        <p:spPr>
          <a:xfrm>
            <a:off x="5224293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8"/>
          <p:cNvSpPr txBox="1">
            <a:spLocks noGrp="1"/>
          </p:cNvSpPr>
          <p:nvPr>
            <p:ph type="title"/>
          </p:nvPr>
        </p:nvSpPr>
        <p:spPr>
          <a:xfrm>
            <a:off x="383607" y="237317"/>
            <a:ext cx="8365200" cy="71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Assessment and grading</a:t>
            </a:r>
            <a:endParaRPr/>
          </a:p>
        </p:txBody>
      </p:sp>
      <p:sp>
        <p:nvSpPr>
          <p:cNvPr id="664" name="Google Shape;664;p38"/>
          <p:cNvSpPr txBox="1">
            <a:spLocks noGrp="1"/>
          </p:cNvSpPr>
          <p:nvPr>
            <p:ph type="body" idx="1"/>
          </p:nvPr>
        </p:nvSpPr>
        <p:spPr>
          <a:xfrm>
            <a:off x="374650" y="1166813"/>
            <a:ext cx="8374200" cy="338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 dirty="0"/>
              <a:t>Each completed task +1...+10 points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 dirty="0"/>
              <a:t>Each missed task -10 points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 dirty="0"/>
              <a:t>If by the end of the course student points &lt; 0, fail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 dirty="0"/>
              <a:t>20% of top students - auto</a:t>
            </a:r>
            <a:endParaRPr sz="1800" dirty="0"/>
          </a:p>
        </p:txBody>
      </p:sp>
      <p:sp>
        <p:nvSpPr>
          <p:cNvPr id="665" name="Google Shape;665;p38"/>
          <p:cNvSpPr txBox="1">
            <a:spLocks noGrp="1"/>
          </p:cNvSpPr>
          <p:nvPr>
            <p:ph type="body" idx="2"/>
          </p:nvPr>
        </p:nvSpPr>
        <p:spPr>
          <a:xfrm>
            <a:off x="98425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8"/>
          <p:cNvSpPr txBox="1">
            <a:spLocks noGrp="1"/>
          </p:cNvSpPr>
          <p:nvPr>
            <p:ph type="body" idx="3"/>
          </p:nvPr>
        </p:nvSpPr>
        <p:spPr>
          <a:xfrm>
            <a:off x="1379892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8"/>
          <p:cNvSpPr txBox="1">
            <a:spLocks noGrp="1"/>
          </p:cNvSpPr>
          <p:nvPr>
            <p:ph type="body" idx="4"/>
          </p:nvPr>
        </p:nvSpPr>
        <p:spPr>
          <a:xfrm>
            <a:off x="2661359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8"/>
          <p:cNvSpPr txBox="1">
            <a:spLocks noGrp="1"/>
          </p:cNvSpPr>
          <p:nvPr>
            <p:ph type="body" idx="5"/>
          </p:nvPr>
        </p:nvSpPr>
        <p:spPr>
          <a:xfrm>
            <a:off x="3942826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8"/>
          <p:cNvSpPr txBox="1">
            <a:spLocks noGrp="1"/>
          </p:cNvSpPr>
          <p:nvPr>
            <p:ph type="body" idx="6"/>
          </p:nvPr>
        </p:nvSpPr>
        <p:spPr>
          <a:xfrm>
            <a:off x="6505760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8"/>
          <p:cNvSpPr txBox="1">
            <a:spLocks noGrp="1"/>
          </p:cNvSpPr>
          <p:nvPr>
            <p:ph type="body" idx="7"/>
          </p:nvPr>
        </p:nvSpPr>
        <p:spPr>
          <a:xfrm>
            <a:off x="7787230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8"/>
          <p:cNvSpPr txBox="1">
            <a:spLocks noGrp="1"/>
          </p:cNvSpPr>
          <p:nvPr>
            <p:ph type="body" idx="8"/>
          </p:nvPr>
        </p:nvSpPr>
        <p:spPr>
          <a:xfrm>
            <a:off x="5224293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8"/>
          <p:cNvSpPr txBox="1">
            <a:spLocks noGrp="1"/>
          </p:cNvSpPr>
          <p:nvPr>
            <p:ph type="body" idx="1"/>
          </p:nvPr>
        </p:nvSpPr>
        <p:spPr>
          <a:xfrm>
            <a:off x="5438750" y="3185550"/>
            <a:ext cx="3462300" cy="151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/>
              <a:t>CG = Course grade</a:t>
            </a:r>
            <a:endParaRPr sz="18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/>
              <a:t>FG = Final task grade</a:t>
            </a:r>
            <a:endParaRPr sz="18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/>
              <a:t>TG = Grade for task</a:t>
            </a:r>
            <a:endParaRPr sz="1800"/>
          </a:p>
        </p:txBody>
      </p:sp>
      <p:sp>
        <p:nvSpPr>
          <p:cNvPr id="673" name="Google Shape;673;p38"/>
          <p:cNvSpPr txBox="1">
            <a:spLocks noGrp="1"/>
          </p:cNvSpPr>
          <p:nvPr>
            <p:ph type="body" idx="1"/>
          </p:nvPr>
        </p:nvSpPr>
        <p:spPr>
          <a:xfrm>
            <a:off x="729250" y="2416350"/>
            <a:ext cx="8019600" cy="4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3000" dirty="0"/>
              <a:t>CG = FG + (((∑TG/ ∑max(TG)) + 0.2) * 5)</a:t>
            </a:r>
            <a:endParaRPr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9"/>
          <p:cNvSpPr txBox="1">
            <a:spLocks noGrp="1"/>
          </p:cNvSpPr>
          <p:nvPr>
            <p:ph type="title"/>
          </p:nvPr>
        </p:nvSpPr>
        <p:spPr>
          <a:xfrm>
            <a:off x="383607" y="237317"/>
            <a:ext cx="8365200" cy="71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FIZZ BUZZ</a:t>
            </a:r>
            <a:endParaRPr/>
          </a:p>
        </p:txBody>
      </p:sp>
      <p:sp>
        <p:nvSpPr>
          <p:cNvPr id="679" name="Google Shape;679;p39"/>
          <p:cNvSpPr txBox="1">
            <a:spLocks noGrp="1"/>
          </p:cNvSpPr>
          <p:nvPr>
            <p:ph type="body" idx="1"/>
          </p:nvPr>
        </p:nvSpPr>
        <p:spPr>
          <a:xfrm>
            <a:off x="374650" y="1166825"/>
            <a:ext cx="6690600" cy="338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ru" sz="2400" dirty="0"/>
              <a:t>Input - sequence of numbers.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ru" sz="2400" dirty="0"/>
              <a:t>If number is divisible by 3, replace it with fizz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ru" sz="2400" dirty="0"/>
              <a:t>if number is divisible by 5, replace it with </a:t>
            </a:r>
            <a:r>
              <a:rPr lang="ru" sz="2400" dirty="0" smtClean="0"/>
              <a:t>buzz</a:t>
            </a:r>
            <a:endParaRPr lang="en-US" sz="2400" dirty="0" smtClean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 smtClean="0"/>
              <a:t>If both, then </a:t>
            </a:r>
            <a:r>
              <a:rPr lang="en-US" sz="2400" dirty="0" err="1" smtClean="0"/>
              <a:t>fizzbuzz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ru" sz="2400" dirty="0"/>
              <a:t>Output to the console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ru" sz="2400" dirty="0"/>
              <a:t>IMPORTANT: division operation and modulo operation is prohibited</a:t>
            </a:r>
            <a:endParaRPr sz="2400" dirty="0"/>
          </a:p>
        </p:txBody>
      </p:sp>
      <p:sp>
        <p:nvSpPr>
          <p:cNvPr id="680" name="Google Shape;680;p39"/>
          <p:cNvSpPr txBox="1">
            <a:spLocks noGrp="1"/>
          </p:cNvSpPr>
          <p:nvPr>
            <p:ph type="body" idx="2"/>
          </p:nvPr>
        </p:nvSpPr>
        <p:spPr>
          <a:xfrm>
            <a:off x="98425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39"/>
          <p:cNvSpPr txBox="1">
            <a:spLocks noGrp="1"/>
          </p:cNvSpPr>
          <p:nvPr>
            <p:ph type="body" idx="3"/>
          </p:nvPr>
        </p:nvSpPr>
        <p:spPr>
          <a:xfrm>
            <a:off x="1379892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39"/>
          <p:cNvSpPr txBox="1">
            <a:spLocks noGrp="1"/>
          </p:cNvSpPr>
          <p:nvPr>
            <p:ph type="body" idx="4"/>
          </p:nvPr>
        </p:nvSpPr>
        <p:spPr>
          <a:xfrm>
            <a:off x="2661359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39"/>
          <p:cNvSpPr txBox="1">
            <a:spLocks noGrp="1"/>
          </p:cNvSpPr>
          <p:nvPr>
            <p:ph type="body" idx="5"/>
          </p:nvPr>
        </p:nvSpPr>
        <p:spPr>
          <a:xfrm>
            <a:off x="3942826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9"/>
          <p:cNvSpPr txBox="1">
            <a:spLocks noGrp="1"/>
          </p:cNvSpPr>
          <p:nvPr>
            <p:ph type="body" idx="6"/>
          </p:nvPr>
        </p:nvSpPr>
        <p:spPr>
          <a:xfrm>
            <a:off x="6505760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9"/>
          <p:cNvSpPr txBox="1">
            <a:spLocks noGrp="1"/>
          </p:cNvSpPr>
          <p:nvPr>
            <p:ph type="body" idx="7"/>
          </p:nvPr>
        </p:nvSpPr>
        <p:spPr>
          <a:xfrm>
            <a:off x="7787230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9"/>
          <p:cNvSpPr txBox="1">
            <a:spLocks noGrp="1"/>
          </p:cNvSpPr>
          <p:nvPr>
            <p:ph type="body" idx="8"/>
          </p:nvPr>
        </p:nvSpPr>
        <p:spPr>
          <a:xfrm>
            <a:off x="5224293" y="-813859"/>
            <a:ext cx="1260000" cy="46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7" name="Google Shape;68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0" y="288157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0" y="-157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825" y="162402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ain Master">
  <a:themeElements>
    <a:clrScheme name="Custom 50">
      <a:dk1>
        <a:srgbClr val="000000"/>
      </a:dk1>
      <a:lt1>
        <a:srgbClr val="FFFFFF"/>
      </a:lt1>
      <a:dk2>
        <a:srgbClr val="005ABE"/>
      </a:dk2>
      <a:lt2>
        <a:srgbClr val="00204D"/>
      </a:lt2>
      <a:accent1>
        <a:srgbClr val="4875B3"/>
      </a:accent1>
      <a:accent2>
        <a:srgbClr val="E3EAF3"/>
      </a:accent2>
      <a:accent3>
        <a:srgbClr val="82B414"/>
      </a:accent3>
      <a:accent4>
        <a:srgbClr val="D92C23"/>
      </a:accent4>
      <a:accent5>
        <a:srgbClr val="FF7200"/>
      </a:accent5>
      <a:accent6>
        <a:srgbClr val="FFA30F"/>
      </a:accent6>
      <a:hlink>
        <a:srgbClr val="4875B3"/>
      </a:hlink>
      <a:folHlink>
        <a:srgbClr val="4875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3469</TotalTime>
  <Words>473</Words>
  <Application>Microsoft Office PowerPoint</Application>
  <PresentationFormat>On-screen Show (16:9)</PresentationFormat>
  <Paragraphs>107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Noto Sans Symbols</vt:lpstr>
      <vt:lpstr>1_Main Master</vt:lpstr>
      <vt:lpstr>Industrial Programming</vt:lpstr>
      <vt:lpstr>Industrial Programming</vt:lpstr>
      <vt:lpstr>Industrial Programming</vt:lpstr>
      <vt:lpstr>Industrial Programming</vt:lpstr>
      <vt:lpstr>Cheating &amp; Plagiarism</vt:lpstr>
      <vt:lpstr>Plagiarism defined  Cheating defined</vt:lpstr>
      <vt:lpstr>Course structure</vt:lpstr>
      <vt:lpstr>Assessment and grading</vt:lpstr>
      <vt:lpstr>FIZZ BUZZ</vt:lpstr>
      <vt:lpstr>Industrial VS Competitive programming</vt:lpstr>
      <vt:lpstr>fIZZ BUZZ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Programming</dc:title>
  <cp:lastModifiedBy>Daulet Tumbayev</cp:lastModifiedBy>
  <cp:revision>10</cp:revision>
  <dcterms:modified xsi:type="dcterms:W3CDTF">2019-02-28T16:52:56Z</dcterms:modified>
</cp:coreProperties>
</file>