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22C1-A6B9-3C8C-E245-8DDC2CEA9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CD7D8-E329-CB1A-303C-940A6D0A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26B7-3FA0-C9A8-54C0-4D14F01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1049-1B94-AD91-A3A6-83EEEF6B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F472-C69D-72EF-002D-B0E1C96E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7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EB9E-2731-7639-38C4-C89320E4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3D5C6-383A-E46A-3324-700F32F1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17AC-A101-C87A-1A27-5305B6F9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9671-97D4-5261-B44A-7F8E37A8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789-A99A-BC3E-0DA1-A0EC0568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1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C93EA-FA09-B63F-A2F9-92C789DEA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27831-B9F5-C69A-9321-25273ABA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728D-EA7A-64B7-F46C-6907B547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81C0-E570-7C83-0676-CF3384A1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D07B-A8CE-CC9B-B25E-8801080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1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6315-E5D3-1250-8653-875A3E5D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CD15-1767-5EC0-0986-BBB6EF7F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675D-C99A-226D-A5F0-C1BCCA5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05D5-CD8C-53C9-E5BD-388B99C6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ADB9-D892-CF91-CC46-2E6CD292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47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9827-84A1-0A42-8C0F-6CB08B90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38F7-A21B-6186-7038-FBE165C5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B61A-5146-CC61-9FAB-81C73239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D1AC-3D05-70DD-BA70-C0EAF62E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1044-E31F-5A9C-E44D-0004375E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0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8256-23FF-F0C8-940B-2FC846AC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00DB-3F4F-7EF9-F8B9-8DF8A442E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6C10-FE6F-EC74-E6B5-34CC7B0BE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ED9E7-77AF-2321-5DD3-8DCCC0FA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D3BE1-1EA5-F385-D259-979BF39E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AD527-22A1-653E-B9D1-1618A25F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5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0990-08DB-BB16-1A3D-9A939928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58E97-0F3D-D170-F047-DF939954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51E2-CB3E-34B6-FD75-95833194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ACCED-4345-8177-C501-C5ECD9A17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473C-5F5B-9E3F-A774-50F414718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5750C-6E46-A449-EFE0-62CD7C79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19333-EFAE-AE8E-6036-644DAED5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06BDA-9212-8FA8-AA10-92EADEDB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9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A97C-2030-361A-6E3C-1759803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49C58-01AC-70BD-A077-7877186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D2227-6427-56FB-60D9-72922420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10496-F416-2FCB-CA4E-BD2134B1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2541E-B871-D455-A6B1-28665F77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0AD39-78C2-6AD3-E3BD-A5D64A28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CBC65-CE9F-18BE-37E6-A5CBE82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1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2D15-A014-2EDD-F1EB-8B8FFA87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D770-A172-1C4E-7F46-EFC7ACB8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07020-C635-1D9B-692C-AD1AF959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7DF6-319F-645C-E95A-DD7342AA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7C322-11BF-7513-EB99-A958D655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FB91-9405-CCA9-C741-AAE6214A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554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14CB-F74B-D73F-8837-F22FD328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3DAA4-EBB4-0EB9-705C-A3637A288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20AF-C9F3-37B4-74B9-2A56A8867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D5708-9EF5-36E7-4843-725D825A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B9508-733E-89D8-1F7B-7953BE0A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84201-1791-B128-5DB6-26970550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24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D5060-C57B-8422-6091-254C470D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CBC8E-8925-CB39-A0E3-3CEAA6CA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F047-ACC9-224C-8B04-3D734DA11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D691-CB23-4206-BD1E-E9B17E8F9278}" type="datetimeFigureOut">
              <a:rPr lang="tr-TR" smtClean="0"/>
              <a:t>30.01.2024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7EEB-61C3-3060-55A0-58881FA5A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90F4-54E5-C173-0F66-DD496069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62F5-317C-4114-94E5-5357CD2B03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06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E50BEFE9-0882-E7C0-8D33-9265D62537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2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E5DAAE7-5470-A997-AF06-F36EB2C4EFEA}"/>
              </a:ext>
            </a:extLst>
          </p:cNvPr>
          <p:cNvSpPr/>
          <p:nvPr/>
        </p:nvSpPr>
        <p:spPr>
          <a:xfrm>
            <a:off x="318052" y="318052"/>
            <a:ext cx="11555896" cy="6241774"/>
          </a:xfrm>
          <a:prstGeom prst="frame">
            <a:avLst>
              <a:gd name="adj1" fmla="val 7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03A21-0A53-8F42-C6EF-B599A1215564}"/>
              </a:ext>
            </a:extLst>
          </p:cNvPr>
          <p:cNvSpPr txBox="1"/>
          <p:nvPr/>
        </p:nvSpPr>
        <p:spPr>
          <a:xfrm>
            <a:off x="495040" y="829681"/>
            <a:ext cx="560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az-Latn-AZ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ərbaycan</a:t>
            </a:r>
            <a:r>
              <a:rPr lang="az-Latn-A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Respublikası</a:t>
            </a:r>
          </a:p>
          <a:p>
            <a:pPr algn="ctr"/>
            <a:r>
              <a:rPr lang="az-Latn-A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Səhiyyə Nazirliyi</a:t>
            </a:r>
            <a:endParaRPr lang="tr-T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41E08-4E4E-A3DC-3588-35DBAAB14913}"/>
              </a:ext>
            </a:extLst>
          </p:cNvPr>
          <p:cNvSpPr txBox="1"/>
          <p:nvPr/>
        </p:nvSpPr>
        <p:spPr>
          <a:xfrm>
            <a:off x="1852640" y="3745855"/>
            <a:ext cx="442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z-Latn-AZ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Latn-AZ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ülnar</a:t>
            </a:r>
            <a:r>
              <a:rPr lang="az-Latn-AZ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4F4BE-C89F-27A0-12CB-030076D0ACF3}"/>
              </a:ext>
            </a:extLst>
          </p:cNvPr>
          <p:cNvSpPr txBox="1"/>
          <p:nvPr/>
        </p:nvSpPr>
        <p:spPr>
          <a:xfrm>
            <a:off x="1245706" y="4987237"/>
            <a:ext cx="495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Soyadı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z-Latn-A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az-Latn-AZ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Qulamova</a:t>
            </a:r>
            <a:endParaRPr lang="tr-TR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ƏBİB-də - YENİ TƏYİNAT - FOTO - FED.az">
            <a:extLst>
              <a:ext uri="{FF2B5EF4-FFF2-40B4-BE49-F238E27FC236}">
                <a16:creationId xmlns:a16="http://schemas.microsoft.com/office/drawing/2014/main" id="{EB630A71-ED70-B245-CAEA-0C9C58A72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1" t="13034" r="31248" b="11076"/>
          <a:stretch/>
        </p:blipFill>
        <p:spPr bwMode="auto">
          <a:xfrm>
            <a:off x="8960550" y="551053"/>
            <a:ext cx="1140053" cy="14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əhiyyə Nazirliyi">
            <a:extLst>
              <a:ext uri="{FF2B5EF4-FFF2-40B4-BE49-F238E27FC236}">
                <a16:creationId xmlns:a16="http://schemas.microsoft.com/office/drawing/2014/main" id="{82629A6E-513F-84AB-524F-DDF7CC31D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00" y="612106"/>
            <a:ext cx="1370083" cy="13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7F99B4-95CC-BAA5-470D-A1D4D0846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/>
          <a:stretch/>
        </p:blipFill>
        <p:spPr>
          <a:xfrm>
            <a:off x="8386064" y="2186490"/>
            <a:ext cx="2560230" cy="3477311"/>
          </a:xfrm>
          <a:prstGeom prst="ellipse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28B159-8F11-6392-3F66-26B88F7A1733}"/>
              </a:ext>
            </a:extLst>
          </p:cNvPr>
          <p:cNvSpPr txBox="1"/>
          <p:nvPr/>
        </p:nvSpPr>
        <p:spPr>
          <a:xfrm>
            <a:off x="8386064" y="5663801"/>
            <a:ext cx="3036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  BBTK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7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2024-01-30T16:35:00Z</dcterms:created>
  <dcterms:modified xsi:type="dcterms:W3CDTF">2024-01-30T17:05:17Z</dcterms:modified>
</cp:coreProperties>
</file>