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46b169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46b169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46b169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46b169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46b169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46b169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PROYECTO FINAL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BOOTCAMP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586125"/>
            <a:ext cx="85206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PNL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Leonardo Martinez Ruiz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y objetivo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Hernan Casciari, es un escritor argentino que escribe cuentos en clave </a:t>
            </a:r>
            <a:r>
              <a:rPr lang="es"/>
              <a:t>cómica</a:t>
            </a:r>
            <a:r>
              <a:rPr lang="es"/>
              <a:t>, humor y divertidos basados en la vida y experiencias de su vida y de la familia.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idea era hacer un análisis de texto (text mining) o pnl con los con los cuentos de Hernán Casciari.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Objetivo: El análisis PNL, para saber cuales son las palabras que más se repiten y conocer su obra mediante este análisis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etodología</a:t>
            </a:r>
            <a:r>
              <a:rPr lang="es"/>
              <a:t>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867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Obtener datos: Hacer web scrapping, a la pagina web de la editorial de los libros de </a:t>
            </a:r>
            <a:r>
              <a:rPr lang="es"/>
              <a:t>Hernán</a:t>
            </a:r>
            <a:r>
              <a:rPr lang="es"/>
              <a:t> Casciari. Editorial Orsai.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Cargar los datos: Hacer un cargue de </a:t>
            </a:r>
            <a:r>
              <a:rPr lang="es"/>
              <a:t>los</a:t>
            </a:r>
            <a:r>
              <a:rPr lang="es"/>
              <a:t> datos con pickle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Limpiar datos: una limpiez </a:t>
            </a:r>
            <a:r>
              <a:rPr lang="es"/>
              <a:t>básica</a:t>
            </a:r>
            <a:r>
              <a:rPr lang="es"/>
              <a:t> en cuanto a sacar listado de palabras, alguna tokenizacion…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Análisis</a:t>
            </a:r>
            <a:r>
              <a:rPr lang="es"/>
              <a:t> Exploratorio: Se hacen unos diccionarios y </a:t>
            </a:r>
            <a:r>
              <a:rPr lang="es"/>
              <a:t>después</a:t>
            </a:r>
            <a:r>
              <a:rPr lang="es"/>
              <a:t> se procesan con pandas.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Análisis</a:t>
            </a:r>
            <a:r>
              <a:rPr lang="es"/>
              <a:t> de Sentimiento: Tratar mediante funciones lambda, los </a:t>
            </a:r>
            <a:r>
              <a:rPr lang="es"/>
              <a:t>sentimientos</a:t>
            </a:r>
            <a:r>
              <a:rPr lang="es"/>
              <a:t> en las palabras del escritor.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Modelado de Temáticas: Un repaso por la </a:t>
            </a:r>
            <a:r>
              <a:rPr lang="es"/>
              <a:t>temáticas</a:t>
            </a:r>
            <a:r>
              <a:rPr lang="es"/>
              <a:t> de los libros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</a:t>
            </a:r>
            <a:r>
              <a:rPr lang="es"/>
              <a:t>análisis</a:t>
            </a:r>
            <a:r>
              <a:rPr lang="es"/>
              <a:t>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50" y="1179375"/>
            <a:ext cx="7994299" cy="3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análisis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633" y="1093850"/>
            <a:ext cx="4832764" cy="38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