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Supermarket Financial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lang="en-US" b="1" dirty="0"/>
              <a:t>P</a:t>
            </a:r>
            <a:r>
              <a:rPr b="1" dirty="0"/>
              <a:t>resented by: </a:t>
            </a:r>
            <a:r>
              <a:rPr lang="en-US" b="1" dirty="0"/>
              <a:t>KURVA </a:t>
            </a:r>
            <a:r>
              <a:rPr lang="en-US" sz="3340" b="1" dirty="0"/>
              <a:t>UMESH</a:t>
            </a:r>
            <a:endParaRPr sz="3340" b="1" dirty="0"/>
          </a:p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1-6-2025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2B1740-AF41-888B-28DC-C977DCD98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2411748"/>
            <a:ext cx="85474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Data analysis with visual representation helps transform raw numbers into meaningful insights through charts, graphs, and dashboards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Performance Indicators (KPIs)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Showing metrics like revenue, sales growth, or customer engagement.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Such as bar charts, line graphs, pie charts, or tables summarizing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 &amp; Interactivity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Users can drill down into specific data points for deeper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Any notable trends, anomalies, or predictions based on the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01 2159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836023"/>
            <a:ext cx="849085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2.30M</a:t>
            </a:r>
          </a:p>
          <a:p>
            <a:r>
              <a:t>• Total Profit: 286.40K</a:t>
            </a:r>
          </a:p>
          <a:p>
            <a:r>
              <a:t>• Key Highlights:</a:t>
            </a:r>
          </a:p>
          <a:p>
            <a:r>
              <a:t>   - Sales and profit exceeded goals in key areas</a:t>
            </a:r>
          </a:p>
          <a:p>
            <a:r>
              <a:t>   - Regional/product analysis identifies performance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Sales &amp; Total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reached 2.30 million</a:t>
            </a:r>
          </a:p>
          <a:p>
            <a:r>
              <a:t>• Profit achieved 286.4K, indicating a healthy margin</a:t>
            </a:r>
          </a:p>
          <a:p>
            <a:r>
              <a:t>• Strong overall financial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&amp; Profit Trend by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Sales: 13.13K vs. Goal: 2.72K</a:t>
            </a:r>
          </a:p>
          <a:p>
            <a:r>
              <a:t>• Performance: +382.08% above goal</a:t>
            </a:r>
          </a:p>
          <a:p>
            <a:r>
              <a:t>• Shows strong sales spikes at certain periods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 and Product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Product count across regions: 3,202</a:t>
            </a:r>
          </a:p>
          <a:p>
            <a:r>
              <a:t>• Goal: 783.70K, actual significantly lower</a:t>
            </a:r>
          </a:p>
          <a:p>
            <a:r>
              <a:t>• Highlights strategic improvement areas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Profit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East and West regions lead in profit</a:t>
            </a:r>
          </a:p>
          <a:p>
            <a:r>
              <a:t>• South lags in profitability</a:t>
            </a:r>
          </a:p>
          <a:p>
            <a:r>
              <a:t>• Need to refocus strategy on low-performing regions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Quantity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Top-performing product quantities: 2–4</a:t>
            </a:r>
          </a:p>
          <a:p>
            <a:r>
              <a:t>• Indicates reliance on few products</a:t>
            </a:r>
          </a:p>
          <a:p>
            <a:r>
              <a:t>• Suggests diversification opportunities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Region filter supports dynamic views</a:t>
            </a:r>
          </a:p>
          <a:p>
            <a:r>
              <a:t>• Enables regional breakdowns and scenario planning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Top Region: East</a:t>
            </a:r>
          </a:p>
          <a:p>
            <a:r>
              <a:t>• Strong Metrics: Quantity sales +382.08% over goal</a:t>
            </a:r>
          </a:p>
          <a:p>
            <a:r>
              <a:t>• Underperformance: Regional sales/product count (-99.59%)</a:t>
            </a:r>
          </a:p>
          <a:p>
            <a:r>
              <a:t>• Recommendations:</a:t>
            </a:r>
          </a:p>
          <a:p>
            <a:r>
              <a:t>   - Improve strategy in low-profit regions</a:t>
            </a:r>
          </a:p>
          <a:p>
            <a:r>
              <a:t>   - Promote underperforming products</a:t>
            </a:r>
          </a:p>
          <a:p>
            <a:r>
              <a:t>   - Explore periodic sales patterns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327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Supermarket Financial Sales Analysis</vt:lpstr>
      <vt:lpstr>Executive Summary</vt:lpstr>
      <vt:lpstr>Total Sales &amp; Total Profit</vt:lpstr>
      <vt:lpstr>Sales &amp; Profit Trend by Quantity</vt:lpstr>
      <vt:lpstr>Sales by Region and Product Count</vt:lpstr>
      <vt:lpstr>Regional Profit Distribution</vt:lpstr>
      <vt:lpstr>Product Quantity Distribution</vt:lpstr>
      <vt:lpstr>Filters and Interactivity</vt:lpstr>
      <vt:lpstr>Conclusions &amp; Recommendations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k vinod kumar</cp:lastModifiedBy>
  <cp:revision>2</cp:revision>
  <dcterms:created xsi:type="dcterms:W3CDTF">2013-01-27T09:14:16Z</dcterms:created>
  <dcterms:modified xsi:type="dcterms:W3CDTF">2025-06-01T16:41:12Z</dcterms:modified>
  <cp:category/>
</cp:coreProperties>
</file>