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191999" cy="13334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774" y="-45974"/>
            <a:ext cx="6302452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14" y="1304925"/>
            <a:ext cx="7109511" cy="5343524"/>
          </a:xfrm>
        </p:spPr>
        <p:txBody>
          <a:bodyPr anchor="t">
            <a:no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en-US" sz="1400" b="1" dirty="0"/>
              <a:t>Situation:</a:t>
            </a:r>
          </a:p>
          <a:p>
            <a:pPr marL="36900" lvl="0" indent="0">
              <a:buNone/>
            </a:pPr>
            <a:r>
              <a:rPr lang="en-US" sz="1400" dirty="0" err="1"/>
              <a:t>Powerco</a:t>
            </a:r>
            <a:r>
              <a:rPr lang="en-US" sz="1400" dirty="0"/>
              <a:t> is grappling with a significant challenge of customer churn, suspecting it to be linked to customers' price sensitivities. They have collected extensive data but lack insights into the underlying factors driving churn.</a:t>
            </a:r>
          </a:p>
          <a:p>
            <a:pPr marL="36900" lvl="0" indent="0">
              <a:buNone/>
            </a:pPr>
            <a:r>
              <a:rPr lang="en-US" sz="1400" b="1" dirty="0"/>
              <a:t>Machine Learning Modeling</a:t>
            </a:r>
            <a:r>
              <a:rPr lang="en-US" sz="1400" dirty="0"/>
              <a:t>:</a:t>
            </a:r>
          </a:p>
          <a:p>
            <a:pPr marL="36900" lvl="0" indent="0">
              <a:buNone/>
            </a:pPr>
            <a:r>
              <a:rPr lang="en-US" sz="1400" dirty="0"/>
              <a:t>Random Forest Classifier was employed to predict churn probabilities. The model achieved an accuracy of 90% and a Precision score of 91% on the test set.</a:t>
            </a:r>
          </a:p>
          <a:p>
            <a:pPr marL="36900" lvl="0" indent="0">
              <a:buNone/>
            </a:pPr>
            <a:endParaRPr lang="en-US" sz="1400" dirty="0"/>
          </a:p>
          <a:p>
            <a:pPr marL="36900" lvl="0" indent="0">
              <a:buNone/>
            </a:pPr>
            <a:r>
              <a:rPr lang="en-US" sz="1400" b="1" dirty="0"/>
              <a:t>Insights:</a:t>
            </a:r>
          </a:p>
          <a:p>
            <a:pPr marL="36900" lvl="0" indent="0">
              <a:buNone/>
            </a:pPr>
            <a:r>
              <a:rPr lang="en-US" sz="1400" dirty="0"/>
              <a:t>Churn Rate: Approximately 10.45% of customers have churned, indicating a significant but not overwhelming problem. </a:t>
            </a:r>
          </a:p>
          <a:p>
            <a:pPr marL="36900" lvl="0" indent="0">
              <a:buNone/>
            </a:pPr>
            <a:r>
              <a:rPr lang="en-US" sz="1400" dirty="0"/>
              <a:t>Net Margin: The net margin on power subscription and consumption over the last 12 months emerged as the top predictor of churn.</a:t>
            </a:r>
          </a:p>
          <a:p>
            <a:pPr marL="36900" lvl="0" indent="0">
              <a:buNone/>
            </a:pPr>
            <a:r>
              <a:rPr lang="en-US" sz="1400" dirty="0"/>
              <a:t>Meter Rental: Forecasted bill of meter rental for the next 2 months also showed significant influence on churn probability.</a:t>
            </a:r>
          </a:p>
          <a:p>
            <a:pPr marL="36900" lvl="0" indent="0">
              <a:buNone/>
            </a:pPr>
            <a:r>
              <a:rPr lang="en-US" sz="1400" dirty="0"/>
              <a:t>Time Factors: Customer tenure, activity duration, and contract update frequency appeared as influential factors, suggesting that longer-standing customers or those with recent contract updates may exhibit different churn behaviors.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5D360-C335-F50A-FBCD-FF1A49F04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324" y="1978385"/>
            <a:ext cx="4499662" cy="40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{747E799C-43CA-44FD-9919-14CC33547A07}tf55705232_win32</Template>
  <TotalTime>12</TotalTime>
  <Words>176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Goudy Old Style</vt:lpstr>
      <vt:lpstr>Wingdings 2</vt:lpstr>
      <vt:lpstr>SlateVTI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Mrunal Ingale</dc:creator>
  <cp:lastModifiedBy>Mrunal Ingale</cp:lastModifiedBy>
  <cp:revision>1</cp:revision>
  <dcterms:created xsi:type="dcterms:W3CDTF">2024-05-08T09:11:58Z</dcterms:created>
  <dcterms:modified xsi:type="dcterms:W3CDTF">2024-05-08T09:24:06Z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