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92" r:id="rId5"/>
    <p:sldId id="293" r:id="rId6"/>
    <p:sldId id="273" r:id="rId7"/>
    <p:sldId id="284" r:id="rId8"/>
    <p:sldId id="275" r:id="rId9"/>
    <p:sldId id="259" r:id="rId10"/>
    <p:sldId id="285" r:id="rId11"/>
    <p:sldId id="305" r:id="rId12"/>
    <p:sldId id="277" r:id="rId13"/>
    <p:sldId id="304" r:id="rId14"/>
    <p:sldId id="307" r:id="rId15"/>
    <p:sldId id="306" r:id="rId16"/>
    <p:sldId id="308" r:id="rId17"/>
    <p:sldId id="294" r:id="rId18"/>
    <p:sldId id="300" r:id="rId19"/>
    <p:sldId id="301" r:id="rId20"/>
    <p:sldId id="302" r:id="rId21"/>
    <p:sldId id="264" r:id="rId22"/>
    <p:sldId id="286" r:id="rId23"/>
    <p:sldId id="265" r:id="rId24"/>
    <p:sldId id="303" r:id="rId25"/>
    <p:sldId id="287"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aj Mistri" initials="N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unal Jadhav" userId="cacda12d37efd8f1" providerId="LiveId" clId="{15BC17D8-1CBB-4667-A562-BAD992608266}"/>
    <pc:docChg chg="undo redo custSel addSld delSld modSld">
      <pc:chgData name="Mrunal Jadhav" userId="cacda12d37efd8f1" providerId="LiveId" clId="{15BC17D8-1CBB-4667-A562-BAD992608266}" dt="2022-05-25T10:10:25.095" v="334"/>
      <pc:docMkLst>
        <pc:docMk/>
      </pc:docMkLst>
      <pc:sldChg chg="modSp mod">
        <pc:chgData name="Mrunal Jadhav" userId="cacda12d37efd8f1" providerId="LiveId" clId="{15BC17D8-1CBB-4667-A562-BAD992608266}" dt="2022-05-22T19:51:16.017" v="177" actId="20577"/>
        <pc:sldMkLst>
          <pc:docMk/>
          <pc:sldMk cId="0" sldId="256"/>
        </pc:sldMkLst>
        <pc:spChg chg="mod">
          <ac:chgData name="Mrunal Jadhav" userId="cacda12d37efd8f1" providerId="LiveId" clId="{15BC17D8-1CBB-4667-A562-BAD992608266}" dt="2022-05-22T19:51:16.017" v="177" actId="20577"/>
          <ac:spMkLst>
            <pc:docMk/>
            <pc:sldMk cId="0" sldId="256"/>
            <ac:spMk id="15363" creationId="{00000000-0000-0000-0000-000000000000}"/>
          </ac:spMkLst>
        </pc:spChg>
      </pc:sldChg>
      <pc:sldChg chg="modSp mod">
        <pc:chgData name="Mrunal Jadhav" userId="cacda12d37efd8f1" providerId="LiveId" clId="{15BC17D8-1CBB-4667-A562-BAD992608266}" dt="2022-05-13T19:05:32.614" v="1" actId="1076"/>
        <pc:sldMkLst>
          <pc:docMk/>
          <pc:sldMk cId="1976762092" sldId="292"/>
        </pc:sldMkLst>
        <pc:spChg chg="mod">
          <ac:chgData name="Mrunal Jadhav" userId="cacda12d37efd8f1" providerId="LiveId" clId="{15BC17D8-1CBB-4667-A562-BAD992608266}" dt="2022-05-13T19:05:32.614" v="1" actId="1076"/>
          <ac:spMkLst>
            <pc:docMk/>
            <pc:sldMk cId="1976762092" sldId="292"/>
            <ac:spMk id="15362" creationId="{00000000-0000-0000-0000-000000000000}"/>
          </ac:spMkLst>
        </pc:spChg>
        <pc:graphicFrameChg chg="modGraphic">
          <ac:chgData name="Mrunal Jadhav" userId="cacda12d37efd8f1" providerId="LiveId" clId="{15BC17D8-1CBB-4667-A562-BAD992608266}" dt="2022-05-13T19:05:29.226" v="0" actId="14734"/>
          <ac:graphicFrameMkLst>
            <pc:docMk/>
            <pc:sldMk cId="1976762092" sldId="292"/>
            <ac:graphicFrameMk id="5" creationId="{00000000-0000-0000-0000-000000000000}"/>
          </ac:graphicFrameMkLst>
        </pc:graphicFrameChg>
      </pc:sldChg>
      <pc:sldChg chg="modSp mod">
        <pc:chgData name="Mrunal Jadhav" userId="cacda12d37efd8f1" providerId="LiveId" clId="{15BC17D8-1CBB-4667-A562-BAD992608266}" dt="2022-05-13T19:07:35.821" v="6" actId="14100"/>
        <pc:sldMkLst>
          <pc:docMk/>
          <pc:sldMk cId="808467105" sldId="293"/>
        </pc:sldMkLst>
        <pc:graphicFrameChg chg="mod modGraphic">
          <ac:chgData name="Mrunal Jadhav" userId="cacda12d37efd8f1" providerId="LiveId" clId="{15BC17D8-1CBB-4667-A562-BAD992608266}" dt="2022-05-13T19:07:35.821" v="6" actId="14100"/>
          <ac:graphicFrameMkLst>
            <pc:docMk/>
            <pc:sldMk cId="808467105" sldId="293"/>
            <ac:graphicFrameMk id="5" creationId="{00000000-0000-0000-0000-000000000000}"/>
          </ac:graphicFrameMkLst>
        </pc:graphicFrameChg>
      </pc:sldChg>
      <pc:sldChg chg="modSp mod">
        <pc:chgData name="Mrunal Jadhav" userId="cacda12d37efd8f1" providerId="LiveId" clId="{15BC17D8-1CBB-4667-A562-BAD992608266}" dt="2022-05-22T19:44:01.434" v="61"/>
        <pc:sldMkLst>
          <pc:docMk/>
          <pc:sldMk cId="2896371076" sldId="294"/>
        </pc:sldMkLst>
        <pc:graphicFrameChg chg="mod modGraphic">
          <ac:chgData name="Mrunal Jadhav" userId="cacda12d37efd8f1" providerId="LiveId" clId="{15BC17D8-1CBB-4667-A562-BAD992608266}" dt="2022-05-22T19:44:01.434" v="61"/>
          <ac:graphicFrameMkLst>
            <pc:docMk/>
            <pc:sldMk cId="2896371076" sldId="294"/>
            <ac:graphicFrameMk id="3" creationId="{00000000-0000-0000-0000-000000000000}"/>
          </ac:graphicFrameMkLst>
        </pc:graphicFrameChg>
      </pc:sldChg>
      <pc:sldChg chg="modSp mod">
        <pc:chgData name="Mrunal Jadhav" userId="cacda12d37efd8f1" providerId="LiveId" clId="{15BC17D8-1CBB-4667-A562-BAD992608266}" dt="2022-05-22T19:46:51.591" v="102" actId="6549"/>
        <pc:sldMkLst>
          <pc:docMk/>
          <pc:sldMk cId="2712621187" sldId="301"/>
        </pc:sldMkLst>
        <pc:spChg chg="mod">
          <ac:chgData name="Mrunal Jadhav" userId="cacda12d37efd8f1" providerId="LiveId" clId="{15BC17D8-1CBB-4667-A562-BAD992608266}" dt="2022-05-22T19:46:51.591" v="102" actId="6549"/>
          <ac:spMkLst>
            <pc:docMk/>
            <pc:sldMk cId="2712621187" sldId="301"/>
            <ac:spMk id="3" creationId="{FD0AD11B-FEE0-46AB-AF14-46A8893570D2}"/>
          </ac:spMkLst>
        </pc:spChg>
      </pc:sldChg>
      <pc:sldChg chg="modSp mod">
        <pc:chgData name="Mrunal Jadhav" userId="cacda12d37efd8f1" providerId="LiveId" clId="{15BC17D8-1CBB-4667-A562-BAD992608266}" dt="2022-05-22T19:48:36.027" v="127"/>
        <pc:sldMkLst>
          <pc:docMk/>
          <pc:sldMk cId="4181829882" sldId="302"/>
        </pc:sldMkLst>
        <pc:spChg chg="mod">
          <ac:chgData name="Mrunal Jadhav" userId="cacda12d37efd8f1" providerId="LiveId" clId="{15BC17D8-1CBB-4667-A562-BAD992608266}" dt="2022-05-22T19:48:36.027" v="127"/>
          <ac:spMkLst>
            <pc:docMk/>
            <pc:sldMk cId="4181829882" sldId="302"/>
            <ac:spMk id="3" creationId="{FD0AD11B-FEE0-46AB-AF14-46A8893570D2}"/>
          </ac:spMkLst>
        </pc:spChg>
      </pc:sldChg>
      <pc:sldChg chg="modSp mod">
        <pc:chgData name="Mrunal Jadhav" userId="cacda12d37efd8f1" providerId="LiveId" clId="{15BC17D8-1CBB-4667-A562-BAD992608266}" dt="2022-05-22T18:54:45.027" v="38" actId="20577"/>
        <pc:sldMkLst>
          <pc:docMk/>
          <pc:sldMk cId="2930900999" sldId="303"/>
        </pc:sldMkLst>
        <pc:spChg chg="mod">
          <ac:chgData name="Mrunal Jadhav" userId="cacda12d37efd8f1" providerId="LiveId" clId="{15BC17D8-1CBB-4667-A562-BAD992608266}" dt="2022-05-22T18:54:45.027" v="38" actId="20577"/>
          <ac:spMkLst>
            <pc:docMk/>
            <pc:sldMk cId="2930900999" sldId="303"/>
            <ac:spMk id="3" creationId="{00000000-0000-0000-0000-000000000000}"/>
          </ac:spMkLst>
        </pc:spChg>
      </pc:sldChg>
      <pc:sldChg chg="addSp delSp modSp mod">
        <pc:chgData name="Mrunal Jadhav" userId="cacda12d37efd8f1" providerId="LiveId" clId="{15BC17D8-1CBB-4667-A562-BAD992608266}" dt="2022-05-22T19:40:00.611" v="57" actId="14100"/>
        <pc:sldMkLst>
          <pc:docMk/>
          <pc:sldMk cId="919606357" sldId="305"/>
        </pc:sldMkLst>
        <pc:spChg chg="mod">
          <ac:chgData name="Mrunal Jadhav" userId="cacda12d37efd8f1" providerId="LiveId" clId="{15BC17D8-1CBB-4667-A562-BAD992608266}" dt="2022-05-22T19:38:59.430" v="47" actId="27636"/>
          <ac:spMkLst>
            <pc:docMk/>
            <pc:sldMk cId="919606357" sldId="305"/>
            <ac:spMk id="2" creationId="{A16585E2-FF1F-4761-A522-67C0B6168EA1}"/>
          </ac:spMkLst>
        </pc:spChg>
        <pc:spChg chg="del">
          <ac:chgData name="Mrunal Jadhav" userId="cacda12d37efd8f1" providerId="LiveId" clId="{15BC17D8-1CBB-4667-A562-BAD992608266}" dt="2022-05-22T19:39:05.508" v="48" actId="478"/>
          <ac:spMkLst>
            <pc:docMk/>
            <pc:sldMk cId="919606357" sldId="305"/>
            <ac:spMk id="5" creationId="{B633E384-4873-4183-B542-0322108ADE80}"/>
          </ac:spMkLst>
        </pc:spChg>
        <pc:spChg chg="add del">
          <ac:chgData name="Mrunal Jadhav" userId="cacda12d37efd8f1" providerId="LiveId" clId="{15BC17D8-1CBB-4667-A562-BAD992608266}" dt="2022-05-22T19:39:05.508" v="48" actId="478"/>
          <ac:spMkLst>
            <pc:docMk/>
            <pc:sldMk cId="919606357" sldId="305"/>
            <ac:spMk id="6" creationId="{017F5C29-472F-422D-B4D4-6A9CAD869E95}"/>
          </ac:spMkLst>
        </pc:spChg>
        <pc:spChg chg="add del mod">
          <ac:chgData name="Mrunal Jadhav" userId="cacda12d37efd8f1" providerId="LiveId" clId="{15BC17D8-1CBB-4667-A562-BAD992608266}" dt="2022-05-22T19:38:45.122" v="44" actId="478"/>
          <ac:spMkLst>
            <pc:docMk/>
            <pc:sldMk cId="919606357" sldId="305"/>
            <ac:spMk id="7" creationId="{686BAA3D-A6A0-B395-756F-A51690954816}"/>
          </ac:spMkLst>
        </pc:spChg>
        <pc:spChg chg="add del mod">
          <ac:chgData name="Mrunal Jadhav" userId="cacda12d37efd8f1" providerId="LiveId" clId="{15BC17D8-1CBB-4667-A562-BAD992608266}" dt="2022-05-22T19:39:23.740" v="49" actId="931"/>
          <ac:spMkLst>
            <pc:docMk/>
            <pc:sldMk cId="919606357" sldId="305"/>
            <ac:spMk id="9" creationId="{58B1B679-2584-4AED-416E-13B42B2B4BEC}"/>
          </ac:spMkLst>
        </pc:spChg>
        <pc:spChg chg="add del">
          <ac:chgData name="Mrunal Jadhav" userId="cacda12d37efd8f1" providerId="LiveId" clId="{15BC17D8-1CBB-4667-A562-BAD992608266}" dt="2022-05-22T19:39:05.508" v="48" actId="478"/>
          <ac:spMkLst>
            <pc:docMk/>
            <pc:sldMk cId="919606357" sldId="305"/>
            <ac:spMk id="10" creationId="{7A478189-D056-4CBE-8DD5-CE9D37543490}"/>
          </ac:spMkLst>
        </pc:spChg>
        <pc:spChg chg="add del">
          <ac:chgData name="Mrunal Jadhav" userId="cacda12d37efd8f1" providerId="LiveId" clId="{15BC17D8-1CBB-4667-A562-BAD992608266}" dt="2022-05-22T19:39:05.508" v="48" actId="478"/>
          <ac:spMkLst>
            <pc:docMk/>
            <pc:sldMk cId="919606357" sldId="305"/>
            <ac:spMk id="16" creationId="{A47A35BE-405A-4E4F-B587-36D8EF69A613}"/>
          </ac:spMkLst>
        </pc:spChg>
        <pc:spChg chg="add del">
          <ac:chgData name="Mrunal Jadhav" userId="cacda12d37efd8f1" providerId="LiveId" clId="{15BC17D8-1CBB-4667-A562-BAD992608266}" dt="2022-05-22T19:39:05.508" v="48" actId="478"/>
          <ac:spMkLst>
            <pc:docMk/>
            <pc:sldMk cId="919606357" sldId="305"/>
            <ac:spMk id="17" creationId="{690949E0-B503-4697-A32F-50D96FDBE034}"/>
          </ac:spMkLst>
        </pc:spChg>
        <pc:spChg chg="add del">
          <ac:chgData name="Mrunal Jadhav" userId="cacda12d37efd8f1" providerId="LiveId" clId="{15BC17D8-1CBB-4667-A562-BAD992608266}" dt="2022-05-22T19:39:05.508" v="48" actId="478"/>
          <ac:spMkLst>
            <pc:docMk/>
            <pc:sldMk cId="919606357" sldId="305"/>
            <ac:spMk id="18" creationId="{2758E94C-0A2C-40A7-BEA4-36F8513D5FE9}"/>
          </ac:spMkLst>
        </pc:spChg>
        <pc:spChg chg="add del">
          <ac:chgData name="Mrunal Jadhav" userId="cacda12d37efd8f1" providerId="LiveId" clId="{15BC17D8-1CBB-4667-A562-BAD992608266}" dt="2022-05-22T19:39:05.508" v="48" actId="478"/>
          <ac:spMkLst>
            <pc:docMk/>
            <pc:sldMk cId="919606357" sldId="305"/>
            <ac:spMk id="19" creationId="{8E876FA7-E7E5-457E-9EA7-FB68C1F93629}"/>
          </ac:spMkLst>
        </pc:spChg>
        <pc:spChg chg="add del">
          <ac:chgData name="Mrunal Jadhav" userId="cacda12d37efd8f1" providerId="LiveId" clId="{15BC17D8-1CBB-4667-A562-BAD992608266}" dt="2022-05-22T19:39:05.508" v="48" actId="478"/>
          <ac:spMkLst>
            <pc:docMk/>
            <pc:sldMk cId="919606357" sldId="305"/>
            <ac:spMk id="21" creationId="{CC8BB00A-47BA-4F07-9CA4-EB6746B476AC}"/>
          </ac:spMkLst>
        </pc:spChg>
        <pc:spChg chg="add del">
          <ac:chgData name="Mrunal Jadhav" userId="cacda12d37efd8f1" providerId="LiveId" clId="{15BC17D8-1CBB-4667-A562-BAD992608266}" dt="2022-05-22T19:39:05.508" v="48" actId="478"/>
          <ac:spMkLst>
            <pc:docMk/>
            <pc:sldMk cId="919606357" sldId="305"/>
            <ac:spMk id="23" creationId="{B4AF1170-09DE-44EC-BAF0-93F23CEBD99B}"/>
          </ac:spMkLst>
        </pc:spChg>
        <pc:spChg chg="add del">
          <ac:chgData name="Mrunal Jadhav" userId="cacda12d37efd8f1" providerId="LiveId" clId="{15BC17D8-1CBB-4667-A562-BAD992608266}" dt="2022-05-22T19:39:05.508" v="48" actId="478"/>
          <ac:spMkLst>
            <pc:docMk/>
            <pc:sldMk cId="919606357" sldId="305"/>
            <ac:spMk id="25" creationId="{B77DAAEE-188C-4D19-B571-9305A89EEC4C}"/>
          </ac:spMkLst>
        </pc:spChg>
        <pc:spChg chg="add del">
          <ac:chgData name="Mrunal Jadhav" userId="cacda12d37efd8f1" providerId="LiveId" clId="{15BC17D8-1CBB-4667-A562-BAD992608266}" dt="2022-05-22T19:39:05.508" v="48" actId="478"/>
          <ac:spMkLst>
            <pc:docMk/>
            <pc:sldMk cId="919606357" sldId="305"/>
            <ac:spMk id="26" creationId="{781C54CC-F2DE-4BEF-8D4B-F6E553A9EFC0}"/>
          </ac:spMkLst>
        </pc:spChg>
        <pc:spChg chg="add del">
          <ac:chgData name="Mrunal Jadhav" userId="cacda12d37efd8f1" providerId="LiveId" clId="{15BC17D8-1CBB-4667-A562-BAD992608266}" dt="2022-05-22T19:39:05.508" v="48" actId="478"/>
          <ac:spMkLst>
            <pc:docMk/>
            <pc:sldMk cId="919606357" sldId="305"/>
            <ac:spMk id="27" creationId="{BD36F1C7-B913-49D3-B686-A35359AC4D80}"/>
          </ac:spMkLst>
        </pc:spChg>
        <pc:spChg chg="add del">
          <ac:chgData name="Mrunal Jadhav" userId="cacda12d37efd8f1" providerId="LiveId" clId="{15BC17D8-1CBB-4667-A562-BAD992608266}" dt="2022-05-22T19:39:05.508" v="48" actId="478"/>
          <ac:spMkLst>
            <pc:docMk/>
            <pc:sldMk cId="919606357" sldId="305"/>
            <ac:spMk id="33" creationId="{6BD709FF-D8B7-4844-A465-AACC27B4CC1B}"/>
          </ac:spMkLst>
        </pc:spChg>
        <pc:spChg chg="add del">
          <ac:chgData name="Mrunal Jadhav" userId="cacda12d37efd8f1" providerId="LiveId" clId="{15BC17D8-1CBB-4667-A562-BAD992608266}" dt="2022-05-22T19:39:05.508" v="48" actId="478"/>
          <ac:spMkLst>
            <pc:docMk/>
            <pc:sldMk cId="919606357" sldId="305"/>
            <ac:spMk id="54" creationId="{7514FBAA-0C03-4B71-9CA6-97F5DAFBF775}"/>
          </ac:spMkLst>
        </pc:spChg>
        <pc:spChg chg="add del">
          <ac:chgData name="Mrunal Jadhav" userId="cacda12d37efd8f1" providerId="LiveId" clId="{15BC17D8-1CBB-4667-A562-BAD992608266}" dt="2022-05-22T19:39:05.508" v="48" actId="478"/>
          <ac:spMkLst>
            <pc:docMk/>
            <pc:sldMk cId="919606357" sldId="305"/>
            <ac:spMk id="55" creationId="{CEA8A234-353D-4D10-9E3F-4BCFB5DD9E90}"/>
          </ac:spMkLst>
        </pc:spChg>
        <pc:spChg chg="add del">
          <ac:chgData name="Mrunal Jadhav" userId="cacda12d37efd8f1" providerId="LiveId" clId="{15BC17D8-1CBB-4667-A562-BAD992608266}" dt="2022-05-22T19:39:05.508" v="48" actId="478"/>
          <ac:spMkLst>
            <pc:docMk/>
            <pc:sldMk cId="919606357" sldId="305"/>
            <ac:spMk id="56" creationId="{8AFD4DFB-9452-4908-85EE-FAF3800F854C}"/>
          </ac:spMkLst>
        </pc:spChg>
        <pc:spChg chg="add del">
          <ac:chgData name="Mrunal Jadhav" userId="cacda12d37efd8f1" providerId="LiveId" clId="{15BC17D8-1CBB-4667-A562-BAD992608266}" dt="2022-05-22T19:39:05.508" v="48" actId="478"/>
          <ac:spMkLst>
            <pc:docMk/>
            <pc:sldMk cId="919606357" sldId="305"/>
            <ac:spMk id="58" creationId="{EE0FD395-54F2-457D-B710-97DCB33791ED}"/>
          </ac:spMkLst>
        </pc:spChg>
        <pc:spChg chg="add del">
          <ac:chgData name="Mrunal Jadhav" userId="cacda12d37efd8f1" providerId="LiveId" clId="{15BC17D8-1CBB-4667-A562-BAD992608266}" dt="2022-05-22T19:39:05.508" v="48" actId="478"/>
          <ac:spMkLst>
            <pc:docMk/>
            <pc:sldMk cId="919606357" sldId="305"/>
            <ac:spMk id="59" creationId="{5127307C-D0AC-4048-A4E8-64A54650DEB1}"/>
          </ac:spMkLst>
        </pc:spChg>
        <pc:spChg chg="add del">
          <ac:chgData name="Mrunal Jadhav" userId="cacda12d37efd8f1" providerId="LiveId" clId="{15BC17D8-1CBB-4667-A562-BAD992608266}" dt="2022-05-22T19:39:05.508" v="48" actId="478"/>
          <ac:spMkLst>
            <pc:docMk/>
            <pc:sldMk cId="919606357" sldId="305"/>
            <ac:spMk id="60" creationId="{CA279A53-E66F-401F-8556-B3177D4769E2}"/>
          </ac:spMkLst>
        </pc:spChg>
        <pc:picChg chg="add del">
          <ac:chgData name="Mrunal Jadhav" userId="cacda12d37efd8f1" providerId="LiveId" clId="{15BC17D8-1CBB-4667-A562-BAD992608266}" dt="2022-05-22T19:39:05.508" v="48" actId="478"/>
          <ac:picMkLst>
            <pc:docMk/>
            <pc:sldMk cId="919606357" sldId="305"/>
            <ac:picMk id="11" creationId="{5977EB68-088F-421C-8F86-32F0A1E13224}"/>
          </ac:picMkLst>
        </pc:picChg>
        <pc:picChg chg="add del">
          <ac:chgData name="Mrunal Jadhav" userId="cacda12d37efd8f1" providerId="LiveId" clId="{15BC17D8-1CBB-4667-A562-BAD992608266}" dt="2022-05-22T19:39:05.508" v="48" actId="478"/>
          <ac:picMkLst>
            <pc:docMk/>
            <pc:sldMk cId="919606357" sldId="305"/>
            <ac:picMk id="12" creationId="{7EAC01C7-59DA-49AC-B04A-CBF7B8D02467}"/>
          </ac:picMkLst>
        </pc:picChg>
        <pc:picChg chg="add del">
          <ac:chgData name="Mrunal Jadhav" userId="cacda12d37efd8f1" providerId="LiveId" clId="{15BC17D8-1CBB-4667-A562-BAD992608266}" dt="2022-05-22T19:39:05.508" v="48" actId="478"/>
          <ac:picMkLst>
            <pc:docMk/>
            <pc:sldMk cId="919606357" sldId="305"/>
            <ac:picMk id="13" creationId="{5D01FFB7-704B-447D-BF5E-69AC7A7A2BBE}"/>
          </ac:picMkLst>
        </pc:picChg>
        <pc:picChg chg="add del">
          <ac:chgData name="Mrunal Jadhav" userId="cacda12d37efd8f1" providerId="LiveId" clId="{15BC17D8-1CBB-4667-A562-BAD992608266}" dt="2022-05-22T19:39:05.508" v="48" actId="478"/>
          <ac:picMkLst>
            <pc:docMk/>
            <pc:sldMk cId="919606357" sldId="305"/>
            <ac:picMk id="14" creationId="{0B634E39-7095-421B-BDA4-0138A77A1953}"/>
          </ac:picMkLst>
        </pc:picChg>
        <pc:picChg chg="add del">
          <ac:chgData name="Mrunal Jadhav" userId="cacda12d37efd8f1" providerId="LiveId" clId="{15BC17D8-1CBB-4667-A562-BAD992608266}" dt="2022-05-22T19:39:05.508" v="48" actId="478"/>
          <ac:picMkLst>
            <pc:docMk/>
            <pc:sldMk cId="919606357" sldId="305"/>
            <ac:picMk id="15" creationId="{0F6F2F64-3444-45B9-95B7-3F40CDE0106F}"/>
          </ac:picMkLst>
        </pc:picChg>
        <pc:picChg chg="add mod">
          <ac:chgData name="Mrunal Jadhav" userId="cacda12d37efd8f1" providerId="LiveId" clId="{15BC17D8-1CBB-4667-A562-BAD992608266}" dt="2022-05-22T19:40:00.611" v="57" actId="14100"/>
          <ac:picMkLst>
            <pc:docMk/>
            <pc:sldMk cId="919606357" sldId="305"/>
            <ac:picMk id="22" creationId="{54661F25-B828-9CAA-4FD7-45711230B523}"/>
          </ac:picMkLst>
        </pc:picChg>
        <pc:cxnChg chg="add del">
          <ac:chgData name="Mrunal Jadhav" userId="cacda12d37efd8f1" providerId="LiveId" clId="{15BC17D8-1CBB-4667-A562-BAD992608266}" dt="2022-05-22T19:39:05.508" v="48" actId="478"/>
          <ac:cxnSpMkLst>
            <pc:docMk/>
            <pc:sldMk cId="919606357" sldId="305"/>
            <ac:cxnSpMk id="44" creationId="{859DF20A-ADF4-4D0D-A447-6F406E69947C}"/>
          </ac:cxnSpMkLst>
        </pc:cxnChg>
        <pc:cxnChg chg="add del">
          <ac:chgData name="Mrunal Jadhav" userId="cacda12d37efd8f1" providerId="LiveId" clId="{15BC17D8-1CBB-4667-A562-BAD992608266}" dt="2022-05-22T19:39:05.508" v="48" actId="478"/>
          <ac:cxnSpMkLst>
            <pc:docMk/>
            <pc:sldMk cId="919606357" sldId="305"/>
            <ac:cxnSpMk id="46" creationId="{656C1BEA-73A1-43CC-BAAD-B80ABDBA0D33}"/>
          </ac:cxnSpMkLst>
        </pc:cxnChg>
        <pc:cxnChg chg="add del">
          <ac:chgData name="Mrunal Jadhav" userId="cacda12d37efd8f1" providerId="LiveId" clId="{15BC17D8-1CBB-4667-A562-BAD992608266}" dt="2022-05-22T19:39:05.508" v="48" actId="478"/>
          <ac:cxnSpMkLst>
            <pc:docMk/>
            <pc:sldMk cId="919606357" sldId="305"/>
            <ac:cxnSpMk id="48" creationId="{6CFA69CD-40E0-43D3-9199-77EEF52E53B9}"/>
          </ac:cxnSpMkLst>
        </pc:cxnChg>
      </pc:sldChg>
      <pc:sldChg chg="new del">
        <pc:chgData name="Mrunal Jadhav" userId="cacda12d37efd8f1" providerId="LiveId" clId="{15BC17D8-1CBB-4667-A562-BAD992608266}" dt="2022-05-22T19:40:34.008" v="59" actId="47"/>
        <pc:sldMkLst>
          <pc:docMk/>
          <pc:sldMk cId="352010084" sldId="306"/>
        </pc:sldMkLst>
      </pc:sldChg>
      <pc:sldChg chg="addSp delSp modSp new mod">
        <pc:chgData name="Mrunal Jadhav" userId="cacda12d37efd8f1" providerId="LiveId" clId="{15BC17D8-1CBB-4667-A562-BAD992608266}" dt="2022-05-25T10:08:57.178" v="316" actId="20577"/>
        <pc:sldMkLst>
          <pc:docMk/>
          <pc:sldMk cId="2509358504" sldId="306"/>
        </pc:sldMkLst>
        <pc:spChg chg="mod">
          <ac:chgData name="Mrunal Jadhav" userId="cacda12d37efd8f1" providerId="LiveId" clId="{15BC17D8-1CBB-4667-A562-BAD992608266}" dt="2022-05-25T10:06:26.332" v="218" actId="20577"/>
          <ac:spMkLst>
            <pc:docMk/>
            <pc:sldMk cId="2509358504" sldId="306"/>
            <ac:spMk id="2" creationId="{579E6A1F-6B50-94F0-4F32-1D476469FFE1}"/>
          </ac:spMkLst>
        </pc:spChg>
        <pc:spChg chg="del">
          <ac:chgData name="Mrunal Jadhav" userId="cacda12d37efd8f1" providerId="LiveId" clId="{15BC17D8-1CBB-4667-A562-BAD992608266}" dt="2022-05-25T09:57:40.484" v="186" actId="931"/>
          <ac:spMkLst>
            <pc:docMk/>
            <pc:sldMk cId="2509358504" sldId="306"/>
            <ac:spMk id="3" creationId="{2BE4CF47-874E-14D5-77EF-827F721EF2D4}"/>
          </ac:spMkLst>
        </pc:spChg>
        <pc:spChg chg="add mod">
          <ac:chgData name="Mrunal Jadhav" userId="cacda12d37efd8f1" providerId="LiveId" clId="{15BC17D8-1CBB-4667-A562-BAD992608266}" dt="2022-05-25T10:08:57.178" v="316" actId="20577"/>
          <ac:spMkLst>
            <pc:docMk/>
            <pc:sldMk cId="2509358504" sldId="306"/>
            <ac:spMk id="7" creationId="{EE8D59AD-ECBE-242F-4926-46B7105F66C0}"/>
          </ac:spMkLst>
        </pc:spChg>
        <pc:picChg chg="add mod">
          <ac:chgData name="Mrunal Jadhav" userId="cacda12d37efd8f1" providerId="LiveId" clId="{15BC17D8-1CBB-4667-A562-BAD992608266}" dt="2022-05-25T09:57:29.731" v="185"/>
          <ac:picMkLst>
            <pc:docMk/>
            <pc:sldMk cId="2509358504" sldId="306"/>
            <ac:picMk id="4" creationId="{5C411C97-2929-8BB2-42AA-237C39E6486B}"/>
          </ac:picMkLst>
        </pc:picChg>
        <pc:picChg chg="add mod">
          <ac:chgData name="Mrunal Jadhav" userId="cacda12d37efd8f1" providerId="LiveId" clId="{15BC17D8-1CBB-4667-A562-BAD992608266}" dt="2022-05-25T09:57:42.867" v="187" actId="1076"/>
          <ac:picMkLst>
            <pc:docMk/>
            <pc:sldMk cId="2509358504" sldId="306"/>
            <ac:picMk id="6" creationId="{14BCFAE8-21AC-FB2B-3563-44CCA26838DE}"/>
          </ac:picMkLst>
        </pc:picChg>
      </pc:sldChg>
      <pc:sldChg chg="new del">
        <pc:chgData name="Mrunal Jadhav" userId="cacda12d37efd8f1" providerId="LiveId" clId="{15BC17D8-1CBB-4667-A562-BAD992608266}" dt="2022-05-14T18:18:56.971" v="20" actId="680"/>
        <pc:sldMkLst>
          <pc:docMk/>
          <pc:sldMk cId="3767042721" sldId="306"/>
        </pc:sldMkLst>
      </pc:sldChg>
      <pc:sldChg chg="addSp modSp new mod">
        <pc:chgData name="Mrunal Jadhav" userId="cacda12d37efd8f1" providerId="LiveId" clId="{15BC17D8-1CBB-4667-A562-BAD992608266}" dt="2022-05-25T10:06:50.069" v="224"/>
        <pc:sldMkLst>
          <pc:docMk/>
          <pc:sldMk cId="1020971009" sldId="307"/>
        </pc:sldMkLst>
        <pc:spChg chg="mod">
          <ac:chgData name="Mrunal Jadhav" userId="cacda12d37efd8f1" providerId="LiveId" clId="{15BC17D8-1CBB-4667-A562-BAD992608266}" dt="2022-05-25T10:06:38.927" v="223"/>
          <ac:spMkLst>
            <pc:docMk/>
            <pc:sldMk cId="1020971009" sldId="307"/>
            <ac:spMk id="2" creationId="{C15D3352-618B-1E05-C5F8-EAEC78CC8ED8}"/>
          </ac:spMkLst>
        </pc:spChg>
        <pc:spChg chg="mod">
          <ac:chgData name="Mrunal Jadhav" userId="cacda12d37efd8f1" providerId="LiveId" clId="{15BC17D8-1CBB-4667-A562-BAD992608266}" dt="2022-05-25T10:05:51.636" v="209" actId="27636"/>
          <ac:spMkLst>
            <pc:docMk/>
            <pc:sldMk cId="1020971009" sldId="307"/>
            <ac:spMk id="3" creationId="{2EC166C0-515D-5C27-47B3-1CF9BD7A3D2B}"/>
          </ac:spMkLst>
        </pc:spChg>
        <pc:picChg chg="add mod">
          <ac:chgData name="Mrunal Jadhav" userId="cacda12d37efd8f1" providerId="LiveId" clId="{15BC17D8-1CBB-4667-A562-BAD992608266}" dt="2022-05-25T10:06:50.069" v="224"/>
          <ac:picMkLst>
            <pc:docMk/>
            <pc:sldMk cId="1020971009" sldId="307"/>
            <ac:picMk id="4" creationId="{F88777EC-45AC-73AC-7B3F-42339FDAC5B4}"/>
          </ac:picMkLst>
        </pc:picChg>
      </pc:sldChg>
      <pc:sldChg chg="new del">
        <pc:chgData name="Mrunal Jadhav" userId="cacda12d37efd8f1" providerId="LiveId" clId="{15BC17D8-1CBB-4667-A562-BAD992608266}" dt="2022-05-14T18:18:56.299" v="19" actId="680"/>
        <pc:sldMkLst>
          <pc:docMk/>
          <pc:sldMk cId="2639029445" sldId="307"/>
        </pc:sldMkLst>
      </pc:sldChg>
      <pc:sldChg chg="addSp delSp modSp new mod">
        <pc:chgData name="Mrunal Jadhav" userId="cacda12d37efd8f1" providerId="LiveId" clId="{15BC17D8-1CBB-4667-A562-BAD992608266}" dt="2022-05-25T10:10:25.095" v="334"/>
        <pc:sldMkLst>
          <pc:docMk/>
          <pc:sldMk cId="640766406" sldId="308"/>
        </pc:sldMkLst>
        <pc:spChg chg="mod">
          <ac:chgData name="Mrunal Jadhav" userId="cacda12d37efd8f1" providerId="LiveId" clId="{15BC17D8-1CBB-4667-A562-BAD992608266}" dt="2022-05-25T10:07:05.349" v="230"/>
          <ac:spMkLst>
            <pc:docMk/>
            <pc:sldMk cId="640766406" sldId="308"/>
            <ac:spMk id="2" creationId="{1A4AD90F-26CB-4D80-A935-2A890DDDDEC2}"/>
          </ac:spMkLst>
        </pc:spChg>
        <pc:spChg chg="del">
          <ac:chgData name="Mrunal Jadhav" userId="cacda12d37efd8f1" providerId="LiveId" clId="{15BC17D8-1CBB-4667-A562-BAD992608266}" dt="2022-05-25T10:07:25.854" v="232" actId="931"/>
          <ac:spMkLst>
            <pc:docMk/>
            <pc:sldMk cId="640766406" sldId="308"/>
            <ac:spMk id="3" creationId="{E60FC379-D813-5E9A-F2E2-80FD50A3DE59}"/>
          </ac:spMkLst>
        </pc:spChg>
        <pc:spChg chg="add del mod">
          <ac:chgData name="Mrunal Jadhav" userId="cacda12d37efd8f1" providerId="LiveId" clId="{15BC17D8-1CBB-4667-A562-BAD992608266}" dt="2022-05-25T10:10:25.095" v="334"/>
          <ac:spMkLst>
            <pc:docMk/>
            <pc:sldMk cId="640766406" sldId="308"/>
            <ac:spMk id="7" creationId="{2B18E4C1-E5B3-DBBB-5BC5-911886B377F1}"/>
          </ac:spMkLst>
        </pc:spChg>
        <pc:spChg chg="add mod">
          <ac:chgData name="Mrunal Jadhav" userId="cacda12d37efd8f1" providerId="LiveId" clId="{15BC17D8-1CBB-4667-A562-BAD992608266}" dt="2022-05-25T10:10:23.413" v="332" actId="255"/>
          <ac:spMkLst>
            <pc:docMk/>
            <pc:sldMk cId="640766406" sldId="308"/>
            <ac:spMk id="8" creationId="{21456E21-4971-7CA7-5CFC-AEC65E4470B1}"/>
          </ac:spMkLst>
        </pc:spChg>
        <pc:picChg chg="add mod">
          <ac:chgData name="Mrunal Jadhav" userId="cacda12d37efd8f1" providerId="LiveId" clId="{15BC17D8-1CBB-4667-A562-BAD992608266}" dt="2022-05-25T10:07:11.497" v="231"/>
          <ac:picMkLst>
            <pc:docMk/>
            <pc:sldMk cId="640766406" sldId="308"/>
            <ac:picMk id="4" creationId="{D45DD37E-6E40-2ACA-C78B-5EDCDC97F461}"/>
          </ac:picMkLst>
        </pc:picChg>
        <pc:picChg chg="add mod">
          <ac:chgData name="Mrunal Jadhav" userId="cacda12d37efd8f1" providerId="LiveId" clId="{15BC17D8-1CBB-4667-A562-BAD992608266}" dt="2022-05-25T10:07:31.855" v="234" actId="1076"/>
          <ac:picMkLst>
            <pc:docMk/>
            <pc:sldMk cId="640766406" sldId="308"/>
            <ac:picMk id="6" creationId="{EC40B89D-9BF5-8111-8768-E24C1EE9E98B}"/>
          </ac:picMkLst>
        </pc:picChg>
      </pc:sldChg>
      <pc:sldChg chg="new del">
        <pc:chgData name="Mrunal Jadhav" userId="cacda12d37efd8f1" providerId="LiveId" clId="{15BC17D8-1CBB-4667-A562-BAD992608266}" dt="2022-05-14T18:18:56.020" v="18" actId="680"/>
        <pc:sldMkLst>
          <pc:docMk/>
          <pc:sldMk cId="4277132150" sldId="308"/>
        </pc:sldMkLst>
      </pc:sldChg>
      <pc:sldChg chg="new del">
        <pc:chgData name="Mrunal Jadhav" userId="cacda12d37efd8f1" providerId="LiveId" clId="{15BC17D8-1CBB-4667-A562-BAD992608266}" dt="2022-05-14T18:18:55.755" v="17" actId="680"/>
        <pc:sldMkLst>
          <pc:docMk/>
          <pc:sldMk cId="690888821" sldId="309"/>
        </pc:sldMkLst>
      </pc:sldChg>
      <pc:sldChg chg="new del">
        <pc:chgData name="Mrunal Jadhav" userId="cacda12d37efd8f1" providerId="LiveId" clId="{15BC17D8-1CBB-4667-A562-BAD992608266}" dt="2022-05-14T18:18:55.481" v="16" actId="680"/>
        <pc:sldMkLst>
          <pc:docMk/>
          <pc:sldMk cId="2527368129" sldId="310"/>
        </pc:sldMkLst>
      </pc:sldChg>
      <pc:sldChg chg="new del">
        <pc:chgData name="Mrunal Jadhav" userId="cacda12d37efd8f1" providerId="LiveId" clId="{15BC17D8-1CBB-4667-A562-BAD992608266}" dt="2022-05-14T18:18:55.194" v="15" actId="680"/>
        <pc:sldMkLst>
          <pc:docMk/>
          <pc:sldMk cId="3534437797" sldId="311"/>
        </pc:sldMkLst>
      </pc:sldChg>
      <pc:sldChg chg="new del">
        <pc:chgData name="Mrunal Jadhav" userId="cacda12d37efd8f1" providerId="LiveId" clId="{15BC17D8-1CBB-4667-A562-BAD992608266}" dt="2022-05-14T18:18:54.841" v="14" actId="680"/>
        <pc:sldMkLst>
          <pc:docMk/>
          <pc:sldMk cId="817619872" sldId="312"/>
        </pc:sldMkLst>
      </pc:sldChg>
    </pc:docChg>
  </pc:docChgLst>
  <pc:docChgLst>
    <pc:chgData name="Mrunal Jadhav" userId="cacda12d37efd8f1" providerId="LiveId" clId="{82DAFF64-62ED-4713-936E-8C13B538408F}"/>
    <pc:docChg chg="undo custSel modSld">
      <pc:chgData name="Mrunal Jadhav" userId="cacda12d37efd8f1" providerId="LiveId" clId="{82DAFF64-62ED-4713-936E-8C13B538408F}" dt="2022-03-14T15:30:49.319" v="78" actId="20577"/>
      <pc:docMkLst>
        <pc:docMk/>
      </pc:docMkLst>
      <pc:sldChg chg="modSp mod">
        <pc:chgData name="Mrunal Jadhav" userId="cacda12d37efd8f1" providerId="LiveId" clId="{82DAFF64-62ED-4713-936E-8C13B538408F}" dt="2022-03-08T13:42:52.838" v="48" actId="2711"/>
        <pc:sldMkLst>
          <pc:docMk/>
          <pc:sldMk cId="0" sldId="264"/>
        </pc:sldMkLst>
        <pc:spChg chg="mod">
          <ac:chgData name="Mrunal Jadhav" userId="cacda12d37efd8f1" providerId="LiveId" clId="{82DAFF64-62ED-4713-936E-8C13B538408F}" dt="2022-03-08T13:42:52.838" v="48" actId="2711"/>
          <ac:spMkLst>
            <pc:docMk/>
            <pc:sldMk cId="0" sldId="264"/>
            <ac:spMk id="15363" creationId="{00000000-0000-0000-0000-000000000000}"/>
          </ac:spMkLst>
        </pc:spChg>
      </pc:sldChg>
      <pc:sldChg chg="modSp mod">
        <pc:chgData name="Mrunal Jadhav" userId="cacda12d37efd8f1" providerId="LiveId" clId="{82DAFF64-62ED-4713-936E-8C13B538408F}" dt="2022-03-08T13:43:18.447" v="53" actId="207"/>
        <pc:sldMkLst>
          <pc:docMk/>
          <pc:sldMk cId="0" sldId="265"/>
        </pc:sldMkLst>
        <pc:spChg chg="mod">
          <ac:chgData name="Mrunal Jadhav" userId="cacda12d37efd8f1" providerId="LiveId" clId="{82DAFF64-62ED-4713-936E-8C13B538408F}" dt="2022-03-08T13:43:18.447" v="53" actId="207"/>
          <ac:spMkLst>
            <pc:docMk/>
            <pc:sldMk cId="0" sldId="265"/>
            <ac:spMk id="15363" creationId="{00000000-0000-0000-0000-000000000000}"/>
          </ac:spMkLst>
        </pc:spChg>
      </pc:sldChg>
      <pc:sldChg chg="modSp mod">
        <pc:chgData name="Mrunal Jadhav" userId="cacda12d37efd8f1" providerId="LiveId" clId="{82DAFF64-62ED-4713-936E-8C13B538408F}" dt="2022-03-08T13:37:11.254" v="0" actId="114"/>
        <pc:sldMkLst>
          <pc:docMk/>
          <pc:sldMk cId="0" sldId="268"/>
        </pc:sldMkLst>
        <pc:spChg chg="mod">
          <ac:chgData name="Mrunal Jadhav" userId="cacda12d37efd8f1" providerId="LiveId" clId="{82DAFF64-62ED-4713-936E-8C13B538408F}" dt="2022-03-08T13:37:11.254" v="0" actId="114"/>
          <ac:spMkLst>
            <pc:docMk/>
            <pc:sldMk cId="0" sldId="268"/>
            <ac:spMk id="15363" creationId="{00000000-0000-0000-0000-000000000000}"/>
          </ac:spMkLst>
        </pc:spChg>
      </pc:sldChg>
      <pc:sldChg chg="modSp mod">
        <pc:chgData name="Mrunal Jadhav" userId="cacda12d37efd8f1" providerId="LiveId" clId="{82DAFF64-62ED-4713-936E-8C13B538408F}" dt="2022-03-08T13:39:03.667" v="16" actId="255"/>
        <pc:sldMkLst>
          <pc:docMk/>
          <pc:sldMk cId="2609875204" sldId="273"/>
        </pc:sldMkLst>
        <pc:spChg chg="mod">
          <ac:chgData name="Mrunal Jadhav" userId="cacda12d37efd8f1" providerId="LiveId" clId="{82DAFF64-62ED-4713-936E-8C13B538408F}" dt="2022-03-08T13:39:03.667" v="16" actId="255"/>
          <ac:spMkLst>
            <pc:docMk/>
            <pc:sldMk cId="2609875204" sldId="273"/>
            <ac:spMk id="15363" creationId="{00000000-0000-0000-0000-000000000000}"/>
          </ac:spMkLst>
        </pc:spChg>
      </pc:sldChg>
      <pc:sldChg chg="modSp mod">
        <pc:chgData name="Mrunal Jadhav" userId="cacda12d37efd8f1" providerId="LiveId" clId="{82DAFF64-62ED-4713-936E-8C13B538408F}" dt="2022-03-08T13:40:16.027" v="20" actId="114"/>
        <pc:sldMkLst>
          <pc:docMk/>
          <pc:sldMk cId="1748739233" sldId="275"/>
        </pc:sldMkLst>
        <pc:spChg chg="mod">
          <ac:chgData name="Mrunal Jadhav" userId="cacda12d37efd8f1" providerId="LiveId" clId="{82DAFF64-62ED-4713-936E-8C13B538408F}" dt="2022-03-08T13:40:16.027" v="20" actId="114"/>
          <ac:spMkLst>
            <pc:docMk/>
            <pc:sldMk cId="1748739233" sldId="275"/>
            <ac:spMk id="15363" creationId="{00000000-0000-0000-0000-000000000000}"/>
          </ac:spMkLst>
        </pc:spChg>
      </pc:sldChg>
      <pc:sldChg chg="modSp mod">
        <pc:chgData name="Mrunal Jadhav" userId="cacda12d37efd8f1" providerId="LiveId" clId="{82DAFF64-62ED-4713-936E-8C13B538408F}" dt="2022-03-08T13:41:21.802" v="36" actId="255"/>
        <pc:sldMkLst>
          <pc:docMk/>
          <pc:sldMk cId="1420160808" sldId="277"/>
        </pc:sldMkLst>
        <pc:spChg chg="mod">
          <ac:chgData name="Mrunal Jadhav" userId="cacda12d37efd8f1" providerId="LiveId" clId="{82DAFF64-62ED-4713-936E-8C13B538408F}" dt="2022-03-08T13:41:21.802" v="36" actId="255"/>
          <ac:spMkLst>
            <pc:docMk/>
            <pc:sldMk cId="1420160808" sldId="277"/>
            <ac:spMk id="15363" creationId="{00000000-0000-0000-0000-000000000000}"/>
          </ac:spMkLst>
        </pc:spChg>
      </pc:sldChg>
      <pc:sldChg chg="modSp mod">
        <pc:chgData name="Mrunal Jadhav" userId="cacda12d37efd8f1" providerId="LiveId" clId="{82DAFF64-62ED-4713-936E-8C13B538408F}" dt="2022-03-08T13:39:21.322" v="19" actId="27636"/>
        <pc:sldMkLst>
          <pc:docMk/>
          <pc:sldMk cId="1112949279" sldId="284"/>
        </pc:sldMkLst>
        <pc:spChg chg="mod">
          <ac:chgData name="Mrunal Jadhav" userId="cacda12d37efd8f1" providerId="LiveId" clId="{82DAFF64-62ED-4713-936E-8C13B538408F}" dt="2022-03-08T13:39:21.322" v="19" actId="27636"/>
          <ac:spMkLst>
            <pc:docMk/>
            <pc:sldMk cId="1112949279" sldId="284"/>
            <ac:spMk id="3" creationId="{00000000-0000-0000-0000-000000000000}"/>
          </ac:spMkLst>
        </pc:spChg>
      </pc:sldChg>
      <pc:sldChg chg="modSp mod">
        <pc:chgData name="Mrunal Jadhav" userId="cacda12d37efd8f1" providerId="LiveId" clId="{82DAFF64-62ED-4713-936E-8C13B538408F}" dt="2022-03-08T13:43:08.088" v="51" actId="120"/>
        <pc:sldMkLst>
          <pc:docMk/>
          <pc:sldMk cId="696494589" sldId="286"/>
        </pc:sldMkLst>
        <pc:spChg chg="mod">
          <ac:chgData name="Mrunal Jadhav" userId="cacda12d37efd8f1" providerId="LiveId" clId="{82DAFF64-62ED-4713-936E-8C13B538408F}" dt="2022-03-08T13:43:08.088" v="51" actId="120"/>
          <ac:spMkLst>
            <pc:docMk/>
            <pc:sldMk cId="696494589" sldId="286"/>
            <ac:spMk id="3" creationId="{00000000-0000-0000-0000-000000000000}"/>
          </ac:spMkLst>
        </pc:spChg>
      </pc:sldChg>
      <pc:sldChg chg="modSp mod">
        <pc:chgData name="Mrunal Jadhav" userId="cacda12d37efd8f1" providerId="LiveId" clId="{82DAFF64-62ED-4713-936E-8C13B538408F}" dt="2022-03-14T15:30:49.319" v="78" actId="20577"/>
        <pc:sldMkLst>
          <pc:docMk/>
          <pc:sldMk cId="435881863" sldId="287"/>
        </pc:sldMkLst>
        <pc:spChg chg="mod">
          <ac:chgData name="Mrunal Jadhav" userId="cacda12d37efd8f1" providerId="LiveId" clId="{82DAFF64-62ED-4713-936E-8C13B538408F}" dt="2022-03-14T15:30:49.319" v="78" actId="20577"/>
          <ac:spMkLst>
            <pc:docMk/>
            <pc:sldMk cId="435881863" sldId="287"/>
            <ac:spMk id="3" creationId="{00000000-0000-0000-0000-000000000000}"/>
          </ac:spMkLst>
        </pc:spChg>
      </pc:sldChg>
      <pc:sldChg chg="modSp mod">
        <pc:chgData name="Mrunal Jadhav" userId="cacda12d37efd8f1" providerId="LiveId" clId="{82DAFF64-62ED-4713-936E-8C13B538408F}" dt="2022-03-08T13:38:27.924" v="10" actId="403"/>
        <pc:sldMkLst>
          <pc:docMk/>
          <pc:sldMk cId="1976762092" sldId="292"/>
        </pc:sldMkLst>
        <pc:graphicFrameChg chg="modGraphic">
          <ac:chgData name="Mrunal Jadhav" userId="cacda12d37efd8f1" providerId="LiveId" clId="{82DAFF64-62ED-4713-936E-8C13B538408F}" dt="2022-03-08T13:38:27.924" v="10" actId="403"/>
          <ac:graphicFrameMkLst>
            <pc:docMk/>
            <pc:sldMk cId="1976762092" sldId="292"/>
            <ac:graphicFrameMk id="5" creationId="{00000000-0000-0000-0000-000000000000}"/>
          </ac:graphicFrameMkLst>
        </pc:graphicFrameChg>
      </pc:sldChg>
      <pc:sldChg chg="modSp mod">
        <pc:chgData name="Mrunal Jadhav" userId="cacda12d37efd8f1" providerId="LiveId" clId="{82DAFF64-62ED-4713-936E-8C13B538408F}" dt="2022-03-08T13:42:17.678" v="40" actId="404"/>
        <pc:sldMkLst>
          <pc:docMk/>
          <pc:sldMk cId="1967738590" sldId="300"/>
        </pc:sldMkLst>
        <pc:spChg chg="mod">
          <ac:chgData name="Mrunal Jadhav" userId="cacda12d37efd8f1" providerId="LiveId" clId="{82DAFF64-62ED-4713-936E-8C13B538408F}" dt="2022-03-08T13:42:17.678" v="40" actId="404"/>
          <ac:spMkLst>
            <pc:docMk/>
            <pc:sldMk cId="1967738590" sldId="300"/>
            <ac:spMk id="3" creationId="{FD0AD11B-FEE0-46AB-AF14-46A8893570D2}"/>
          </ac:spMkLst>
        </pc:spChg>
      </pc:sldChg>
      <pc:sldChg chg="modSp mod">
        <pc:chgData name="Mrunal Jadhav" userId="cacda12d37efd8f1" providerId="LiveId" clId="{82DAFF64-62ED-4713-936E-8C13B538408F}" dt="2022-03-08T13:42:36.311" v="46" actId="404"/>
        <pc:sldMkLst>
          <pc:docMk/>
          <pc:sldMk cId="2712621187" sldId="301"/>
        </pc:sldMkLst>
        <pc:spChg chg="mod">
          <ac:chgData name="Mrunal Jadhav" userId="cacda12d37efd8f1" providerId="LiveId" clId="{82DAFF64-62ED-4713-936E-8C13B538408F}" dt="2022-03-08T13:42:36.311" v="46" actId="404"/>
          <ac:spMkLst>
            <pc:docMk/>
            <pc:sldMk cId="2712621187" sldId="301"/>
            <ac:spMk id="3" creationId="{FD0AD11B-FEE0-46AB-AF14-46A8893570D2}"/>
          </ac:spMkLst>
        </pc:spChg>
      </pc:sldChg>
      <pc:sldChg chg="modSp mod">
        <pc:chgData name="Mrunal Jadhav" userId="cacda12d37efd8f1" providerId="LiveId" clId="{82DAFF64-62ED-4713-936E-8C13B538408F}" dt="2022-03-08T13:42:45.272" v="47" actId="113"/>
        <pc:sldMkLst>
          <pc:docMk/>
          <pc:sldMk cId="4181829882" sldId="302"/>
        </pc:sldMkLst>
        <pc:spChg chg="mod">
          <ac:chgData name="Mrunal Jadhav" userId="cacda12d37efd8f1" providerId="LiveId" clId="{82DAFF64-62ED-4713-936E-8C13B538408F}" dt="2022-03-08T13:42:45.272" v="47" actId="113"/>
          <ac:spMkLst>
            <pc:docMk/>
            <pc:sldMk cId="4181829882" sldId="302"/>
            <ac:spMk id="3" creationId="{FD0AD11B-FEE0-46AB-AF14-46A8893570D2}"/>
          </ac:spMkLst>
        </pc:spChg>
      </pc:sldChg>
      <pc:sldChg chg="modSp mod">
        <pc:chgData name="Mrunal Jadhav" userId="cacda12d37efd8f1" providerId="LiveId" clId="{82DAFF64-62ED-4713-936E-8C13B538408F}" dt="2022-03-08T13:43:30.548" v="56" actId="404"/>
        <pc:sldMkLst>
          <pc:docMk/>
          <pc:sldMk cId="2930900999" sldId="303"/>
        </pc:sldMkLst>
        <pc:spChg chg="mod">
          <ac:chgData name="Mrunal Jadhav" userId="cacda12d37efd8f1" providerId="LiveId" clId="{82DAFF64-62ED-4713-936E-8C13B538408F}" dt="2022-03-08T13:43:30.548" v="56" actId="404"/>
          <ac:spMkLst>
            <pc:docMk/>
            <pc:sldMk cId="2930900999" sldId="303"/>
            <ac:spMk id="3" creationId="{00000000-0000-0000-0000-000000000000}"/>
          </ac:spMkLst>
        </pc:spChg>
      </pc:sldChg>
    </pc:docChg>
  </pc:docChgLst>
  <pc:docChgLst>
    <pc:chgData name="Mrunal Jadhav" userId="cacda12d37efd8f1" providerId="LiveId" clId="{8301CA93-7818-4561-94F4-4AD8A0326B3F}"/>
    <pc:docChg chg="custSel modSld">
      <pc:chgData name="Mrunal Jadhav" userId="cacda12d37efd8f1" providerId="LiveId" clId="{8301CA93-7818-4561-94F4-4AD8A0326B3F}" dt="2022-07-04T16:33:03.174" v="80" actId="478"/>
      <pc:docMkLst>
        <pc:docMk/>
      </pc:docMkLst>
      <pc:sldChg chg="delSp modSp mod">
        <pc:chgData name="Mrunal Jadhav" userId="cacda12d37efd8f1" providerId="LiveId" clId="{8301CA93-7818-4561-94F4-4AD8A0326B3F}" dt="2022-07-04T16:33:03.174" v="80" actId="478"/>
        <pc:sldMkLst>
          <pc:docMk/>
          <pc:sldMk cId="0" sldId="256"/>
        </pc:sldMkLst>
        <pc:spChg chg="mod">
          <ac:chgData name="Mrunal Jadhav" userId="cacda12d37efd8f1" providerId="LiveId" clId="{8301CA93-7818-4561-94F4-4AD8A0326B3F}" dt="2022-07-04T16:32:46.063" v="17" actId="27636"/>
          <ac:spMkLst>
            <pc:docMk/>
            <pc:sldMk cId="0" sldId="256"/>
            <ac:spMk id="15362" creationId="{00000000-0000-0000-0000-000000000000}"/>
          </ac:spMkLst>
        </pc:spChg>
        <pc:spChg chg="mod">
          <ac:chgData name="Mrunal Jadhav" userId="cacda12d37efd8f1" providerId="LiveId" clId="{8301CA93-7818-4561-94F4-4AD8A0326B3F}" dt="2022-07-04T16:32:58.079" v="79" actId="20577"/>
          <ac:spMkLst>
            <pc:docMk/>
            <pc:sldMk cId="0" sldId="256"/>
            <ac:spMk id="15363" creationId="{00000000-0000-0000-0000-000000000000}"/>
          </ac:spMkLst>
        </pc:spChg>
        <pc:picChg chg="del">
          <ac:chgData name="Mrunal Jadhav" userId="cacda12d37efd8f1" providerId="LiveId" clId="{8301CA93-7818-4561-94F4-4AD8A0326B3F}" dt="2022-07-04T16:33:03.174" v="80" actId="478"/>
          <ac:picMkLst>
            <pc:docMk/>
            <pc:sldMk cId="0" sldId="256"/>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a:bodyPr>
          <a:lstStyle/>
          <a:p>
            <a:r>
              <a:rPr lang="en-US" sz="2400" b="1" dirty="0">
                <a:latin typeface="Times New Roman" pitchFamily="18" charset="0"/>
              </a:rPr>
              <a:t>A Presentation on</a:t>
            </a:r>
            <a:br>
              <a:rPr lang="en-US" sz="2400" b="1" dirty="0">
                <a:latin typeface="Times New Roman" pitchFamily="18" charset="0"/>
              </a:rPr>
            </a:br>
            <a:endParaRPr lang="en-US" sz="20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143000"/>
            <a:ext cx="8272462" cy="5181600"/>
          </a:xfrm>
        </p:spPr>
        <p:txBody>
          <a:bodyPr>
            <a:normAutofit fontScale="55000" lnSpcReduction="20000"/>
          </a:bodyPr>
          <a:lstStyle/>
          <a:p>
            <a:pPr algn="ctr" eaLnBrk="1" hangingPunct="1">
              <a:buFont typeface="Wingdings" pitchFamily="2" charset="2"/>
              <a:buNone/>
            </a:pPr>
            <a:endParaRPr lang="en-US" sz="4600" b="1" dirty="0">
              <a:latin typeface="Times New Roman" pitchFamily="18" charset="0"/>
            </a:endParaRPr>
          </a:p>
          <a:p>
            <a:pPr algn="ctr" eaLnBrk="1" hangingPunct="1">
              <a:buFont typeface="Wingdings" pitchFamily="2" charset="2"/>
              <a:buNone/>
            </a:pPr>
            <a:r>
              <a:rPr lang="en-US" sz="4600" b="1" dirty="0">
                <a:latin typeface="Times New Roman" pitchFamily="18" charset="0"/>
              </a:rPr>
              <a:t>“</a:t>
            </a:r>
            <a:r>
              <a:rPr lang="en-US" sz="4600" b="1" dirty="0">
                <a:solidFill>
                  <a:srgbClr val="FF0000"/>
                </a:solidFill>
                <a:latin typeface="Times New Roman" pitchFamily="18" charset="0"/>
              </a:rPr>
              <a:t>ADVANCED SAFETY HELMET FOR WORKERS  </a:t>
            </a:r>
            <a:r>
              <a:rPr lang="en-US" sz="4600" b="1" dirty="0">
                <a:latin typeface="Times New Roman" pitchFamily="18" charset="0"/>
              </a:rPr>
              <a:t>”</a:t>
            </a:r>
          </a:p>
          <a:p>
            <a:pPr algn="ctr" eaLnBrk="1" hangingPunct="1">
              <a:buFont typeface="Wingdings" pitchFamily="2" charset="2"/>
              <a:buNone/>
            </a:pPr>
            <a:endParaRPr lang="en-US" sz="2400" b="1" dirty="0">
              <a:latin typeface="Times New Roman" pitchFamily="18" charset="0"/>
            </a:endParaRPr>
          </a:p>
          <a:p>
            <a:pPr algn="ctr" eaLnBrk="1" hangingPunct="1">
              <a:buFont typeface="Wingdings" pitchFamily="2" charset="2"/>
              <a:buNone/>
            </a:pPr>
            <a:endParaRPr lang="en-US" sz="1800" b="1" i="1" dirty="0">
              <a:latin typeface="Times New Roman" pitchFamily="18" charset="0"/>
            </a:endParaRPr>
          </a:p>
          <a:p>
            <a:pPr algn="ctr" eaLnBrk="1" hangingPunct="1">
              <a:buFont typeface="Wingdings" pitchFamily="2" charset="2"/>
              <a:buNone/>
            </a:pPr>
            <a:endParaRPr lang="en-US" sz="1800" b="1" i="1" dirty="0">
              <a:latin typeface="Times New Roman" pitchFamily="18" charset="0"/>
            </a:endParaRPr>
          </a:p>
          <a:p>
            <a:pPr algn="ctr" eaLnBrk="1" hangingPunct="1">
              <a:buFont typeface="Wingdings" pitchFamily="2" charset="2"/>
              <a:buNone/>
            </a:pPr>
            <a:endParaRPr lang="en-US" sz="1800" i="1" dirty="0">
              <a:latin typeface="Times New Roman" pitchFamily="18" charset="0"/>
            </a:endParaRPr>
          </a:p>
          <a:p>
            <a:pPr algn="ctr" eaLnBrk="1" hangingPunct="1">
              <a:buFont typeface="Wingdings" pitchFamily="2" charset="2"/>
              <a:buNone/>
            </a:pPr>
            <a:endParaRPr lang="en-US" sz="2400" b="1" dirty="0">
              <a:latin typeface="Times New Roman" pitchFamily="18" charset="0"/>
            </a:endParaRPr>
          </a:p>
          <a:p>
            <a:pPr marL="457200" indent="-457200" algn="ctr" eaLnBrk="1" hangingPunct="1">
              <a:buFont typeface="Wingdings" pitchFamily="2" charset="2"/>
              <a:buAutoNum type="arabicPeriod"/>
            </a:pPr>
            <a:r>
              <a:rPr lang="en-US" sz="2400" b="1" dirty="0">
                <a:latin typeface="Times New Roman" pitchFamily="18" charset="0"/>
              </a:rPr>
              <a:t>Mrunal Jadhav  ( BEENTC25)</a:t>
            </a:r>
          </a:p>
          <a:p>
            <a:pPr marL="457200" indent="-457200" algn="ctr">
              <a:buFont typeface="Wingdings" pitchFamily="2" charset="2"/>
              <a:buAutoNum type="arabicPeriod"/>
            </a:pPr>
            <a:r>
              <a:rPr lang="en-US" sz="2400" b="1" dirty="0">
                <a:latin typeface="Times New Roman" pitchFamily="18" charset="0"/>
              </a:rPr>
              <a:t>Niraj Mistri         ( BEENTC37)</a:t>
            </a:r>
          </a:p>
          <a:p>
            <a:pPr marL="457200" indent="-457200" algn="ctr">
              <a:buFont typeface="Wingdings" pitchFamily="2" charset="2"/>
              <a:buAutoNum type="arabicPeriod"/>
            </a:pPr>
            <a:r>
              <a:rPr lang="en-US" sz="2400" b="1" dirty="0">
                <a:latin typeface="Times New Roman" pitchFamily="18" charset="0"/>
              </a:rPr>
              <a:t>Akansha  Pole       ( BEENTC53 )</a:t>
            </a:r>
          </a:p>
          <a:p>
            <a:pPr marL="457200" indent="-457200" algn="ctr" eaLnBrk="1" hangingPunct="1">
              <a:buFont typeface="Wingdings" pitchFamily="2" charset="2"/>
              <a:buAutoNum type="arabicPeriod"/>
            </a:pPr>
            <a:endParaRPr lang="en-US" sz="2400" b="1" dirty="0">
              <a:latin typeface="Times New Roman" pitchFamily="18" charset="0"/>
            </a:endParaRPr>
          </a:p>
          <a:p>
            <a:pPr>
              <a:buNone/>
            </a:pPr>
            <a:r>
              <a:rPr lang="en-US" sz="2000" b="1" dirty="0"/>
              <a:t> </a:t>
            </a:r>
            <a:endParaRPr lang="en-US" sz="2000" b="1" u="sng" dirty="0"/>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endParaRPr lang="en-US" sz="2000" b="1" dirty="0">
              <a:latin typeface="Times New Roman" pitchFamily="18" charset="0"/>
              <a:cs typeface="Times New Roman" pitchFamily="18" charset="0"/>
            </a:endParaRPr>
          </a:p>
          <a:p>
            <a:pPr algn="ctr">
              <a:buNone/>
            </a:pPr>
            <a:r>
              <a:rPr lang="en-US" sz="2600" b="1" dirty="0">
                <a:latin typeface="Times New Roman" pitchFamily="18" charset="0"/>
                <a:cs typeface="Times New Roman" pitchFamily="18" charset="0"/>
              </a:rPr>
              <a:t>PCET’S PIMPRI CHINCHWAD COLLEGE OF ENGINEERING AND RESEARCH, </a:t>
            </a:r>
          </a:p>
          <a:p>
            <a:pPr algn="ctr">
              <a:buNone/>
            </a:pPr>
            <a:r>
              <a:rPr lang="en-US" sz="2500" dirty="0">
                <a:latin typeface="Times New Roman" pitchFamily="18" charset="0"/>
                <a:cs typeface="Times New Roman" pitchFamily="18" charset="0"/>
              </a:rPr>
              <a:t> </a:t>
            </a:r>
            <a:r>
              <a:rPr lang="en-US" sz="2500" b="1" dirty="0">
                <a:latin typeface="Times New Roman" pitchFamily="18" charset="0"/>
                <a:cs typeface="Times New Roman" pitchFamily="18" charset="0"/>
              </a:rPr>
              <a:t>Laxmi Nagar, Ravet, PUNE - 412 101.</a:t>
            </a:r>
            <a:endParaRPr lang="en-US" sz="2500" dirty="0">
              <a:latin typeface="Times New Roman" pitchFamily="18" charset="0"/>
              <a:cs typeface="Times New Roman" pitchFamily="18" charset="0"/>
            </a:endParaRPr>
          </a:p>
          <a:p>
            <a:pPr algn="ctr">
              <a:buNone/>
            </a:pPr>
            <a:r>
              <a:rPr lang="en-US" sz="2500" b="1" dirty="0">
                <a:latin typeface="Times New Roman" pitchFamily="18" charset="0"/>
                <a:cs typeface="Times New Roman" pitchFamily="18" charset="0"/>
              </a:rPr>
              <a:t>ACADEMIC YEAR :2021-22</a:t>
            </a:r>
            <a:endParaRPr lang="en-US" sz="2500" i="1" dirty="0">
              <a:latin typeface="Times New Roman" pitchFamily="18" charset="0"/>
            </a:endParaRPr>
          </a:p>
          <a:p>
            <a:pPr algn="ctr" eaLnBrk="1" hangingPunct="1">
              <a:buFont typeface="Wingdings" pitchFamily="2" charset="2"/>
              <a:buNone/>
            </a:pPr>
            <a:endParaRPr lang="en-US" sz="2800" b="1" i="1" dirty="0">
              <a:latin typeface="Times New Roman" pitchFamily="18"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200" b="1" dirty="0">
                <a:latin typeface="Times New Roman" pitchFamily="18" charset="0"/>
              </a:rPr>
              <a:t>Proposed Methodology : </a:t>
            </a:r>
            <a:r>
              <a:rPr lang="en-IN" sz="3200" b="1" dirty="0">
                <a:latin typeface="Times New Roman" pitchFamily="18" charset="0"/>
              </a:rPr>
              <a:t>Block Diagram</a:t>
            </a:r>
            <a:endParaRPr lang="en-US" sz="3200" dirty="0"/>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59064D-1F96-134D-AA1D-1E5D59E73FB9}"/>
              </a:ext>
            </a:extLst>
          </p:cNvPr>
          <p:cNvSpPr/>
          <p:nvPr/>
        </p:nvSpPr>
        <p:spPr>
          <a:xfrm>
            <a:off x="3541041" y="1156553"/>
            <a:ext cx="2106192" cy="519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Power Supply</a:t>
            </a:r>
            <a:endParaRPr lang="en-US" b="1" dirty="0"/>
          </a:p>
        </p:txBody>
      </p:sp>
      <p:cxnSp>
        <p:nvCxnSpPr>
          <p:cNvPr id="5" name="Straight Arrow Connector 4">
            <a:extLst>
              <a:ext uri="{FF2B5EF4-FFF2-40B4-BE49-F238E27FC236}">
                <a16:creationId xmlns:a16="http://schemas.microsoft.com/office/drawing/2014/main" id="{FDAAB877-2FD3-874C-886C-601910F301A7}"/>
              </a:ext>
            </a:extLst>
          </p:cNvPr>
          <p:cNvCxnSpPr>
            <a:cxnSpLocks/>
            <a:stCxn id="3" idx="2"/>
          </p:cNvCxnSpPr>
          <p:nvPr/>
        </p:nvCxnSpPr>
        <p:spPr>
          <a:xfrm>
            <a:off x="4594137" y="1676400"/>
            <a:ext cx="0" cy="623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F2D991F6-5636-BA43-B5D2-D5653C3D3774}"/>
              </a:ext>
            </a:extLst>
          </p:cNvPr>
          <p:cNvSpPr/>
          <p:nvPr/>
        </p:nvSpPr>
        <p:spPr>
          <a:xfrm>
            <a:off x="3577181" y="2295035"/>
            <a:ext cx="2106181" cy="4187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Raspberry Pi</a:t>
            </a:r>
            <a:endParaRPr lang="en-US" b="1" dirty="0"/>
          </a:p>
        </p:txBody>
      </p:sp>
      <p:cxnSp>
        <p:nvCxnSpPr>
          <p:cNvPr id="15" name="Straight Arrow Connector 14">
            <a:extLst>
              <a:ext uri="{FF2B5EF4-FFF2-40B4-BE49-F238E27FC236}">
                <a16:creationId xmlns:a16="http://schemas.microsoft.com/office/drawing/2014/main" id="{AEA8BCC0-0F7E-784A-A8DD-E109E3C97664}"/>
              </a:ext>
            </a:extLst>
          </p:cNvPr>
          <p:cNvCxnSpPr>
            <a:cxnSpLocks/>
          </p:cNvCxnSpPr>
          <p:nvPr/>
        </p:nvCxnSpPr>
        <p:spPr>
          <a:xfrm>
            <a:off x="2448640" y="2963668"/>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23967F7-412B-BF48-9CBB-52F0A001F49E}"/>
              </a:ext>
            </a:extLst>
          </p:cNvPr>
          <p:cNvCxnSpPr>
            <a:cxnSpLocks/>
          </p:cNvCxnSpPr>
          <p:nvPr/>
        </p:nvCxnSpPr>
        <p:spPr>
          <a:xfrm>
            <a:off x="2406775" y="4421708"/>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396EEA2-9E71-114E-8BA6-44BA400C4873}"/>
              </a:ext>
            </a:extLst>
          </p:cNvPr>
          <p:cNvCxnSpPr>
            <a:cxnSpLocks/>
          </p:cNvCxnSpPr>
          <p:nvPr/>
        </p:nvCxnSpPr>
        <p:spPr>
          <a:xfrm>
            <a:off x="2438700" y="5948118"/>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D3320907-101C-E34E-84A5-D9BDAE9EDC97}"/>
              </a:ext>
            </a:extLst>
          </p:cNvPr>
          <p:cNvSpPr/>
          <p:nvPr/>
        </p:nvSpPr>
        <p:spPr>
          <a:xfrm>
            <a:off x="601769" y="2668683"/>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Temperature sensor</a:t>
            </a:r>
            <a:endParaRPr lang="en-US" b="1" dirty="0"/>
          </a:p>
        </p:txBody>
      </p:sp>
      <p:sp>
        <p:nvSpPr>
          <p:cNvPr id="49" name="Rectangle: Rounded Corners 48">
            <a:extLst>
              <a:ext uri="{FF2B5EF4-FFF2-40B4-BE49-F238E27FC236}">
                <a16:creationId xmlns:a16="http://schemas.microsoft.com/office/drawing/2014/main" id="{2CED380B-B674-3E4C-8227-CB0EF9C5D92C}"/>
              </a:ext>
            </a:extLst>
          </p:cNvPr>
          <p:cNvSpPr/>
          <p:nvPr/>
        </p:nvSpPr>
        <p:spPr>
          <a:xfrm>
            <a:off x="551778" y="4041549"/>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Heart beat sensor</a:t>
            </a:r>
            <a:endParaRPr lang="en-US" b="1" dirty="0"/>
          </a:p>
        </p:txBody>
      </p:sp>
      <p:sp>
        <p:nvSpPr>
          <p:cNvPr id="51" name="Rectangle: Rounded Corners 50">
            <a:extLst>
              <a:ext uri="{FF2B5EF4-FFF2-40B4-BE49-F238E27FC236}">
                <a16:creationId xmlns:a16="http://schemas.microsoft.com/office/drawing/2014/main" id="{27795191-086A-CE49-8B99-4B94C3C6A032}"/>
              </a:ext>
            </a:extLst>
          </p:cNvPr>
          <p:cNvSpPr/>
          <p:nvPr/>
        </p:nvSpPr>
        <p:spPr>
          <a:xfrm>
            <a:off x="565633" y="5567959"/>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Smoke sensor</a:t>
            </a:r>
            <a:endParaRPr lang="en-US" dirty="0"/>
          </a:p>
        </p:txBody>
      </p:sp>
      <p:cxnSp>
        <p:nvCxnSpPr>
          <p:cNvPr id="61" name="Straight Arrow Connector 60">
            <a:extLst>
              <a:ext uri="{FF2B5EF4-FFF2-40B4-BE49-F238E27FC236}">
                <a16:creationId xmlns:a16="http://schemas.microsoft.com/office/drawing/2014/main" id="{8BED58B3-9E36-4842-A171-AB8C49FE807C}"/>
              </a:ext>
            </a:extLst>
          </p:cNvPr>
          <p:cNvCxnSpPr>
            <a:cxnSpLocks/>
          </p:cNvCxnSpPr>
          <p:nvPr/>
        </p:nvCxnSpPr>
        <p:spPr>
          <a:xfrm>
            <a:off x="5721161" y="2963435"/>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CBB6AA5-26E3-274F-BECF-48247A6AD5D0}"/>
              </a:ext>
            </a:extLst>
          </p:cNvPr>
          <p:cNvCxnSpPr>
            <a:cxnSpLocks/>
          </p:cNvCxnSpPr>
          <p:nvPr/>
        </p:nvCxnSpPr>
        <p:spPr>
          <a:xfrm>
            <a:off x="5683362" y="4421707"/>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E91B328-0C74-EC4B-BDCD-DD500D3FD184}"/>
              </a:ext>
            </a:extLst>
          </p:cNvPr>
          <p:cNvCxnSpPr>
            <a:cxnSpLocks/>
          </p:cNvCxnSpPr>
          <p:nvPr/>
        </p:nvCxnSpPr>
        <p:spPr>
          <a:xfrm>
            <a:off x="5647233" y="5948117"/>
            <a:ext cx="11023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6D7BD70-6DA2-3B47-ACDD-D162E76DD255}"/>
              </a:ext>
            </a:extLst>
          </p:cNvPr>
          <p:cNvSpPr/>
          <p:nvPr/>
        </p:nvSpPr>
        <p:spPr>
          <a:xfrm>
            <a:off x="6821847" y="2583276"/>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Buzzer</a:t>
            </a:r>
            <a:endParaRPr lang="en-US" b="1" dirty="0"/>
          </a:p>
        </p:txBody>
      </p:sp>
      <p:sp>
        <p:nvSpPr>
          <p:cNvPr id="70" name="Rectangle: Rounded Corners 69">
            <a:extLst>
              <a:ext uri="{FF2B5EF4-FFF2-40B4-BE49-F238E27FC236}">
                <a16:creationId xmlns:a16="http://schemas.microsoft.com/office/drawing/2014/main" id="{9F9CC3C4-F2D3-A346-B452-F9AC40C5E9D1}"/>
              </a:ext>
            </a:extLst>
          </p:cNvPr>
          <p:cNvSpPr/>
          <p:nvPr/>
        </p:nvSpPr>
        <p:spPr>
          <a:xfrm>
            <a:off x="6785703" y="4008870"/>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LCD</a:t>
            </a:r>
            <a:endParaRPr lang="en-US" b="1" dirty="0"/>
          </a:p>
        </p:txBody>
      </p:sp>
      <p:sp>
        <p:nvSpPr>
          <p:cNvPr id="72" name="Rectangle: Rounded Corners 71">
            <a:extLst>
              <a:ext uri="{FF2B5EF4-FFF2-40B4-BE49-F238E27FC236}">
                <a16:creationId xmlns:a16="http://schemas.microsoft.com/office/drawing/2014/main" id="{0A8E7DEE-48A2-EC46-BE48-E479746ACAA9}"/>
              </a:ext>
            </a:extLst>
          </p:cNvPr>
          <p:cNvSpPr/>
          <p:nvPr/>
        </p:nvSpPr>
        <p:spPr>
          <a:xfrm>
            <a:off x="6769253" y="5570682"/>
            <a:ext cx="1836927" cy="760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Wi-Fi module</a:t>
            </a:r>
            <a:endParaRPr lang="en-US" b="1" dirty="0"/>
          </a:p>
        </p:txBody>
      </p:sp>
    </p:spTree>
    <p:extLst>
      <p:ext uri="{BB962C8B-B14F-4D97-AF65-F5344CB8AC3E}">
        <p14:creationId xmlns:p14="http://schemas.microsoft.com/office/powerpoint/2010/main" val="106036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85E2-FF1F-4761-A522-67C0B6168EA1}"/>
              </a:ext>
            </a:extLst>
          </p:cNvPr>
          <p:cNvSpPr>
            <a:spLocks noGrp="1"/>
          </p:cNvSpPr>
          <p:nvPr>
            <p:ph type="title"/>
          </p:nvPr>
        </p:nvSpPr>
        <p:spPr>
          <a:xfrm>
            <a:off x="228600" y="246412"/>
            <a:ext cx="8487696" cy="903715"/>
          </a:xfrm>
        </p:spPr>
        <p:txBody>
          <a:bodyPr>
            <a:normAutofit fontScale="90000"/>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mj-cs"/>
              </a:rPr>
              <a:t>Proposed Methodology : </a:t>
            </a:r>
            <a:r>
              <a:rPr kumimoji="0" lang="en-US" sz="3200" b="1" i="0" u="none" strike="noStrike" kern="1200" cap="none" spc="0" normalizeH="0" baseline="0" noProof="0" dirty="0">
                <a:ln>
                  <a:noFill/>
                </a:ln>
                <a:solidFill>
                  <a:srgbClr val="002060"/>
                </a:solidFill>
                <a:effectLst/>
                <a:uLnTx/>
                <a:uFillTx/>
                <a:latin typeface="Times New Roman" pitchFamily="18" charset="0"/>
                <a:ea typeface="+mj-ea"/>
                <a:cs typeface="+mj-cs"/>
              </a:rPr>
              <a:t>Flow Chart /Algorithm</a:t>
            </a:r>
            <a:endParaRPr lang="en-IN" dirty="0"/>
          </a:p>
        </p:txBody>
      </p:sp>
      <p:pic>
        <p:nvPicPr>
          <p:cNvPr id="4" name="Picture 2" descr="C:\Users\Admin\Downloads\PCCOE&amp;R Logo.jpg">
            <a:extLst>
              <a:ext uri="{FF2B5EF4-FFF2-40B4-BE49-F238E27FC236}">
                <a16:creationId xmlns:a16="http://schemas.microsoft.com/office/drawing/2014/main" id="{BFC0BA76-22D8-45E3-8860-1B077A8B6D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46703"/>
            <a:ext cx="1136073" cy="796102"/>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20D12E3-2B37-41A8-AA35-30B2786E6539}"/>
              </a:ext>
            </a:extLst>
          </p:cNvPr>
          <p:cNvSpPr txBox="1"/>
          <p:nvPr/>
        </p:nvSpPr>
        <p:spPr>
          <a:xfrm>
            <a:off x="-545910" y="5169808"/>
            <a:ext cx="4572000" cy="369332"/>
          </a:xfrm>
          <a:prstGeom prst="rect">
            <a:avLst/>
          </a:prstGeom>
          <a:noFill/>
        </p:spPr>
        <p:txBody>
          <a:bodyPr wrap="square">
            <a:spAutoFit/>
          </a:bodyPr>
          <a:lstStyle/>
          <a:p>
            <a:pPr algn="ctr"/>
            <a:r>
              <a:rPr lang="en-IN" b="1" dirty="0">
                <a:solidFill>
                  <a:schemeClr val="tx1"/>
                </a:solidFill>
              </a:rPr>
              <a:t>BUZZER BLOW</a:t>
            </a:r>
            <a:endParaRPr lang="en-US" b="1" dirty="0">
              <a:solidFill>
                <a:schemeClr val="tx1"/>
              </a:solidFill>
            </a:endParaRPr>
          </a:p>
        </p:txBody>
      </p:sp>
      <p:pic>
        <p:nvPicPr>
          <p:cNvPr id="22" name="Content Placeholder 21">
            <a:extLst>
              <a:ext uri="{FF2B5EF4-FFF2-40B4-BE49-F238E27FC236}">
                <a16:creationId xmlns:a16="http://schemas.microsoft.com/office/drawing/2014/main" id="{54661F25-B828-9CAA-4FD7-45711230B5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0127"/>
            <a:ext cx="9137072" cy="5661170"/>
          </a:xfrm>
        </p:spPr>
      </p:pic>
    </p:spTree>
    <p:extLst>
      <p:ext uri="{BB962C8B-B14F-4D97-AF65-F5344CB8AC3E}">
        <p14:creationId xmlns:p14="http://schemas.microsoft.com/office/powerpoint/2010/main" val="919606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066800"/>
          </a:xfrm>
        </p:spPr>
        <p:txBody>
          <a:bodyPr>
            <a:normAutofit/>
          </a:bodyPr>
          <a:lstStyle/>
          <a:p>
            <a:pPr algn="ctr" eaLnBrk="1" hangingPunct="1"/>
            <a:r>
              <a:rPr lang="en-US" sz="3200" b="1" dirty="0">
                <a:solidFill>
                  <a:schemeClr val="tx1"/>
                </a:solidFill>
                <a:latin typeface="Times New Roman" pitchFamily="18" charset="0"/>
              </a:rPr>
              <a:t>Proposed Methodology : </a:t>
            </a:r>
            <a:r>
              <a:rPr lang="en-US" sz="3200" b="1" dirty="0">
                <a:solidFill>
                  <a:srgbClr val="002060"/>
                </a:solidFill>
                <a:latin typeface="Times New Roman" pitchFamily="18" charset="0"/>
              </a:rPr>
              <a:t>Explanation</a:t>
            </a:r>
            <a:endParaRPr lang="en-US" sz="2000" b="1" i="1" dirty="0">
              <a:solidFill>
                <a:srgbClr val="002060"/>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fontScale="25000" lnSpcReduction="20000"/>
          </a:bodyPr>
          <a:lstStyle/>
          <a:p>
            <a:r>
              <a:rPr lang="en-US" sz="9600" dirty="0">
                <a:latin typeface="Times New Roman" pitchFamily="18" charset="0"/>
                <a:cs typeface="Times New Roman" pitchFamily="18" charset="0"/>
              </a:rPr>
              <a:t>Safety is the most vital part of any type of industry. In the mining industry safety and security is a fundamental aspect of all. To avoid any types of accidents mining industry follows some basic precautions. </a:t>
            </a:r>
          </a:p>
          <a:p>
            <a:r>
              <a:rPr lang="en-US" sz="9600" dirty="0">
                <a:latin typeface="Times New Roman" pitchFamily="18" charset="0"/>
                <a:cs typeface="Times New Roman" pitchFamily="18" charset="0"/>
              </a:rPr>
              <a:t>Still accidents take place in underground mines due to rise in temperature, increased water level, and methane gas leakage. Here we provide safety to worker.</a:t>
            </a:r>
          </a:p>
          <a:p>
            <a:r>
              <a:rPr lang="en-US" sz="9600" dirty="0">
                <a:latin typeface="Times New Roman" pitchFamily="18" charset="0"/>
                <a:cs typeface="Times New Roman" pitchFamily="18" charset="0"/>
              </a:rPr>
              <a:t> When worker in danger he can press panic switch inform security. To enhance safety in underground mines, a reliable communication system must be established between workers in underground mines and fixed ground mine system</a:t>
            </a:r>
          </a:p>
          <a:p>
            <a:r>
              <a:rPr lang="en-US" sz="9600" dirty="0">
                <a:latin typeface="Times New Roman" pitchFamily="18" charset="0"/>
                <a:cs typeface="Times New Roman" pitchFamily="18" charset="0"/>
              </a:rPr>
              <a:t>. The communication network must not be interrupted at any moment and at any condition. A cost effective  wireless mine supervising system with early-warning intelligence is proposed in this project. Worker status can be monitor over IOT. </a:t>
            </a:r>
            <a:endParaRPr lang="en-US" sz="9600" i="1" dirty="0">
              <a:solidFill>
                <a:srgbClr val="FF0000"/>
              </a:solidFill>
              <a:latin typeface="Times New Roman" pitchFamily="18" charset="0"/>
              <a:cs typeface="Times New Roman" pitchFamily="18" charset="0"/>
            </a:endParaRPr>
          </a:p>
          <a:p>
            <a:endParaRPr lang="en-US" sz="2400" b="1" i="1" dirty="0">
              <a:solidFill>
                <a:srgbClr val="FF0000"/>
              </a:solidFill>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20160808"/>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200" b="1" dirty="0">
                <a:latin typeface="Times New Roman" pitchFamily="18" charset="0"/>
              </a:rPr>
              <a:t>Proposed Methodology : </a:t>
            </a:r>
            <a:r>
              <a:rPr lang="en-US" sz="3200" b="1" dirty="0">
                <a:solidFill>
                  <a:srgbClr val="002060"/>
                </a:solidFill>
                <a:latin typeface="Times New Roman" pitchFamily="18" charset="0"/>
              </a:rPr>
              <a:t>Circuit Diagram </a:t>
            </a:r>
            <a:endParaRPr lang="en-US" sz="3200" dirty="0"/>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CE4C3C-27CC-46D0-AE1F-5055C3ACC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52" y="1905000"/>
            <a:ext cx="7224074" cy="4301176"/>
          </a:xfrm>
          <a:prstGeom prst="rect">
            <a:avLst/>
          </a:prstGeom>
        </p:spPr>
      </p:pic>
    </p:spTree>
    <p:extLst>
      <p:ext uri="{BB962C8B-B14F-4D97-AF65-F5344CB8AC3E}">
        <p14:creationId xmlns:p14="http://schemas.microsoft.com/office/powerpoint/2010/main" val="43930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3352-618B-1E05-C5F8-EAEC78CC8ED8}"/>
              </a:ext>
            </a:extLst>
          </p:cNvPr>
          <p:cNvSpPr>
            <a:spLocks noGrp="1"/>
          </p:cNvSpPr>
          <p:nvPr>
            <p:ph type="title"/>
          </p:nvPr>
        </p:nvSpPr>
        <p:spPr/>
        <p:txBody>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mj-cs"/>
              </a:rPr>
              <a:t>Proposed Methodology :Results </a:t>
            </a:r>
            <a:endParaRPr lang="en-IN" dirty="0"/>
          </a:p>
        </p:txBody>
      </p:sp>
      <p:sp>
        <p:nvSpPr>
          <p:cNvPr id="3" name="Content Placeholder 2">
            <a:extLst>
              <a:ext uri="{FF2B5EF4-FFF2-40B4-BE49-F238E27FC236}">
                <a16:creationId xmlns:a16="http://schemas.microsoft.com/office/drawing/2014/main" id="{2EC166C0-515D-5C27-47B3-1CF9BD7A3D2B}"/>
              </a:ext>
            </a:extLst>
          </p:cNvPr>
          <p:cNvSpPr>
            <a:spLocks noGrp="1"/>
          </p:cNvSpPr>
          <p:nvPr>
            <p:ph idx="1"/>
          </p:nvPr>
        </p:nvSpPr>
        <p:spPr/>
        <p:txBody>
          <a:bodyPr>
            <a:normAutofit fontScale="92500" lnSpcReduction="20000"/>
          </a:bodyPr>
          <a:lstStyle/>
          <a:p>
            <a:pPr algn="just">
              <a:spcBef>
                <a:spcPts val="40"/>
              </a:spcBef>
            </a:pPr>
            <a:r>
              <a:rPr lang="en-AU" sz="2600" dirty="0">
                <a:effectLst/>
                <a:latin typeface="Times New Roman" panose="02020603050405020304" pitchFamily="18" charset="0"/>
                <a:ea typeface="Calibri" panose="020F0502020204030204" pitchFamily="34" charset="0"/>
                <a:cs typeface="Times New Roman" panose="02020603050405020304" pitchFamily="18" charset="0"/>
              </a:rPr>
              <a:t>The dangerous gases are sensed using gas sensors. Every time the poisonous gas is sensed the control valve gets opened for providing oxygen companion. In this project the raspberry pi is the major controller.</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System is able to monitor the health conditions of the worker as well as surrounding conditions. Also, if the worker health disturbed system will send the alert message. In the system temperature sensor, heartbeat sensor, smoke sensor , buzzer, WIFI module is used. Sensors will read the values and send it to the controller . If the conditions of environment changes like if smoke at the workers end increases system send alert. Hence our system is helpful for the worker.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40"/>
              </a:spcBef>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Following are the results depending upon the given conditions for temperature sensor, heartrate sensor, gas sensor</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2" descr="C:\Users\Admin\Downloads\PCCOE&amp;R Logo.jpg">
            <a:extLst>
              <a:ext uri="{FF2B5EF4-FFF2-40B4-BE49-F238E27FC236}">
                <a16:creationId xmlns:a16="http://schemas.microsoft.com/office/drawing/2014/main" id="{F88777EC-45AC-73AC-7B3F-42339FDAC5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2097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6A1F-6B50-94F0-4F32-1D476469FFE1}"/>
              </a:ext>
            </a:extLst>
          </p:cNvPr>
          <p:cNvSpPr>
            <a:spLocks noGrp="1"/>
          </p:cNvSpPr>
          <p:nvPr>
            <p:ph type="title"/>
          </p:nvPr>
        </p:nvSpPr>
        <p:spPr/>
        <p:txBody>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mj-cs"/>
              </a:rPr>
              <a:t>Proposed Methodology :Results </a:t>
            </a:r>
            <a:endParaRPr lang="en-IN" dirty="0"/>
          </a:p>
        </p:txBody>
      </p:sp>
      <p:pic>
        <p:nvPicPr>
          <p:cNvPr id="6" name="Content Placeholder 5">
            <a:extLst>
              <a:ext uri="{FF2B5EF4-FFF2-40B4-BE49-F238E27FC236}">
                <a16:creationId xmlns:a16="http://schemas.microsoft.com/office/drawing/2014/main" id="{14BCFAE8-21AC-FB2B-3563-44CCA2683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54509"/>
            <a:ext cx="4978080" cy="4525963"/>
          </a:xfrm>
        </p:spPr>
      </p:pic>
      <p:pic>
        <p:nvPicPr>
          <p:cNvPr id="4" name="Picture 2" descr="C:\Users\Admin\Downloads\PCCOE&amp;R Logo.jpg">
            <a:extLst>
              <a:ext uri="{FF2B5EF4-FFF2-40B4-BE49-F238E27FC236}">
                <a16:creationId xmlns:a16="http://schemas.microsoft.com/office/drawing/2014/main" id="{5C411C97-2929-8BB2-42AA-237C39E648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8D59AD-ECBE-242F-4926-46B7105F66C0}"/>
              </a:ext>
            </a:extLst>
          </p:cNvPr>
          <p:cNvSpPr txBox="1"/>
          <p:nvPr/>
        </p:nvSpPr>
        <p:spPr>
          <a:xfrm>
            <a:off x="5867400" y="1600200"/>
            <a:ext cx="29718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Given results are for temperature sensor and heart rate sensor </a:t>
            </a:r>
          </a:p>
          <a:p>
            <a:endParaRPr lang="en-IN" sz="2400" dirty="0"/>
          </a:p>
        </p:txBody>
      </p:sp>
    </p:spTree>
    <p:extLst>
      <p:ext uri="{BB962C8B-B14F-4D97-AF65-F5344CB8AC3E}">
        <p14:creationId xmlns:p14="http://schemas.microsoft.com/office/powerpoint/2010/main" val="250935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D90F-26CB-4D80-A935-2A890DDDDEC2}"/>
              </a:ext>
            </a:extLst>
          </p:cNvPr>
          <p:cNvSpPr>
            <a:spLocks noGrp="1"/>
          </p:cNvSpPr>
          <p:nvPr>
            <p:ph type="title"/>
          </p:nvPr>
        </p:nvSpPr>
        <p:spPr/>
        <p:txBody>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mj-cs"/>
              </a:rPr>
              <a:t>Proposed Methodology :Results </a:t>
            </a:r>
            <a:endParaRPr lang="en-IN" dirty="0"/>
          </a:p>
        </p:txBody>
      </p:sp>
      <p:pic>
        <p:nvPicPr>
          <p:cNvPr id="6" name="Content Placeholder 5">
            <a:extLst>
              <a:ext uri="{FF2B5EF4-FFF2-40B4-BE49-F238E27FC236}">
                <a16:creationId xmlns:a16="http://schemas.microsoft.com/office/drawing/2014/main" id="{EC40B89D-9BF5-8111-8768-E24C1EE9E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16076"/>
            <a:ext cx="5592338" cy="4525963"/>
          </a:xfrm>
        </p:spPr>
      </p:pic>
      <p:pic>
        <p:nvPicPr>
          <p:cNvPr id="4" name="Picture 2" descr="C:\Users\Admin\Downloads\PCCOE&amp;R Logo.jpg">
            <a:extLst>
              <a:ext uri="{FF2B5EF4-FFF2-40B4-BE49-F238E27FC236}">
                <a16:creationId xmlns:a16="http://schemas.microsoft.com/office/drawing/2014/main" id="{D45DD37E-6E40-2ACA-C78B-5EDCDC97F4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1456E21-4971-7CA7-5CFC-AEC65E4470B1}"/>
              </a:ext>
            </a:extLst>
          </p:cNvPr>
          <p:cNvSpPr txBox="1"/>
          <p:nvPr/>
        </p:nvSpPr>
        <p:spPr>
          <a:xfrm>
            <a:off x="6553200" y="1425012"/>
            <a:ext cx="2362200" cy="4062651"/>
          </a:xfrm>
          <a:prstGeom prst="rect">
            <a:avLst/>
          </a:prstGeom>
          <a:noFill/>
        </p:spPr>
        <p:txBody>
          <a:bodyPr wrap="square" rtlCol="0">
            <a:spAutoFit/>
          </a:bodyPr>
          <a:lstStyle/>
          <a:p>
            <a:pPr indent="137160" algn="just"/>
            <a:r>
              <a:rPr lang="en-IN" sz="2000" dirty="0">
                <a:latin typeface="Times New Roman" panose="02020603050405020304" pitchFamily="18" charset="0"/>
                <a:cs typeface="Times New Roman" panose="02020603050405020304" pitchFamily="18" charset="0"/>
              </a:rPr>
              <a:t>Given results are for gas sensor ,</a:t>
            </a:r>
            <a:r>
              <a:rPr lang="en-US" sz="2000" dirty="0">
                <a:effectLst/>
                <a:latin typeface="Times New Roman" panose="02020603050405020304" pitchFamily="18" charset="0"/>
                <a:ea typeface="SimSun" panose="02010600030101010101" pitchFamily="2" charset="-122"/>
              </a:rPr>
              <a:t>the results are shown with the help of python software, where the conditions are applied in the code. If the purposed system satisfies the condition the results will be displayed on the screen </a:t>
            </a:r>
            <a:endParaRPr lang="en-IN" sz="20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64076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066800"/>
          </a:xfrm>
        </p:spPr>
        <p:txBody>
          <a:bodyPr>
            <a:normAutofit/>
          </a:bodyPr>
          <a:lstStyle/>
          <a:p>
            <a:pPr algn="ctr" eaLnBrk="1" hangingPunct="1"/>
            <a:r>
              <a:rPr lang="en-US" sz="3200" b="1" dirty="0">
                <a:solidFill>
                  <a:schemeClr val="tx1"/>
                </a:solidFill>
                <a:latin typeface="Times New Roman" pitchFamily="18" charset="0"/>
              </a:rPr>
              <a:t>Proposed Methodology : Implementation System Details </a:t>
            </a:r>
            <a:endParaRPr lang="en-US" sz="2000" b="1" i="1" dirty="0">
              <a:solidFill>
                <a:srgbClr val="002060"/>
              </a:solidFill>
              <a:latin typeface="Times New Roman" pitchFamily="18" charset="0"/>
            </a:endParaRPr>
          </a:p>
        </p:txBody>
      </p:sp>
      <p:sp>
        <p:nvSpPr>
          <p:cNvPr id="2" name="Content Placeholder 1"/>
          <p:cNvSpPr>
            <a:spLocks noGrp="1"/>
          </p:cNvSpPr>
          <p:nvPr>
            <p:ph idx="1"/>
          </p:nvPr>
        </p:nvSpPr>
        <p:spPr>
          <a:xfrm>
            <a:off x="457200" y="1600201"/>
            <a:ext cx="8229600" cy="1066800"/>
          </a:xfrm>
        </p:spPr>
        <p:txBody>
          <a:bodyPr>
            <a:normAutofit/>
          </a:bodyPr>
          <a:lstStyle/>
          <a:p>
            <a:r>
              <a:rPr lang="en-US" dirty="0"/>
              <a:t>The implementation system details are given in following table:</a:t>
            </a:r>
          </a:p>
        </p:txBody>
      </p:sp>
      <p:graphicFrame>
        <p:nvGraphicFramePr>
          <p:cNvPr id="3" name="Table 2"/>
          <p:cNvGraphicFramePr>
            <a:graphicFrameLocks noGrp="1"/>
          </p:cNvGraphicFramePr>
          <p:nvPr>
            <p:extLst>
              <p:ext uri="{D42A27DB-BD31-4B8C-83A1-F6EECF244321}">
                <p14:modId xmlns:p14="http://schemas.microsoft.com/office/powerpoint/2010/main" val="2623711756"/>
              </p:ext>
            </p:extLst>
          </p:nvPr>
        </p:nvGraphicFramePr>
        <p:xfrm>
          <a:off x="685800" y="2743200"/>
          <a:ext cx="7619999" cy="3307080"/>
        </p:xfrm>
        <a:graphic>
          <a:graphicData uri="http://schemas.openxmlformats.org/drawingml/2006/table">
            <a:tbl>
              <a:tblPr firstRow="1" bandRow="1">
                <a:tableStyleId>{5C22544A-7EE6-4342-B048-85BDC9FD1C3A}</a:tableStyleId>
              </a:tblPr>
              <a:tblGrid>
                <a:gridCol w="1039091">
                  <a:extLst>
                    <a:ext uri="{9D8B030D-6E8A-4147-A177-3AD203B41FA5}">
                      <a16:colId xmlns:a16="http://schemas.microsoft.com/office/drawing/2014/main" val="20000"/>
                    </a:ext>
                  </a:extLst>
                </a:gridCol>
                <a:gridCol w="2424545">
                  <a:extLst>
                    <a:ext uri="{9D8B030D-6E8A-4147-A177-3AD203B41FA5}">
                      <a16:colId xmlns:a16="http://schemas.microsoft.com/office/drawing/2014/main" val="20001"/>
                    </a:ext>
                  </a:extLst>
                </a:gridCol>
                <a:gridCol w="2424545">
                  <a:extLst>
                    <a:ext uri="{9D8B030D-6E8A-4147-A177-3AD203B41FA5}">
                      <a16:colId xmlns:a16="http://schemas.microsoft.com/office/drawing/2014/main" val="20002"/>
                    </a:ext>
                  </a:extLst>
                </a:gridCol>
                <a:gridCol w="1731818">
                  <a:extLst>
                    <a:ext uri="{9D8B030D-6E8A-4147-A177-3AD203B41FA5}">
                      <a16:colId xmlns:a16="http://schemas.microsoft.com/office/drawing/2014/main" val="20003"/>
                    </a:ext>
                  </a:extLst>
                </a:gridCol>
              </a:tblGrid>
              <a:tr h="838200">
                <a:tc>
                  <a:txBody>
                    <a:bodyPr/>
                    <a:lstStyle/>
                    <a:p>
                      <a:r>
                        <a:rPr lang="en-US" dirty="0"/>
                        <a:t>Sr. No. </a:t>
                      </a:r>
                    </a:p>
                  </a:txBody>
                  <a:tcPr/>
                </a:tc>
                <a:tc>
                  <a:txBody>
                    <a:bodyPr/>
                    <a:lstStyle/>
                    <a:p>
                      <a:r>
                        <a:rPr lang="en-US" dirty="0"/>
                        <a:t>System</a:t>
                      </a:r>
                    </a:p>
                  </a:txBody>
                  <a:tcPr/>
                </a:tc>
                <a:tc>
                  <a:txBody>
                    <a:bodyPr/>
                    <a:lstStyle/>
                    <a:p>
                      <a:r>
                        <a:rPr lang="en-US" dirty="0"/>
                        <a:t>Name</a:t>
                      </a:r>
                      <a:r>
                        <a:rPr lang="en-US" baseline="0" dirty="0"/>
                        <a:t> of System Tools</a:t>
                      </a:r>
                      <a:endParaRPr lang="en-US" dirty="0"/>
                    </a:p>
                  </a:txBody>
                  <a:tcPr/>
                </a:tc>
                <a:tc>
                  <a:txBody>
                    <a:bodyPr/>
                    <a:lstStyle/>
                    <a:p>
                      <a:endParaRPr lang="en-US" dirty="0"/>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pPr lvl="0"/>
                      <a:r>
                        <a:rPr lang="en-US" sz="1800" kern="1200" dirty="0">
                          <a:solidFill>
                            <a:schemeClr val="dk1"/>
                          </a:solidFill>
                          <a:effectLst/>
                          <a:latin typeface="+mn-lt"/>
                          <a:ea typeface="+mn-ea"/>
                          <a:cs typeface="+mn-cs"/>
                        </a:rPr>
                        <a:t>Microsoft</a:t>
                      </a:r>
                      <a:r>
                        <a:rPr lang="en-US" sz="1800" kern="1200" baseline="0" dirty="0">
                          <a:solidFill>
                            <a:schemeClr val="dk1"/>
                          </a:solidFill>
                          <a:effectLst/>
                          <a:latin typeface="+mn-lt"/>
                          <a:ea typeface="+mn-ea"/>
                          <a:cs typeface="+mn-cs"/>
                        </a:rPr>
                        <a:t> visual studio </a:t>
                      </a:r>
                    </a:p>
                    <a:p>
                      <a:pPr lvl="0"/>
                      <a:r>
                        <a:rPr lang="en-US" sz="1800" kern="1200" baseline="0" dirty="0">
                          <a:solidFill>
                            <a:schemeClr val="dk1"/>
                          </a:solidFill>
                          <a:effectLst/>
                          <a:latin typeface="+mn-lt"/>
                          <a:ea typeface="+mn-ea"/>
                          <a:cs typeface="+mn-cs"/>
                        </a:rPr>
                        <a:t>Community </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Programming Language: C</a:t>
                      </a:r>
                      <a:endParaRPr lang="en-US" dirty="0"/>
                    </a:p>
                  </a:txBody>
                  <a:tcPr/>
                </a:tc>
                <a:tc>
                  <a:txBody>
                    <a:bodyPr/>
                    <a:lstStyle/>
                    <a:p>
                      <a:endParaRPr lang="en-US" dirty="0"/>
                    </a:p>
                  </a:txBody>
                  <a:tcPr/>
                </a:tc>
                <a:extLst>
                  <a:ext uri="{0D108BD9-81ED-4DB2-BD59-A6C34878D82A}">
                    <a16:rowId xmlns:a16="http://schemas.microsoft.com/office/drawing/2014/main" val="10001"/>
                  </a:ext>
                </a:extLst>
              </a:tr>
              <a:tr h="457200">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Cloud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Think Speak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10002"/>
                  </a:ext>
                </a:extLst>
              </a:tr>
              <a:tr h="45720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Stimulation</a:t>
                      </a:r>
                      <a:r>
                        <a:rPr lang="en-US" sz="1800" kern="1200" baseline="0" dirty="0">
                          <a:solidFill>
                            <a:schemeClr val="dk1"/>
                          </a:solidFill>
                          <a:effectLst/>
                          <a:latin typeface="+mn-lt"/>
                          <a:ea typeface="+mn-ea"/>
                          <a:cs typeface="+mn-cs"/>
                        </a:rPr>
                        <a:t> Software </a:t>
                      </a:r>
                      <a:endParaRPr lang="en-US" sz="1800" kern="1200" dirty="0">
                        <a:solidFill>
                          <a:schemeClr val="dk1"/>
                        </a:solidFill>
                        <a:effectLst/>
                        <a:latin typeface="+mn-lt"/>
                        <a:ea typeface="+mn-ea"/>
                        <a:cs typeface="+mn-cs"/>
                      </a:endParaRPr>
                    </a:p>
                    <a:p>
                      <a:endParaRPr lang="en-US" b="1" dirty="0">
                        <a:solidFill>
                          <a:srgbClr val="002060"/>
                        </a:solidFill>
                      </a:endParaRPr>
                    </a:p>
                  </a:txBody>
                  <a:tcPr/>
                </a:tc>
                <a:tc>
                  <a:txBody>
                    <a:bodyPr/>
                    <a:lstStyle/>
                    <a:p>
                      <a:r>
                        <a:rPr lang="en-US" dirty="0"/>
                        <a:t>Proteus 8 </a:t>
                      </a:r>
                    </a:p>
                  </a:txBody>
                  <a:tcPr/>
                </a:tc>
                <a:tc>
                  <a:txBody>
                    <a:bodyPr/>
                    <a:lstStyle/>
                    <a:p>
                      <a:endParaRPr lang="en-US" dirty="0"/>
                    </a:p>
                  </a:txBody>
                  <a:tcPr/>
                </a:tc>
                <a:extLst>
                  <a:ext uri="{0D108BD9-81ED-4DB2-BD59-A6C34878D82A}">
                    <a16:rowId xmlns:a16="http://schemas.microsoft.com/office/drawing/2014/main" val="10003"/>
                  </a:ext>
                </a:extLst>
              </a:tr>
              <a:tr h="457200">
                <a:tc>
                  <a:txBody>
                    <a:bodyPr/>
                    <a:lstStyle/>
                    <a:p>
                      <a:r>
                        <a:rPr lang="en-US" dirty="0"/>
                        <a:t>4</a:t>
                      </a:r>
                    </a:p>
                  </a:txBody>
                  <a:tcPr/>
                </a:tc>
                <a:tc>
                  <a:txBody>
                    <a:bodyPr/>
                    <a:lstStyle/>
                    <a:p>
                      <a:r>
                        <a:rPr lang="en-US" dirty="0"/>
                        <a:t>Operating System </a:t>
                      </a:r>
                    </a:p>
                  </a:txBody>
                  <a:tcPr/>
                </a:tc>
                <a:tc>
                  <a:txBody>
                    <a:bodyPr/>
                    <a:lstStyle/>
                    <a:p>
                      <a:r>
                        <a:rPr lang="en-US" dirty="0"/>
                        <a:t>Windows OS</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6"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96371076"/>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6DD5-CFE8-4CD5-948A-85ED5461F515}"/>
              </a:ext>
            </a:extLst>
          </p:cNvPr>
          <p:cNvSpPr>
            <a:spLocks noGrp="1"/>
          </p:cNvSpPr>
          <p:nvPr>
            <p:ph type="title"/>
          </p:nvPr>
        </p:nvSpPr>
        <p:spPr>
          <a:xfrm>
            <a:off x="152400" y="274638"/>
            <a:ext cx="8077200" cy="1143000"/>
          </a:xfrm>
        </p:spPr>
        <p:txBody>
          <a:bodyPr>
            <a:normAutofit fontScale="90000"/>
          </a:bodyPr>
          <a:lstStyle/>
          <a:p>
            <a:r>
              <a:rPr lang="en-US" b="1" dirty="0">
                <a:latin typeface="Times New Roman" pitchFamily="18" charset="0"/>
              </a:rPr>
              <a:t>Proposed Methodology : Component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0AD11B-FEE0-46AB-AF14-46A8893570D2}"/>
              </a:ext>
            </a:extLst>
          </p:cNvPr>
          <p:cNvSpPr txBox="1"/>
          <p:nvPr/>
        </p:nvSpPr>
        <p:spPr>
          <a:xfrm>
            <a:off x="609600" y="1417638"/>
            <a:ext cx="7924800" cy="498598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Raspberry Pi:</a:t>
            </a:r>
          </a:p>
          <a:p>
            <a:r>
              <a:rPr lang="en-IN" sz="2000" dirty="0">
                <a:latin typeface="Times New Roman" panose="02020603050405020304" pitchFamily="18" charset="0"/>
                <a:cs typeface="Times New Roman" panose="02020603050405020304" pitchFamily="18" charset="0"/>
              </a:rPr>
              <a:t>Specifications:</a:t>
            </a:r>
          </a:p>
          <a:p>
            <a:r>
              <a:rPr lang="en-IN" sz="2000" dirty="0">
                <a:latin typeface="Times New Roman" panose="02020603050405020304" pitchFamily="18" charset="0"/>
                <a:cs typeface="Times New Roman" panose="02020603050405020304" pitchFamily="18" charset="0"/>
              </a:rPr>
              <a:t>Processor:  </a:t>
            </a:r>
            <a:r>
              <a:rPr lang="en-US" sz="2000" dirty="0">
                <a:latin typeface="Times New Roman" panose="02020603050405020304" pitchFamily="18" charset="0"/>
                <a:cs typeface="Times New Roman" panose="02020603050405020304" pitchFamily="18" charset="0"/>
              </a:rPr>
              <a:t>Broadcom BCM2837B0, Cortex-A53 64-bit SoC @ 1.4GHz</a:t>
            </a:r>
          </a:p>
          <a:p>
            <a:r>
              <a:rPr lang="en-IN" sz="2000" dirty="0">
                <a:latin typeface="Times New Roman" panose="02020603050405020304" pitchFamily="18" charset="0"/>
                <a:cs typeface="Times New Roman" panose="02020603050405020304" pitchFamily="18" charset="0"/>
              </a:rPr>
              <a:t>Memory:</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1GB LPDDR2 SDRAM</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Access:</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Extended 40-pin GPIO header</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SD card support:</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Micro SD format for loading operating system and data storage</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Temperature Sensor:</a:t>
            </a:r>
          </a:p>
          <a:p>
            <a:r>
              <a:rPr lang="en-IN" sz="2000" dirty="0">
                <a:latin typeface="Times New Roman" panose="02020603050405020304" pitchFamily="18" charset="0"/>
                <a:cs typeface="Times New Roman" panose="02020603050405020304" pitchFamily="18" charset="0"/>
              </a:rPr>
              <a:t>Specification:</a:t>
            </a:r>
          </a:p>
          <a:p>
            <a:r>
              <a:rPr lang="en-IN" sz="2000" dirty="0">
                <a:latin typeface="Times New Roman" panose="02020603050405020304" pitchFamily="18" charset="0"/>
                <a:cs typeface="Times New Roman" panose="02020603050405020304" pitchFamily="18" charset="0"/>
              </a:rPr>
              <a:t>Supply voltage: –0.2 35 V</a:t>
            </a:r>
          </a:p>
          <a:p>
            <a:r>
              <a:rPr lang="en-IN" sz="2000" dirty="0">
                <a:latin typeface="Times New Roman" panose="02020603050405020304" pitchFamily="18" charset="0"/>
                <a:cs typeface="Times New Roman" panose="02020603050405020304" pitchFamily="18" charset="0"/>
              </a:rPr>
              <a:t>Output voltage: –1 6 V</a:t>
            </a:r>
          </a:p>
          <a:p>
            <a:r>
              <a:rPr lang="en-IN" sz="2000" dirty="0">
                <a:latin typeface="Times New Roman" panose="02020603050405020304" pitchFamily="18" charset="0"/>
                <a:cs typeface="Times New Roman" panose="02020603050405020304" pitchFamily="18" charset="0"/>
              </a:rPr>
              <a:t>Output current: 10 mA</a:t>
            </a:r>
          </a:p>
          <a:p>
            <a:r>
              <a:rPr lang="en-IN" sz="2000" dirty="0">
                <a:latin typeface="Times New Roman" panose="02020603050405020304" pitchFamily="18" charset="0"/>
                <a:cs typeface="Times New Roman" panose="02020603050405020304" pitchFamily="18" charset="0"/>
              </a:rPr>
              <a:t>Maximum Junction Temperature: TJmax 150 °C</a:t>
            </a:r>
          </a:p>
          <a:p>
            <a:endParaRPr lang="en-IN" sz="2000" dirty="0">
              <a:latin typeface="Times New Roman" panose="02020603050405020304" pitchFamily="18" charset="0"/>
              <a:cs typeface="Times New Roman" panose="02020603050405020304" pitchFamily="18" charset="0"/>
            </a:endParaRPr>
          </a:p>
          <a:p>
            <a:endParaRPr lang="en-IN" dirty="0"/>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67738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6DD5-CFE8-4CD5-948A-85ED5461F515}"/>
              </a:ext>
            </a:extLst>
          </p:cNvPr>
          <p:cNvSpPr>
            <a:spLocks noGrp="1"/>
          </p:cNvSpPr>
          <p:nvPr>
            <p:ph type="title"/>
          </p:nvPr>
        </p:nvSpPr>
        <p:spPr>
          <a:xfrm>
            <a:off x="228600" y="274638"/>
            <a:ext cx="7924800" cy="1143000"/>
          </a:xfrm>
        </p:spPr>
        <p:txBody>
          <a:bodyPr>
            <a:normAutofit fontScale="90000"/>
          </a:bodyPr>
          <a:lstStyle/>
          <a:p>
            <a:r>
              <a:rPr lang="en-US" b="1" dirty="0">
                <a:latin typeface="Times New Roman" pitchFamily="18" charset="0"/>
              </a:rPr>
              <a:t>Proposed Methodology : Component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0AD11B-FEE0-46AB-AF14-46A8893570D2}"/>
              </a:ext>
            </a:extLst>
          </p:cNvPr>
          <p:cNvSpPr txBox="1"/>
          <p:nvPr/>
        </p:nvSpPr>
        <p:spPr>
          <a:xfrm>
            <a:off x="533400" y="1348800"/>
            <a:ext cx="7924800" cy="440120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3. Heart Beat Sensor</a:t>
            </a:r>
          </a:p>
          <a:p>
            <a:r>
              <a:rPr lang="en-IN" sz="1600" dirty="0">
                <a:latin typeface="Times New Roman" panose="02020603050405020304" pitchFamily="18" charset="0"/>
                <a:cs typeface="Times New Roman" panose="02020603050405020304" pitchFamily="18" charset="0"/>
              </a:rPr>
              <a:t>Specifications:</a:t>
            </a:r>
          </a:p>
          <a:p>
            <a:pPr algn="l"/>
            <a:r>
              <a:rPr lang="en-US" sz="1600" b="0" i="0" dirty="0">
                <a:solidFill>
                  <a:srgbClr val="303030"/>
                </a:solidFill>
                <a:effectLst/>
                <a:latin typeface="Times New Roman" panose="02020603050405020304" pitchFamily="18" charset="0"/>
                <a:cs typeface="Times New Roman" panose="02020603050405020304" pitchFamily="18" charset="0"/>
              </a:rPr>
              <a:t>Biometric Pulse Rate or Heart Rate detecting sensor</a:t>
            </a:r>
          </a:p>
          <a:p>
            <a:pPr algn="l"/>
            <a:r>
              <a:rPr lang="en-US" sz="1600" b="0" i="0" dirty="0">
                <a:solidFill>
                  <a:srgbClr val="303030"/>
                </a:solidFill>
                <a:effectLst/>
                <a:latin typeface="Times New Roman" panose="02020603050405020304" pitchFamily="18" charset="0"/>
                <a:cs typeface="Times New Roman" panose="02020603050405020304" pitchFamily="18" charset="0"/>
              </a:rPr>
              <a:t>Plug and Play type sensor</a:t>
            </a:r>
          </a:p>
          <a:p>
            <a:pPr algn="l"/>
            <a:r>
              <a:rPr lang="en-US" sz="1600" b="0" i="0" dirty="0">
                <a:solidFill>
                  <a:srgbClr val="303030"/>
                </a:solidFill>
                <a:effectLst/>
                <a:latin typeface="Times New Roman" panose="02020603050405020304" pitchFamily="18" charset="0"/>
                <a:cs typeface="Times New Roman" panose="02020603050405020304" pitchFamily="18" charset="0"/>
              </a:rPr>
              <a:t>Operating Voltage: +5V or +3.3V</a:t>
            </a:r>
          </a:p>
          <a:p>
            <a:pPr algn="l"/>
            <a:r>
              <a:rPr lang="en-US" sz="1600" b="0" i="0" dirty="0">
                <a:solidFill>
                  <a:srgbClr val="303030"/>
                </a:solidFill>
                <a:effectLst/>
                <a:latin typeface="Times New Roman" panose="02020603050405020304" pitchFamily="18" charset="0"/>
                <a:cs typeface="Times New Roman" panose="02020603050405020304" pitchFamily="18" charset="0"/>
              </a:rPr>
              <a:t>Current Consumption: 4mA</a:t>
            </a:r>
          </a:p>
          <a:p>
            <a:pPr algn="l"/>
            <a:r>
              <a:rPr lang="en-US" sz="1600" b="0" i="0" dirty="0">
                <a:solidFill>
                  <a:srgbClr val="303030"/>
                </a:solidFill>
                <a:effectLst/>
                <a:latin typeface="Times New Roman" panose="02020603050405020304" pitchFamily="18" charset="0"/>
                <a:cs typeface="Times New Roman" panose="02020603050405020304" pitchFamily="18" charset="0"/>
              </a:rPr>
              <a:t>Inbuilt Amplification and Noise cancellation circuit.</a:t>
            </a:r>
          </a:p>
          <a:p>
            <a:pPr algn="l"/>
            <a:r>
              <a:rPr lang="en-US" sz="1600" b="0" i="0" dirty="0">
                <a:solidFill>
                  <a:srgbClr val="303030"/>
                </a:solidFill>
                <a:effectLst/>
                <a:latin typeface="Times New Roman" panose="02020603050405020304" pitchFamily="18" charset="0"/>
                <a:cs typeface="Times New Roman" panose="02020603050405020304" pitchFamily="18" charset="0"/>
              </a:rPr>
              <a:t>Diameter: 0.625”</a:t>
            </a:r>
          </a:p>
          <a:p>
            <a:pPr algn="l"/>
            <a:r>
              <a:rPr lang="en-US" sz="1600" b="0" i="0" dirty="0">
                <a:solidFill>
                  <a:srgbClr val="303030"/>
                </a:solidFill>
                <a:effectLst/>
                <a:latin typeface="Times New Roman" panose="02020603050405020304" pitchFamily="18" charset="0"/>
                <a:cs typeface="Times New Roman" panose="02020603050405020304" pitchFamily="18" charset="0"/>
              </a:rPr>
              <a:t>Thickness: 0.125” Thick</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4.Analog-digital Converter:</a:t>
            </a:r>
          </a:p>
          <a:p>
            <a:r>
              <a:rPr lang="en-IN" sz="1600" dirty="0">
                <a:latin typeface="Times New Roman" panose="02020603050405020304" pitchFamily="18" charset="0"/>
                <a:cs typeface="Times New Roman" panose="02020603050405020304" pitchFamily="18" charset="0"/>
              </a:rPr>
              <a:t>Specification:</a:t>
            </a:r>
          </a:p>
          <a:p>
            <a:pPr algn="just">
              <a:spcBef>
                <a:spcPts val="15"/>
              </a:spcBef>
            </a:pPr>
            <a:r>
              <a:rPr lang="en-US" sz="1800" dirty="0">
                <a:effectLst/>
                <a:latin typeface="Times New Roman" panose="02020603050405020304" pitchFamily="18" charset="0"/>
                <a:ea typeface="Calibri" panose="020F0502020204030204" pitchFamily="34" charset="0"/>
              </a:rPr>
              <a:t>the ADS1115 provides 16-bit precision at 860 samples/second over I2C. </a:t>
            </a:r>
          </a:p>
          <a:p>
            <a:pPr algn="just">
              <a:spcBef>
                <a:spcPts val="15"/>
              </a:spcBef>
            </a:pPr>
            <a:r>
              <a:rPr lang="en-US" sz="1800" dirty="0">
                <a:effectLst/>
                <a:latin typeface="Times New Roman" panose="02020603050405020304" pitchFamily="18" charset="0"/>
                <a:ea typeface="Calibri" panose="020F0502020204030204" pitchFamily="34" charset="0"/>
              </a:rPr>
              <a:t>The chip can be configured as 4 single-ended input channels or two differential channels. As a nice bonus, it even includes a programmable gain amplifier, up to x16, to help boost up smaller single/differential signals to the full range. </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126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Outline of Presentation</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fontScale="92500" lnSpcReduction="20000"/>
          </a:bodyPr>
          <a:lstStyle/>
          <a:p>
            <a:pPr marL="457200" indent="-457200" eaLnBrk="1" hangingPunct="1">
              <a:buFont typeface="Wingdings" pitchFamily="2" charset="2"/>
              <a:buAutoNum type="arabicPeriod"/>
            </a:pPr>
            <a:r>
              <a:rPr lang="en-US" sz="2400" b="1" dirty="0">
                <a:latin typeface="Times New Roman" pitchFamily="18" charset="0"/>
              </a:rPr>
              <a:t>Content</a:t>
            </a:r>
          </a:p>
          <a:p>
            <a:pPr marL="457200" indent="-457200">
              <a:buFont typeface="Wingdings" pitchFamily="2" charset="2"/>
              <a:buAutoNum type="arabicPeriod"/>
            </a:pPr>
            <a:r>
              <a:rPr lang="en-US" sz="2400" b="1" dirty="0">
                <a:latin typeface="Times New Roman" pitchFamily="18" charset="0"/>
              </a:rPr>
              <a:t>Introduction </a:t>
            </a:r>
          </a:p>
          <a:p>
            <a:pPr marL="457200" indent="-457200">
              <a:buFont typeface="Wingdings" pitchFamily="2" charset="2"/>
              <a:buAutoNum type="arabicPeriod"/>
            </a:pPr>
            <a:r>
              <a:rPr lang="en-US" sz="2400" b="1" dirty="0">
                <a:latin typeface="Times New Roman" pitchFamily="18" charset="0"/>
              </a:rPr>
              <a:t>Literature Survey</a:t>
            </a:r>
          </a:p>
          <a:p>
            <a:pPr marL="457200" indent="-457200" eaLnBrk="1" hangingPunct="1">
              <a:buFont typeface="Wingdings" pitchFamily="2" charset="2"/>
              <a:buAutoNum type="arabicPeriod"/>
            </a:pPr>
            <a:r>
              <a:rPr lang="en-US" sz="2400" b="1" dirty="0">
                <a:latin typeface="Times New Roman" pitchFamily="18" charset="0"/>
              </a:rPr>
              <a:t>Gap Identification</a:t>
            </a:r>
          </a:p>
          <a:p>
            <a:pPr marL="457200" indent="-457200" eaLnBrk="1" hangingPunct="1">
              <a:buFont typeface="Wingdings" pitchFamily="2" charset="2"/>
              <a:buAutoNum type="arabicPeriod"/>
            </a:pPr>
            <a:r>
              <a:rPr lang="en-US" sz="2400" b="1" dirty="0">
                <a:latin typeface="Times New Roman" pitchFamily="18" charset="0"/>
              </a:rPr>
              <a:t>Aim/ Problem Statement</a:t>
            </a:r>
          </a:p>
          <a:p>
            <a:pPr marL="457200" indent="-457200" eaLnBrk="1" hangingPunct="1">
              <a:buFont typeface="Wingdings" pitchFamily="2" charset="2"/>
              <a:buAutoNum type="arabicPeriod"/>
            </a:pPr>
            <a:r>
              <a:rPr lang="en-US" sz="2400" b="1" dirty="0">
                <a:latin typeface="Times New Roman" pitchFamily="18" charset="0"/>
              </a:rPr>
              <a:t>Objectives</a:t>
            </a:r>
          </a:p>
          <a:p>
            <a:pPr marL="457200" indent="-457200" eaLnBrk="1" hangingPunct="1">
              <a:buFont typeface="Wingdings" pitchFamily="2" charset="2"/>
              <a:buAutoNum type="arabicPeriod"/>
            </a:pPr>
            <a:r>
              <a:rPr lang="en-US" sz="2400" b="1" dirty="0">
                <a:latin typeface="Times New Roman" pitchFamily="18" charset="0"/>
              </a:rPr>
              <a:t>Methodology</a:t>
            </a:r>
          </a:p>
          <a:p>
            <a:pPr marL="457200" indent="-457200" eaLnBrk="1" hangingPunct="1">
              <a:buFont typeface="Wingdings" pitchFamily="2" charset="2"/>
              <a:buAutoNum type="arabicPeriod"/>
            </a:pPr>
            <a:r>
              <a:rPr lang="en-US" sz="2400" b="1" dirty="0">
                <a:latin typeface="Times New Roman" pitchFamily="18" charset="0"/>
              </a:rPr>
              <a:t>Results </a:t>
            </a:r>
          </a:p>
          <a:p>
            <a:pPr marL="457200" indent="-457200" eaLnBrk="1" hangingPunct="1">
              <a:buFont typeface="Wingdings" pitchFamily="2" charset="2"/>
              <a:buAutoNum type="arabicPeriod"/>
            </a:pPr>
            <a:r>
              <a:rPr lang="en-US" sz="2400" b="1" dirty="0">
                <a:latin typeface="Times New Roman" pitchFamily="18" charset="0"/>
              </a:rPr>
              <a:t>Component </a:t>
            </a:r>
          </a:p>
          <a:p>
            <a:pPr marL="457200" indent="-457200" eaLnBrk="1" hangingPunct="1">
              <a:buFont typeface="Wingdings" pitchFamily="2" charset="2"/>
              <a:buAutoNum type="arabicPeriod"/>
            </a:pPr>
            <a:r>
              <a:rPr lang="en-US" sz="2400" b="1" dirty="0">
                <a:latin typeface="Times New Roman" pitchFamily="18" charset="0"/>
              </a:rPr>
              <a:t>Advantages &amp; Disadvantages</a:t>
            </a:r>
          </a:p>
          <a:p>
            <a:pPr marL="457200" indent="-457200" eaLnBrk="1" hangingPunct="1">
              <a:buFont typeface="Wingdings" pitchFamily="2" charset="2"/>
              <a:buAutoNum type="arabicPeriod"/>
            </a:pPr>
            <a:r>
              <a:rPr lang="en-US" sz="2400" b="1" dirty="0">
                <a:latin typeface="Times New Roman" pitchFamily="18" charset="0"/>
              </a:rPr>
              <a:t> Conclusion</a:t>
            </a:r>
          </a:p>
          <a:p>
            <a:pPr marL="457200" indent="-457200" eaLnBrk="1" hangingPunct="1">
              <a:buFont typeface="Wingdings" pitchFamily="2" charset="2"/>
              <a:buAutoNum type="arabicPeriod"/>
            </a:pPr>
            <a:r>
              <a:rPr lang="en-US" sz="2400" b="1" dirty="0">
                <a:latin typeface="Times New Roman" pitchFamily="18" charset="0"/>
              </a:rPr>
              <a:t>References</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6DD5-CFE8-4CD5-948A-85ED5461F515}"/>
              </a:ext>
            </a:extLst>
          </p:cNvPr>
          <p:cNvSpPr>
            <a:spLocks noGrp="1"/>
          </p:cNvSpPr>
          <p:nvPr>
            <p:ph type="title"/>
          </p:nvPr>
        </p:nvSpPr>
        <p:spPr>
          <a:xfrm>
            <a:off x="457200" y="274638"/>
            <a:ext cx="7772400" cy="1143000"/>
          </a:xfrm>
        </p:spPr>
        <p:txBody>
          <a:bodyPr>
            <a:normAutofit fontScale="90000"/>
          </a:bodyPr>
          <a:lstStyle/>
          <a:p>
            <a:r>
              <a:rPr lang="en-US" b="1" dirty="0">
                <a:latin typeface="Times New Roman" pitchFamily="18" charset="0"/>
              </a:rPr>
              <a:t>Proposed Methodology : Component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D0AD11B-FEE0-46AB-AF14-46A8893570D2}"/>
              </a:ext>
            </a:extLst>
          </p:cNvPr>
          <p:cNvSpPr txBox="1"/>
          <p:nvPr/>
        </p:nvSpPr>
        <p:spPr>
          <a:xfrm>
            <a:off x="609600" y="1417638"/>
            <a:ext cx="7924800" cy="538609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Buzzer</a:t>
            </a:r>
          </a:p>
          <a:p>
            <a:r>
              <a:rPr lang="en-IN" sz="1600" dirty="0">
                <a:latin typeface="Times New Roman" panose="02020603050405020304" pitchFamily="18" charset="0"/>
                <a:cs typeface="Times New Roman" panose="02020603050405020304" pitchFamily="18" charset="0"/>
              </a:rPr>
              <a:t>Specifications:</a:t>
            </a:r>
          </a:p>
          <a:p>
            <a:pPr algn="l"/>
            <a:r>
              <a:rPr lang="en-US" sz="1600" b="0" i="0" dirty="0">
                <a:solidFill>
                  <a:srgbClr val="303030"/>
                </a:solidFill>
                <a:effectLst/>
                <a:latin typeface="Times New Roman" panose="02020603050405020304" pitchFamily="18" charset="0"/>
                <a:cs typeface="Times New Roman" panose="02020603050405020304" pitchFamily="18" charset="0"/>
              </a:rPr>
              <a:t>Rated Voltage: 6V DC</a:t>
            </a:r>
          </a:p>
          <a:p>
            <a:pPr algn="l"/>
            <a:r>
              <a:rPr lang="en-US" sz="1600" b="0" i="0" dirty="0">
                <a:solidFill>
                  <a:srgbClr val="303030"/>
                </a:solidFill>
                <a:effectLst/>
                <a:latin typeface="Times New Roman" panose="02020603050405020304" pitchFamily="18" charset="0"/>
                <a:cs typeface="Times New Roman" panose="02020603050405020304" pitchFamily="18" charset="0"/>
              </a:rPr>
              <a:t>Operating Voltage: 4-8V DC</a:t>
            </a:r>
          </a:p>
          <a:p>
            <a:pPr algn="l"/>
            <a:r>
              <a:rPr lang="en-US" sz="1600" b="0" i="0" dirty="0">
                <a:solidFill>
                  <a:srgbClr val="303030"/>
                </a:solidFill>
                <a:effectLst/>
                <a:latin typeface="Times New Roman" panose="02020603050405020304" pitchFamily="18" charset="0"/>
                <a:cs typeface="Times New Roman" panose="02020603050405020304" pitchFamily="18" charset="0"/>
              </a:rPr>
              <a:t>Rated current: &lt;30mA</a:t>
            </a:r>
          </a:p>
          <a:p>
            <a:pPr algn="l"/>
            <a:r>
              <a:rPr lang="en-US" sz="1600" b="0" i="0" dirty="0">
                <a:solidFill>
                  <a:srgbClr val="303030"/>
                </a:solidFill>
                <a:effectLst/>
                <a:latin typeface="Times New Roman" panose="02020603050405020304" pitchFamily="18" charset="0"/>
                <a:cs typeface="Times New Roman" panose="02020603050405020304" pitchFamily="18" charset="0"/>
              </a:rPr>
              <a:t>Sound Type: Continuous Beep</a:t>
            </a:r>
          </a:p>
          <a:p>
            <a:pPr algn="l"/>
            <a:r>
              <a:rPr lang="en-US" sz="1600" b="0" i="0" dirty="0">
                <a:solidFill>
                  <a:srgbClr val="303030"/>
                </a:solidFill>
                <a:effectLst/>
                <a:latin typeface="Times New Roman" panose="02020603050405020304" pitchFamily="18" charset="0"/>
                <a:cs typeface="Times New Roman" panose="02020603050405020304" pitchFamily="18" charset="0"/>
              </a:rPr>
              <a:t>Resonant Frequency: ~2300 Hz </a:t>
            </a:r>
          </a:p>
          <a:p>
            <a:pPr algn="l"/>
            <a:r>
              <a:rPr lang="en-US" sz="1600" b="0" i="0" dirty="0">
                <a:solidFill>
                  <a:srgbClr val="303030"/>
                </a:solidFill>
                <a:effectLst/>
                <a:latin typeface="Times New Roman" panose="02020603050405020304" pitchFamily="18" charset="0"/>
                <a:cs typeface="Times New Roman" panose="02020603050405020304" pitchFamily="18" charset="0"/>
              </a:rPr>
              <a:t>Small and neat sealed package</a:t>
            </a:r>
          </a:p>
          <a:p>
            <a:pPr algn="l"/>
            <a:r>
              <a:rPr lang="en-US" sz="1600" b="0" i="0" dirty="0">
                <a:solidFill>
                  <a:srgbClr val="303030"/>
                </a:solidFill>
                <a:effectLst/>
                <a:latin typeface="Times New Roman" panose="02020603050405020304" pitchFamily="18" charset="0"/>
                <a:cs typeface="Times New Roman" panose="02020603050405020304" pitchFamily="18" charset="0"/>
              </a:rPr>
              <a:t>Breadboard and Perf board friendly</a:t>
            </a:r>
          </a:p>
          <a:p>
            <a:pPr algn="l"/>
            <a:endParaRPr lang="en-US" sz="1600" dirty="0">
              <a:solidFill>
                <a:srgbClr val="303030"/>
              </a:solidFill>
              <a:latin typeface="Times New Roman" panose="02020603050405020304" pitchFamily="18" charset="0"/>
              <a:cs typeface="Times New Roman" panose="02020603050405020304" pitchFamily="18" charset="0"/>
            </a:endParaRPr>
          </a:p>
          <a:p>
            <a:pPr algn="l"/>
            <a:r>
              <a:rPr lang="en-US" sz="1600" b="1" i="0" dirty="0">
                <a:solidFill>
                  <a:srgbClr val="303030"/>
                </a:solidFill>
                <a:effectLst/>
                <a:latin typeface="Times New Roman" panose="02020603050405020304" pitchFamily="18" charset="0"/>
                <a:cs typeface="Times New Roman" panose="02020603050405020304" pitchFamily="18" charset="0"/>
              </a:rPr>
              <a:t>6. </a:t>
            </a:r>
            <a:r>
              <a:rPr lang="en-US" sz="1600" b="1" dirty="0">
                <a:solidFill>
                  <a:srgbClr val="303030"/>
                </a:solidFill>
                <a:latin typeface="Times New Roman" panose="02020603050405020304" pitchFamily="18" charset="0"/>
                <a:cs typeface="Times New Roman" panose="02020603050405020304" pitchFamily="18" charset="0"/>
              </a:rPr>
              <a:t>Gas Sensor </a:t>
            </a:r>
            <a:endParaRPr lang="en-US" sz="1600" b="1" i="0" dirty="0">
              <a:solidFill>
                <a:srgbClr val="303030"/>
              </a:solidFill>
              <a:effectLst/>
              <a:latin typeface="Times New Roman" panose="02020603050405020304" pitchFamily="18" charset="0"/>
              <a:cs typeface="Times New Roman" panose="02020603050405020304" pitchFamily="18" charset="0"/>
            </a:endParaRPr>
          </a:p>
          <a:p>
            <a:pPr algn="l"/>
            <a:r>
              <a:rPr lang="en-US" sz="1600" dirty="0"/>
              <a:t> Specifications:</a:t>
            </a:r>
          </a:p>
          <a:p>
            <a:r>
              <a:rPr lang="en-US" sz="1800">
                <a:effectLst/>
                <a:latin typeface="Times New Roman" panose="02020603050405020304" pitchFamily="18" charset="0"/>
                <a:ea typeface="Calibri" panose="020F0502020204030204" pitchFamily="34" charset="0"/>
              </a:rPr>
              <a:t>Smoke detectors are usually housed</a:t>
            </a:r>
            <a:r>
              <a:rPr lang="en-US" sz="1800" spc="5">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in plastic enclosures, typically shaped like a disk about 150 millimeters (6 in) in diameter</a:t>
            </a:r>
            <a:r>
              <a:rPr lang="en-US" sz="1800" spc="5">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and 25 millimeters (1 in) thick, but shape and size vary. Smoke can be detected either optically (photoelectric) or by physical process (ionization).</a:t>
            </a:r>
            <a:r>
              <a:rPr lang="en-US" sz="1800" spc="5">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Detectors may use one or both</a:t>
            </a:r>
            <a:r>
              <a:rPr lang="en-US" sz="1800" spc="5">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sensing</a:t>
            </a:r>
            <a:r>
              <a:rPr lang="en-US" sz="1800" spc="-35">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methods.</a:t>
            </a:r>
            <a:r>
              <a:rPr lang="en-US" sz="1800" spc="45">
                <a:effectLst/>
                <a:latin typeface="Times New Roman" panose="02020603050405020304" pitchFamily="18" charset="0"/>
                <a:ea typeface="Calibri" panose="020F0502020204030204" pitchFamily="34" charset="0"/>
              </a:rPr>
              <a:t> </a:t>
            </a:r>
            <a:endParaRPr lang="en-US" sz="1600" dirty="0"/>
          </a:p>
          <a:p>
            <a:pPr algn="l"/>
            <a:endParaRPr lang="en-US" sz="1600" b="0" i="0" dirty="0">
              <a:solidFill>
                <a:srgbClr val="303030"/>
              </a:solidFill>
              <a:effectLst/>
              <a:latin typeface="Times New Roman" panose="02020603050405020304" pitchFamily="18" charset="0"/>
              <a:cs typeface="Times New Roman" panose="02020603050405020304" pitchFamily="18" charset="0"/>
            </a:endParaRPr>
          </a:p>
          <a:p>
            <a:pPr algn="just"/>
            <a:r>
              <a:rPr lang="en-US" sz="1600" b="0" i="0" dirty="0">
                <a:solidFill>
                  <a:srgbClr val="303030"/>
                </a:solidFill>
                <a:effectLst/>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8182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Advantages of Proposed System</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r>
              <a:rPr lang="en-US" sz="2400" dirty="0">
                <a:latin typeface="Times New Roman" panose="02020603050405020304" pitchFamily="18" charset="0"/>
                <a:cs typeface="Times New Roman" panose="02020603050405020304" pitchFamily="18" charset="0"/>
              </a:rPr>
              <a:t>Assuring miners safety in case of mining accidents that occurs due to increase in temperature, pressure, force.</a:t>
            </a:r>
          </a:p>
          <a:p>
            <a:r>
              <a:rPr lang="en-US" sz="2400" dirty="0">
                <a:latin typeface="Times New Roman" panose="02020603050405020304" pitchFamily="18" charset="0"/>
                <a:cs typeface="Times New Roman" panose="02020603050405020304" pitchFamily="18" charset="0"/>
              </a:rPr>
              <a:t>To help the coal miners inside the mines to communicate with the outside world. </a:t>
            </a:r>
          </a:p>
          <a:p>
            <a:r>
              <a:rPr lang="en-US" sz="2400" dirty="0">
                <a:latin typeface="Times New Roman" panose="02020603050405020304" pitchFamily="18" charset="0"/>
                <a:cs typeface="Times New Roman" panose="02020603050405020304" pitchFamily="18" charset="0"/>
              </a:rPr>
              <a:t> To monitor the conditions inside the mines and intimate the miners in case of emergency. </a:t>
            </a:r>
          </a:p>
          <a:p>
            <a:r>
              <a:rPr lang="en-US" sz="2400" dirty="0">
                <a:latin typeface="Times New Roman" panose="02020603050405020304" pitchFamily="18" charset="0"/>
                <a:cs typeface="Times New Roman" panose="02020603050405020304" pitchFamily="18" charset="0"/>
              </a:rPr>
              <a:t> GPS is used to track the position of miners. </a:t>
            </a:r>
          </a:p>
          <a:p>
            <a:r>
              <a:rPr lang="en-US" sz="2400" dirty="0">
                <a:latin typeface="Times New Roman" panose="02020603050405020304" pitchFamily="18" charset="0"/>
                <a:cs typeface="Times New Roman" panose="02020603050405020304" pitchFamily="18" charset="0"/>
              </a:rPr>
              <a:t>Alerting the miners whenever the helmet is removed.</a:t>
            </a:r>
            <a:endParaRPr lang="en-US" sz="2400" b="1" i="1" dirty="0">
              <a:solidFill>
                <a:srgbClr val="FF0000"/>
              </a:solidFill>
              <a:latin typeface="Times New Roman" panose="02020603050405020304" pitchFamily="18" charset="0"/>
              <a:cs typeface="Times New Roman" panose="02020603050405020304"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Disadvantages of Proposed System </a:t>
            </a: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Some sensors, such as cameras and global positioning systems attached to smart helmets have potential elements of privacy invasion. To date, there has been in-sufficient research on the security and privacy of data collected by smart helmets through sensors.</a:t>
            </a:r>
          </a:p>
          <a:p>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Smart helmets mainly use inexpensive and lightweight sensors. Therefore, there is a possibility that the sensor malfunctions frequently, and a false alarm occurs.</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9649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Applications</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r>
              <a:rPr lang="en-US" sz="2400" b="1" dirty="0">
                <a:latin typeface="Times New Roman" pitchFamily="18" charset="0"/>
              </a:rPr>
              <a:t>Mining industries </a:t>
            </a:r>
          </a:p>
          <a:p>
            <a:r>
              <a:rPr lang="en-US" sz="2400" b="1" dirty="0">
                <a:latin typeface="Times New Roman" pitchFamily="18" charset="0"/>
              </a:rPr>
              <a:t>Construction sites </a:t>
            </a:r>
          </a:p>
          <a:p>
            <a:r>
              <a:rPr lang="en-US" sz="2400" b="1" dirty="0">
                <a:latin typeface="Times New Roman" pitchFamily="18" charset="0"/>
              </a:rPr>
              <a:t>Disaster prevention </a:t>
            </a:r>
          </a:p>
          <a:p>
            <a:r>
              <a:rPr lang="en-US" sz="2400" b="1" dirty="0">
                <a:latin typeface="Times New Roman" pitchFamily="18" charset="0"/>
              </a:rPr>
              <a:t>Rescue request </a:t>
            </a:r>
          </a:p>
          <a:p>
            <a:r>
              <a:rPr lang="en-US" sz="2400" b="1" dirty="0">
                <a:latin typeface="Times New Roman" pitchFamily="18" charset="0"/>
              </a:rPr>
              <a:t>Police services </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Thus a smart helmet for hazardous event detection, monitoring the surrounding environmental conditions and updating information  and sensor data to the central console for easy tracking and providing oxygen supplements to avoid the inhalation of poisonous gases is designed</a:t>
            </a:r>
            <a:r>
              <a:rPr lang="en-US" dirty="0"/>
              <a:t>.</a:t>
            </a:r>
          </a:p>
          <a:p>
            <a:endParaRPr lang="en-US" dirty="0"/>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3090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Future scope </a:t>
            </a:r>
          </a:p>
        </p:txBody>
      </p:sp>
      <p:sp>
        <p:nvSpPr>
          <p:cNvPr id="3" name="Content Placeholder 2"/>
          <p:cNvSpPr>
            <a:spLocks noGrp="1"/>
          </p:cNvSpPr>
          <p:nvPr>
            <p:ph idx="1"/>
          </p:nvPr>
        </p:nvSpPr>
        <p:spPr/>
        <p:txBody>
          <a:bodyPr>
            <a:noAutofit/>
          </a:bodyPr>
          <a:lstStyle/>
          <a:p>
            <a:r>
              <a:rPr lang="en-US" sz="2400" dirty="0">
                <a:latin typeface="Times New Roman" pitchFamily="18" charset="0"/>
                <a:cs typeface="Times New Roman" pitchFamily="18" charset="0"/>
              </a:rPr>
              <a:t>To avoid the range issues we can attach a Signal/network Catcher. </a:t>
            </a:r>
          </a:p>
          <a:p>
            <a:r>
              <a:rPr lang="en-US" sz="2400" dirty="0">
                <a:latin typeface="Times New Roman" pitchFamily="18" charset="0"/>
                <a:cs typeface="Times New Roman" pitchFamily="18" charset="0"/>
              </a:rPr>
              <a:t>For better communication Walkie Talky can be added.</a:t>
            </a:r>
          </a:p>
          <a:p>
            <a:r>
              <a:rPr lang="en-US" sz="2400" dirty="0">
                <a:latin typeface="Times New Roman" pitchFamily="18" charset="0"/>
                <a:cs typeface="Times New Roman" pitchFamily="18" charset="0"/>
              </a:rPr>
              <a:t>To date, there has been in-sufficient research on the security and privacy of data collected by smart helmets through sensors. It can be improved to maintain the privacy of data collection.</a:t>
            </a:r>
          </a:p>
          <a:p>
            <a:r>
              <a:rPr lang="en-US" sz="2400" dirty="0">
                <a:latin typeface="Times New Roman" pitchFamily="18" charset="0"/>
                <a:cs typeface="Times New Roman" pitchFamily="18" charset="0"/>
              </a:rPr>
              <a:t>Small Fans </a:t>
            </a:r>
          </a:p>
          <a:p>
            <a:endParaRPr lang="en-US" sz="2400" dirty="0">
              <a:latin typeface="Times New Roman" pitchFamily="18" charset="0"/>
              <a:cs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5881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References </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724400"/>
          </a:xfrm>
        </p:spPr>
        <p:txBody>
          <a:bodyPr>
            <a:normAutofit fontScale="55000" lnSpcReduction="20000"/>
          </a:bodyPr>
          <a:lstStyle/>
          <a:p>
            <a:endParaRPr lang="en-US" sz="2400" dirty="0"/>
          </a:p>
          <a:p>
            <a:r>
              <a:rPr lang="en-US" sz="3300" dirty="0">
                <a:latin typeface="Times New Roman" pitchFamily="18" charset="0"/>
                <a:cs typeface="Times New Roman" pitchFamily="18" charset="0"/>
              </a:rPr>
              <a:t>Nisha Dube1, Prof. K.S.Ingle 2 PG Student, Dept. of ECE </a:t>
            </a:r>
            <a:r>
              <a:rPr lang="en-US" sz="3300" b="1" dirty="0">
                <a:latin typeface="Times New Roman" pitchFamily="18" charset="0"/>
                <a:cs typeface="Times New Roman" pitchFamily="18" charset="0"/>
              </a:rPr>
              <a:t>“</a:t>
            </a:r>
            <a:r>
              <a:rPr lang="en-US" sz="3300" dirty="0">
                <a:latin typeface="Times New Roman" pitchFamily="18" charset="0"/>
                <a:cs typeface="Times New Roman" pitchFamily="18" charset="0"/>
              </a:rPr>
              <a:t>Intelligent Mining: A Monitoring and Security System for Coal Mine Workers”, International Journal of Advanced Research in Electrical, Electronics and Instrumentation Engineering (An ISO 3297: 2007 Certified Organization) Vol. 5, Issue 1, January 2019. </a:t>
            </a:r>
          </a:p>
          <a:p>
            <a:r>
              <a:rPr lang="en-US" sz="3300" dirty="0">
                <a:latin typeface="Times New Roman" pitchFamily="18" charset="0"/>
                <a:cs typeface="Times New Roman" pitchFamily="18" charset="0"/>
              </a:rPr>
              <a:t> Warsha M.Choudhari Professor, Datta Meghe, “Coal Mine Security System ” International Journal of Applied Information Systems (IJAIS) – ISSN : 2249-0868 Foundation of Computer Science FCS, New York, USA Volume 4– No.10, December 2018. </a:t>
            </a:r>
          </a:p>
          <a:p>
            <a:r>
              <a:rPr lang="en-US" sz="3300" dirty="0">
                <a:latin typeface="Times New Roman" pitchFamily="18" charset="0"/>
                <a:cs typeface="Times New Roman" pitchFamily="18" charset="0"/>
              </a:rPr>
              <a:t> Prof. Himanshu K. Patel, Deep H. Desai, Tanvi G. Badheka,“GSM Based Flexible Calling System ”International Journal of Engineering Trends and Technology (IJETT) - Volume4Issue4- April 2020 . </a:t>
            </a:r>
          </a:p>
          <a:p>
            <a:endParaRPr lang="en-US" sz="3300" dirty="0">
              <a:latin typeface="Times New Roman" pitchFamily="18" charset="0"/>
              <a:cs typeface="Times New Roman" pitchFamily="18" charset="0"/>
            </a:endParaRPr>
          </a:p>
          <a:p>
            <a:r>
              <a:rPr lang="en-US" sz="3300" dirty="0">
                <a:latin typeface="Times New Roman" pitchFamily="18" charset="0"/>
                <a:cs typeface="Times New Roman" pitchFamily="18" charset="0"/>
              </a:rPr>
              <a:t> Vandana,PG Scholar,“Development of Coalmine Safety System Using WirelessSensor Network” Department of Electronics and Communications </a:t>
            </a:r>
            <a:r>
              <a:rPr lang="en-US" sz="2900" dirty="0">
                <a:latin typeface="Times New Roman" pitchFamily="18" charset="0"/>
                <a:cs typeface="Times New Roman" pitchFamily="18" charset="0"/>
              </a:rPr>
              <a:t> Engineering Sri Vasavi Engineering College, Tadepalligudem Andhra Pradesh, India </a:t>
            </a:r>
            <a:r>
              <a:rPr lang="en-US" sz="3300" dirty="0">
                <a:latin typeface="Times New Roman" pitchFamily="18" charset="0"/>
                <a:cs typeface="Times New Roman" pitchFamily="18" charset="0"/>
              </a:rPr>
              <a:t>,2019 .</a:t>
            </a:r>
          </a:p>
          <a:p>
            <a:r>
              <a:rPr lang="en-US" sz="3300" dirty="0">
                <a:latin typeface="Times New Roman" pitchFamily="18" charset="0"/>
                <a:cs typeface="Times New Roman" pitchFamily="18" charset="0"/>
              </a:rPr>
              <a:t>Applications of Smart Helmet in Applied Sciences: A Systematic Review Department of Energy Resources Engineering, Pukyong National University, Busan 48513, Korea; 2020</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0999" y="76200"/>
            <a:ext cx="1136073" cy="79610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a:bodyPr>
          <a:lstStyle/>
          <a:p>
            <a:pPr algn="ctr" eaLnBrk="1" hangingPunct="1"/>
            <a:r>
              <a:rPr lang="en-US" sz="3600" b="1" dirty="0">
                <a:solidFill>
                  <a:schemeClr val="tx1"/>
                </a:solidFill>
                <a:latin typeface="Times New Roman" pitchFamily="18" charset="0"/>
              </a:rPr>
              <a:t>Introduction</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304800" y="1524000"/>
            <a:ext cx="8534400" cy="4495800"/>
          </a:xfrm>
        </p:spPr>
        <p:txBody>
          <a:bodyPr>
            <a:normAutofit/>
          </a:bodyPr>
          <a:lstStyle/>
          <a:p>
            <a:r>
              <a:rPr lang="en-US" sz="2000" b="1" dirty="0">
                <a:latin typeface="Times New Roman" pitchFamily="18" charset="0"/>
                <a:cs typeface="Times New Roman" pitchFamily="18" charset="0"/>
              </a:rPr>
              <a:t>The mining industry has the highest incidence of occupational deaths among all industries</a:t>
            </a:r>
          </a:p>
          <a:p>
            <a:r>
              <a:rPr lang="en-US" sz="2000" b="1" dirty="0">
                <a:latin typeface="Times New Roman" pitchFamily="18" charset="0"/>
                <a:cs typeface="Times New Roman" pitchFamily="18" charset="0"/>
              </a:rPr>
              <a:t> There are many case studies behind underground mines.</a:t>
            </a:r>
          </a:p>
          <a:p>
            <a:r>
              <a:rPr lang="en-US" sz="2000" b="1" dirty="0">
                <a:latin typeface="Times New Roman" pitchFamily="18" charset="0"/>
                <a:cs typeface="Times New Roman" pitchFamily="18" charset="0"/>
              </a:rPr>
              <a:t>To overcome all these disasters, we have developed a better communication technology which has to be employed for an intelligent sensing and warning system. </a:t>
            </a:r>
          </a:p>
          <a:p>
            <a:r>
              <a:rPr lang="en-US" sz="2000" b="1" dirty="0">
                <a:latin typeface="Times New Roman" pitchFamily="18" charset="0"/>
                <a:cs typeface="Times New Roman" pitchFamily="18" charset="0"/>
              </a:rPr>
              <a:t> Safety is the most vital part of any type of industry. </a:t>
            </a:r>
          </a:p>
          <a:p>
            <a:r>
              <a:rPr lang="en-US" sz="2000" dirty="0">
                <a:solidFill>
                  <a:prstClr val="black"/>
                </a:solidFill>
                <a:latin typeface="Times New Roman" pitchFamily="18" charset="0"/>
                <a:cs typeface="Times New Roman" pitchFamily="18" charset="0"/>
              </a:rPr>
              <a:t> </a:t>
            </a:r>
            <a:r>
              <a:rPr lang="en-US" sz="2000" b="1" dirty="0">
                <a:solidFill>
                  <a:prstClr val="black"/>
                </a:solidFill>
                <a:latin typeface="Times New Roman" pitchFamily="18" charset="0"/>
                <a:cs typeface="Times New Roman" pitchFamily="18" charset="0"/>
              </a:rPr>
              <a:t>The risks are increasing  in case of coal industries.</a:t>
            </a:r>
            <a:endParaRPr lang="en-US" sz="1600" b="1" dirty="0">
              <a:latin typeface="Times New Roman" pitchFamily="18" charset="0"/>
              <a:cs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2605"/>
            <a:ext cx="8001000" cy="762000"/>
          </a:xfrm>
        </p:spPr>
        <p:txBody>
          <a:bodyPr>
            <a:normAutofit/>
          </a:bodyPr>
          <a:lstStyle/>
          <a:p>
            <a:pPr algn="ctr" eaLnBrk="1" hangingPunct="1"/>
            <a:r>
              <a:rPr lang="en-US" sz="3600" b="1" dirty="0">
                <a:solidFill>
                  <a:schemeClr val="tx1"/>
                </a:solidFill>
                <a:latin typeface="Times New Roman" pitchFamily="18" charset="0"/>
              </a:rPr>
              <a:t>Literature Review</a:t>
            </a:r>
            <a:endParaRPr lang="en-US" sz="2400" b="1" i="1" dirty="0">
              <a:solidFill>
                <a:schemeClr val="tx1"/>
              </a:solidFill>
              <a:latin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24662271"/>
              </p:ext>
            </p:extLst>
          </p:nvPr>
        </p:nvGraphicFramePr>
        <p:xfrm>
          <a:off x="381000" y="1222183"/>
          <a:ext cx="8146472" cy="4953000"/>
        </p:xfrm>
        <a:graphic>
          <a:graphicData uri="http://schemas.openxmlformats.org/drawingml/2006/table">
            <a:tbl>
              <a:tblPr firstRow="1" bandRow="1">
                <a:tableStyleId>{5940675A-B579-460E-94D1-54222C63F5DA}</a:tableStyleId>
              </a:tblPr>
              <a:tblGrid>
                <a:gridCol w="429933">
                  <a:extLst>
                    <a:ext uri="{9D8B030D-6E8A-4147-A177-3AD203B41FA5}">
                      <a16:colId xmlns:a16="http://schemas.microsoft.com/office/drawing/2014/main" val="20000"/>
                    </a:ext>
                  </a:extLst>
                </a:gridCol>
                <a:gridCol w="1480877">
                  <a:extLst>
                    <a:ext uri="{9D8B030D-6E8A-4147-A177-3AD203B41FA5}">
                      <a16:colId xmlns:a16="http://schemas.microsoft.com/office/drawing/2014/main" val="20001"/>
                    </a:ext>
                  </a:extLst>
                </a:gridCol>
                <a:gridCol w="1539765">
                  <a:extLst>
                    <a:ext uri="{9D8B030D-6E8A-4147-A177-3AD203B41FA5}">
                      <a16:colId xmlns:a16="http://schemas.microsoft.com/office/drawing/2014/main" val="20002"/>
                    </a:ext>
                  </a:extLst>
                </a:gridCol>
                <a:gridCol w="1565299">
                  <a:extLst>
                    <a:ext uri="{9D8B030D-6E8A-4147-A177-3AD203B41FA5}">
                      <a16:colId xmlns:a16="http://schemas.microsoft.com/office/drawing/2014/main" val="20003"/>
                    </a:ext>
                  </a:extLst>
                </a:gridCol>
                <a:gridCol w="1565299">
                  <a:extLst>
                    <a:ext uri="{9D8B030D-6E8A-4147-A177-3AD203B41FA5}">
                      <a16:colId xmlns:a16="http://schemas.microsoft.com/office/drawing/2014/main" val="2501195419"/>
                    </a:ext>
                  </a:extLst>
                </a:gridCol>
                <a:gridCol w="1565299">
                  <a:extLst>
                    <a:ext uri="{9D8B030D-6E8A-4147-A177-3AD203B41FA5}">
                      <a16:colId xmlns:a16="http://schemas.microsoft.com/office/drawing/2014/main" val="2080299528"/>
                    </a:ext>
                  </a:extLst>
                </a:gridCol>
              </a:tblGrid>
              <a:tr h="1111898">
                <a:tc>
                  <a:txBody>
                    <a:bodyPr/>
                    <a:lstStyle/>
                    <a:p>
                      <a:pPr algn="ctr"/>
                      <a:r>
                        <a:rPr lang="en-US" sz="1200" b="1" dirty="0">
                          <a:latin typeface="Times New Roman" panose="02020603050405020304" pitchFamily="18" charset="0"/>
                          <a:cs typeface="Times New Roman" panose="02020603050405020304" pitchFamily="18" charset="0"/>
                        </a:rPr>
                        <a:t>Sr</a:t>
                      </a:r>
                      <a:r>
                        <a:rPr lang="en-US" sz="1200" b="0" dirty="0">
                          <a:latin typeface="Times New Roman" panose="02020603050405020304" pitchFamily="18" charset="0"/>
                          <a:cs typeface="Times New Roman" panose="02020603050405020304" pitchFamily="18" charset="0"/>
                        </a:rPr>
                        <a:t>. No.</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Authors</a:t>
                      </a:r>
                      <a:r>
                        <a:rPr lang="en-US" sz="1200" b="0" baseline="0" dirty="0">
                          <a:latin typeface="Times New Roman" panose="02020603050405020304" pitchFamily="18" charset="0"/>
                          <a:cs typeface="Times New Roman" panose="02020603050405020304" pitchFamily="18" charset="0"/>
                        </a:rPr>
                        <a:t> and Year of Publication</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Journal Name</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Methodology Used</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solidFill>
                            <a:schemeClr val="tx1"/>
                          </a:solidFill>
                          <a:latin typeface="Times New Roman" pitchFamily="18" charset="0"/>
                          <a:cs typeface="Times New Roman" pitchFamily="18" charset="0"/>
                        </a:rPr>
                        <a:t>Advantages</a:t>
                      </a:r>
                    </a:p>
                  </a:txBody>
                  <a:tcPr/>
                </a:tc>
                <a:tc>
                  <a:txBody>
                    <a:bodyPr/>
                    <a:lstStyle/>
                    <a:p>
                      <a:pPr algn="ctr"/>
                      <a:r>
                        <a:rPr lang="en-US" sz="1200" b="0" dirty="0">
                          <a:solidFill>
                            <a:schemeClr val="tx1"/>
                          </a:solidFill>
                          <a:latin typeface="Times New Roman" pitchFamily="18" charset="0"/>
                          <a:cs typeface="Times New Roman" pitchFamily="18" charset="0"/>
                        </a:rPr>
                        <a:t>Disadvantages</a:t>
                      </a:r>
                    </a:p>
                  </a:txBody>
                  <a:tcPr/>
                </a:tc>
                <a:extLst>
                  <a:ext uri="{0D108BD9-81ED-4DB2-BD59-A6C34878D82A}">
                    <a16:rowId xmlns:a16="http://schemas.microsoft.com/office/drawing/2014/main" val="10000"/>
                  </a:ext>
                </a:extLst>
              </a:tr>
              <a:tr h="1617306">
                <a:tc>
                  <a:txBody>
                    <a:bodyPr/>
                    <a:lstStyle/>
                    <a:p>
                      <a:r>
                        <a:rPr lang="en-US" sz="1200" b="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itchFamily="18" charset="0"/>
                          <a:cs typeface="Times New Roman" pitchFamily="18" charset="0"/>
                        </a:rPr>
                        <a:t>Yosoon Choi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itchFamily="18" charset="0"/>
                          <a:cs typeface="Times New Roman" pitchFamily="18" charset="0"/>
                        </a:rPr>
                        <a:t>And Yeanjae Kim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Times New Roman" pitchFamily="18" charset="0"/>
                          <a:cs typeface="Times New Roman" pitchFamily="18" charset="0"/>
                        </a:rPr>
                        <a:t>Published: 29 May 2021</a:t>
                      </a:r>
                    </a:p>
                  </a:txBody>
                  <a:tcPr/>
                </a:tc>
                <a:tc>
                  <a:txBody>
                    <a:bodyPr/>
                    <a:lstStyle/>
                    <a:p>
                      <a:r>
                        <a:rPr lang="en-US" sz="1200" b="0" dirty="0">
                          <a:latin typeface="Times New Roman" pitchFamily="18" charset="0"/>
                          <a:cs typeface="Times New Roman" pitchFamily="18" charset="0"/>
                        </a:rPr>
                        <a:t>Applications of Smart Helmet in Applied Sciences</a:t>
                      </a:r>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IOT</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Smartly use the wireless sensor network to make the the helmet and put record the data</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Less accuracy</a:t>
                      </a:r>
                    </a:p>
                  </a:txBody>
                  <a:tcPr/>
                </a:tc>
                <a:extLst>
                  <a:ext uri="{0D108BD9-81ED-4DB2-BD59-A6C34878D82A}">
                    <a16:rowId xmlns:a16="http://schemas.microsoft.com/office/drawing/2014/main" val="10001"/>
                  </a:ext>
                </a:extLst>
              </a:tr>
              <a:tr h="2223796">
                <a:tc>
                  <a:txBody>
                    <a:bodyPr/>
                    <a:lstStyle/>
                    <a:p>
                      <a:r>
                        <a:rPr lang="en-US" sz="12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RevindranR.;</a:t>
                      </a:r>
                    </a:p>
                    <a:p>
                      <a:r>
                        <a:rPr lang="en-US" sz="1200" b="0" dirty="0">
                          <a:solidFill>
                            <a:schemeClr val="tx1"/>
                          </a:solidFill>
                          <a:latin typeface="Times New Roman" panose="02020603050405020304" pitchFamily="18" charset="0"/>
                          <a:cs typeface="Times New Roman" panose="02020603050405020304" pitchFamily="18" charset="0"/>
                        </a:rPr>
                        <a:t>Vijayaraghavan H.</a:t>
                      </a:r>
                    </a:p>
                    <a:p>
                      <a:r>
                        <a:rPr lang="fr-FR" sz="1200" b="0" dirty="0">
                          <a:solidFill>
                            <a:schemeClr val="tx1"/>
                          </a:solidFill>
                          <a:latin typeface="Times New Roman" panose="02020603050405020304" pitchFamily="18" charset="0"/>
                          <a:cs typeface="Times New Roman" panose="02020603050405020304" pitchFamily="18" charset="0"/>
                        </a:rPr>
                        <a:t>Bangalore, India, 19–22</a:t>
                      </a:r>
                    </a:p>
                    <a:p>
                      <a:r>
                        <a:rPr lang="fr-FR" sz="1200" b="0" dirty="0">
                          <a:solidFill>
                            <a:schemeClr val="tx1"/>
                          </a:solidFill>
                          <a:latin typeface="Times New Roman" panose="02020603050405020304" pitchFamily="18" charset="0"/>
                          <a:cs typeface="Times New Roman" panose="02020603050405020304" pitchFamily="18" charset="0"/>
                        </a:rPr>
                        <a:t>September 2018;</a:t>
                      </a:r>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 Smart helmets for Safety in Mining Industry.</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IOT</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Two sections for monitoring the data reduces the work load</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Complicated hardware circuit make helmet heavy</a:t>
                      </a:r>
                    </a:p>
                  </a:txBody>
                  <a:tcPr/>
                </a:tc>
                <a:extLst>
                  <a:ext uri="{0D108BD9-81ED-4DB2-BD59-A6C34878D82A}">
                    <a16:rowId xmlns:a16="http://schemas.microsoft.com/office/drawing/2014/main" val="10002"/>
                  </a:ext>
                </a:extLst>
              </a:tr>
            </a:tbl>
          </a:graphicData>
        </a:graphic>
      </p:graphicFrame>
      <p:pic>
        <p:nvPicPr>
          <p:cNvPr id="6"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76762092"/>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762000"/>
          </a:xfrm>
        </p:spPr>
        <p:txBody>
          <a:bodyPr>
            <a:normAutofit/>
          </a:bodyPr>
          <a:lstStyle/>
          <a:p>
            <a:pPr algn="ctr" eaLnBrk="1" hangingPunct="1"/>
            <a:r>
              <a:rPr lang="en-US" sz="3600" b="1" dirty="0">
                <a:solidFill>
                  <a:schemeClr val="tx1"/>
                </a:solidFill>
                <a:latin typeface="Times New Roman" pitchFamily="18" charset="0"/>
              </a:rPr>
              <a:t>Literature Review</a:t>
            </a:r>
            <a:endParaRPr lang="en-US" sz="2400" b="1" i="1" dirty="0">
              <a:solidFill>
                <a:schemeClr val="tx1"/>
              </a:solidFill>
              <a:latin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24552014"/>
              </p:ext>
            </p:extLst>
          </p:nvPr>
        </p:nvGraphicFramePr>
        <p:xfrm>
          <a:off x="457200" y="1250936"/>
          <a:ext cx="8000999" cy="5468945"/>
        </p:xfrm>
        <a:graphic>
          <a:graphicData uri="http://schemas.openxmlformats.org/drawingml/2006/table">
            <a:tbl>
              <a:tblPr firstRow="1" bandRow="1">
                <a:tableStyleId>{5940675A-B579-460E-94D1-54222C63F5DA}</a:tableStyleId>
              </a:tblPr>
              <a:tblGrid>
                <a:gridCol w="430271">
                  <a:extLst>
                    <a:ext uri="{9D8B030D-6E8A-4147-A177-3AD203B41FA5}">
                      <a16:colId xmlns:a16="http://schemas.microsoft.com/office/drawing/2014/main" val="20000"/>
                    </a:ext>
                  </a:extLst>
                </a:gridCol>
                <a:gridCol w="1482044">
                  <a:extLst>
                    <a:ext uri="{9D8B030D-6E8A-4147-A177-3AD203B41FA5}">
                      <a16:colId xmlns:a16="http://schemas.microsoft.com/office/drawing/2014/main" val="20001"/>
                    </a:ext>
                  </a:extLst>
                </a:gridCol>
                <a:gridCol w="1616923">
                  <a:extLst>
                    <a:ext uri="{9D8B030D-6E8A-4147-A177-3AD203B41FA5}">
                      <a16:colId xmlns:a16="http://schemas.microsoft.com/office/drawing/2014/main" val="20002"/>
                    </a:ext>
                  </a:extLst>
                </a:gridCol>
                <a:gridCol w="1490587">
                  <a:extLst>
                    <a:ext uri="{9D8B030D-6E8A-4147-A177-3AD203B41FA5}">
                      <a16:colId xmlns:a16="http://schemas.microsoft.com/office/drawing/2014/main" val="20003"/>
                    </a:ext>
                  </a:extLst>
                </a:gridCol>
                <a:gridCol w="1490587">
                  <a:extLst>
                    <a:ext uri="{9D8B030D-6E8A-4147-A177-3AD203B41FA5}">
                      <a16:colId xmlns:a16="http://schemas.microsoft.com/office/drawing/2014/main" val="2751064109"/>
                    </a:ext>
                  </a:extLst>
                </a:gridCol>
                <a:gridCol w="1490587">
                  <a:extLst>
                    <a:ext uri="{9D8B030D-6E8A-4147-A177-3AD203B41FA5}">
                      <a16:colId xmlns:a16="http://schemas.microsoft.com/office/drawing/2014/main" val="895089260"/>
                    </a:ext>
                  </a:extLst>
                </a:gridCol>
              </a:tblGrid>
              <a:tr h="1000022">
                <a:tc>
                  <a:txBody>
                    <a:bodyPr/>
                    <a:lstStyle/>
                    <a:p>
                      <a:pPr algn="ctr"/>
                      <a:r>
                        <a:rPr lang="en-US" sz="1200" b="0" dirty="0">
                          <a:latin typeface="Times New Roman" panose="02020603050405020304" pitchFamily="18" charset="0"/>
                          <a:cs typeface="Times New Roman" panose="02020603050405020304" pitchFamily="18" charset="0"/>
                        </a:rPr>
                        <a:t>Sr. No.</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Authors</a:t>
                      </a:r>
                      <a:r>
                        <a:rPr lang="en-US" sz="1200" b="0" baseline="0" dirty="0">
                          <a:latin typeface="Times New Roman" panose="02020603050405020304" pitchFamily="18" charset="0"/>
                          <a:cs typeface="Times New Roman" panose="02020603050405020304" pitchFamily="18" charset="0"/>
                        </a:rPr>
                        <a:t> and Year of Publication</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Journal Name</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latin typeface="Times New Roman" panose="02020603050405020304" pitchFamily="18" charset="0"/>
                          <a:cs typeface="Times New Roman" panose="02020603050405020304" pitchFamily="18" charset="0"/>
                        </a:rPr>
                        <a:t>Methodology Used</a:t>
                      </a:r>
                      <a:endParaRPr lang="en-US" sz="1200" b="0" dirty="0">
                        <a:solidFill>
                          <a:schemeClr val="tx1"/>
                        </a:solidFill>
                        <a:latin typeface="Times New Roman" pitchFamily="18" charset="0"/>
                        <a:cs typeface="Times New Roman" pitchFamily="18" charset="0"/>
                      </a:endParaRPr>
                    </a:p>
                  </a:txBody>
                  <a:tcPr/>
                </a:tc>
                <a:tc>
                  <a:txBody>
                    <a:bodyPr/>
                    <a:lstStyle/>
                    <a:p>
                      <a:pPr algn="ctr"/>
                      <a:r>
                        <a:rPr lang="en-US" sz="1200" b="0" dirty="0">
                          <a:solidFill>
                            <a:schemeClr val="tx1"/>
                          </a:solidFill>
                          <a:latin typeface="Times New Roman" pitchFamily="18" charset="0"/>
                          <a:cs typeface="Times New Roman" pitchFamily="18" charset="0"/>
                        </a:rPr>
                        <a:t>Advantages</a:t>
                      </a:r>
                    </a:p>
                  </a:txBody>
                  <a:tcPr/>
                </a:tc>
                <a:tc>
                  <a:txBody>
                    <a:bodyPr/>
                    <a:lstStyle/>
                    <a:p>
                      <a:pPr algn="ctr"/>
                      <a:r>
                        <a:rPr lang="en-US" sz="1200" b="0" dirty="0">
                          <a:solidFill>
                            <a:schemeClr val="tx1"/>
                          </a:solidFill>
                          <a:latin typeface="Times New Roman" pitchFamily="18" charset="0"/>
                          <a:cs typeface="Times New Roman" pitchFamily="18" charset="0"/>
                        </a:rPr>
                        <a:t>Disadvantages</a:t>
                      </a:r>
                    </a:p>
                  </a:txBody>
                  <a:tcPr/>
                </a:tc>
                <a:extLst>
                  <a:ext uri="{0D108BD9-81ED-4DB2-BD59-A6C34878D82A}">
                    <a16:rowId xmlns:a16="http://schemas.microsoft.com/office/drawing/2014/main" val="10000"/>
                  </a:ext>
                </a:extLst>
              </a:tr>
              <a:tr h="2000043">
                <a:tc>
                  <a:txBody>
                    <a:bodyPr/>
                    <a:lstStyle/>
                    <a:p>
                      <a:r>
                        <a:rPr lang="en-US" sz="12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nn-NO"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Punam S. Tajane,Shrutia B. Shelke, Sonal B.Sadgir, Archana N. Shelke</a:t>
                      </a:r>
                    </a:p>
                    <a:p>
                      <a:r>
                        <a:rPr lang="nn-NO"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Issue: 04 |Apr 2020 </a:t>
                      </a:r>
                      <a:endParaRPr lang="en-US" sz="1200" b="0" dirty="0">
                        <a:latin typeface="Times New Roman" pitchFamily="18" charset="0"/>
                        <a:cs typeface="Times New Roman" pitchFamily="18" charset="0"/>
                      </a:endParaRPr>
                    </a:p>
                  </a:txBody>
                  <a:tcPr/>
                </a:tc>
                <a:tc>
                  <a:txBody>
                    <a:bodyPr/>
                    <a:lstStyle/>
                    <a:p>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International Research Journal of Engineering and Technology (IRJET) </a:t>
                      </a:r>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457200" marR="0">
                        <a:lnSpc>
                          <a:spcPct val="107000"/>
                        </a:lnSpc>
                        <a:spcBef>
                          <a:spcPts val="0"/>
                        </a:spcBef>
                        <a:spcAft>
                          <a:spcPts val="0"/>
                        </a:spcAft>
                        <a:tabLst>
                          <a:tab pos="1744980" algn="l"/>
                        </a:tabLst>
                      </a:pPr>
                      <a:r>
                        <a:rPr lang="en-US" sz="1200" dirty="0">
                          <a:effectLst/>
                          <a:latin typeface="Times New Roman"/>
                          <a:ea typeface="Times New Roman"/>
                          <a:cs typeface="Mangal"/>
                        </a:rPr>
                        <a:t>ZIGBEE technology</a:t>
                      </a:r>
                      <a:endParaRPr lang="en-US" sz="1100" dirty="0">
                        <a:effectLst/>
                        <a:latin typeface="Calibri"/>
                        <a:ea typeface="Calibri"/>
                        <a:cs typeface="Mangal"/>
                      </a:endParaRPr>
                    </a:p>
                    <a:p>
                      <a:pPr marL="0" marR="0">
                        <a:lnSpc>
                          <a:spcPct val="107000"/>
                        </a:lnSpc>
                        <a:spcBef>
                          <a:spcPts val="0"/>
                        </a:spcBef>
                        <a:spcAft>
                          <a:spcPts val="0"/>
                        </a:spcAft>
                        <a:tabLst>
                          <a:tab pos="1744980" algn="l"/>
                        </a:tabLst>
                      </a:pPr>
                      <a:r>
                        <a:rPr lang="en-IN" sz="1200" dirty="0">
                          <a:effectLst/>
                          <a:latin typeface="Times New Roman"/>
                          <a:ea typeface="Times New Roman"/>
                          <a:cs typeface="Mangal"/>
                        </a:rPr>
                        <a:t> </a:t>
                      </a:r>
                      <a:endParaRPr lang="en-US" sz="1100" dirty="0">
                        <a:effectLst/>
                        <a:latin typeface="Calibri"/>
                        <a:ea typeface="Calibri"/>
                        <a:cs typeface="Mangal"/>
                      </a:endParaRPr>
                    </a:p>
                  </a:txBody>
                  <a:tcPr marL="68580" marR="68580" marT="0" marB="0"/>
                </a:tc>
                <a:tc>
                  <a:txBody>
                    <a:bodyPr/>
                    <a:lstStyle/>
                    <a:p>
                      <a:r>
                        <a:rPr lang="en-US" sz="1200" b="0" dirty="0">
                          <a:solidFill>
                            <a:schemeClr val="tx1"/>
                          </a:solidFill>
                          <a:latin typeface="Times New Roman" panose="02020603050405020304" pitchFamily="18" charset="0"/>
                          <a:cs typeface="Times New Roman" panose="02020603050405020304" pitchFamily="18" charset="0"/>
                        </a:rPr>
                        <a:t>IOT system effectively works</a:t>
                      </a: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High cost</a:t>
                      </a:r>
                    </a:p>
                  </a:txBody>
                  <a:tcPr/>
                </a:tc>
                <a:extLst>
                  <a:ext uri="{0D108BD9-81ED-4DB2-BD59-A6C34878D82A}">
                    <a16:rowId xmlns:a16="http://schemas.microsoft.com/office/drawing/2014/main" val="10001"/>
                  </a:ext>
                </a:extLst>
              </a:tr>
              <a:tr h="2454599">
                <a:tc>
                  <a:txBody>
                    <a:bodyPr/>
                    <a:lstStyle/>
                    <a:p>
                      <a:r>
                        <a:rPr lang="en-US" sz="12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Nisha Dube1, Prof. K.S.Ingle </a:t>
                      </a:r>
                    </a:p>
                    <a:p>
                      <a:endPar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Issue 1, January 2016. </a:t>
                      </a:r>
                    </a:p>
                    <a:p>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“Intelligent Mining: A Monitoring and Security System for Coal Mine Workers” </a:t>
                      </a:r>
                    </a:p>
                    <a:p>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tabLst>
                          <a:tab pos="1744980" algn="l"/>
                        </a:tabLst>
                      </a:pPr>
                      <a:r>
                        <a:rPr lang="en-IN" sz="1200" kern="1200" dirty="0">
                          <a:solidFill>
                            <a:srgbClr val="000000"/>
                          </a:solidFill>
                          <a:effectLst/>
                          <a:latin typeface="Calibri"/>
                          <a:ea typeface="Calibri"/>
                          <a:cs typeface="Mangal"/>
                        </a:rPr>
                        <a:t>A real time monitoring system is developed to provide clearer communication using ZIGBEE between mine workers. </a:t>
                      </a:r>
                      <a:endParaRPr lang="en-US" sz="1100" dirty="0">
                        <a:effectLst/>
                        <a:latin typeface="Calibri"/>
                        <a:ea typeface="Calibri"/>
                        <a:cs typeface="Mangal"/>
                      </a:endParaRPr>
                    </a:p>
                  </a:txBody>
                  <a:tcPr marL="68580" marR="68580" marT="0" marB="0"/>
                </a:tc>
                <a:tc>
                  <a:txBody>
                    <a:bodyPr/>
                    <a:lstStyle/>
                    <a:p>
                      <a:r>
                        <a:rPr lang="en-US" sz="1200" b="0" dirty="0">
                          <a:latin typeface="Times New Roman" panose="02020603050405020304" pitchFamily="18" charset="0"/>
                          <a:cs typeface="Times New Roman" panose="02020603050405020304" pitchFamily="18" charset="0"/>
                        </a:rPr>
                        <a:t>A real time monitoring system is developed to provide clearer and more point to point perspective of the underground mine system and also provide reliable communication using ZIGBEE between mine workers. </a:t>
                      </a:r>
                      <a:endParaRPr lang="en-US"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Because of open wiring used in the system make system dangerous</a:t>
                      </a:r>
                    </a:p>
                  </a:txBody>
                  <a:tcPr/>
                </a:tc>
                <a:extLst>
                  <a:ext uri="{0D108BD9-81ED-4DB2-BD59-A6C34878D82A}">
                    <a16:rowId xmlns:a16="http://schemas.microsoft.com/office/drawing/2014/main" val="10002"/>
                  </a:ext>
                </a:extLst>
              </a:tr>
            </a:tbl>
          </a:graphicData>
        </a:graphic>
      </p:graphicFrame>
      <p:pic>
        <p:nvPicPr>
          <p:cNvPr id="6"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08467105"/>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Gap Identification / Finding from Survey</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33400" y="1676400"/>
            <a:ext cx="8272462" cy="4267200"/>
          </a:xfrm>
        </p:spPr>
        <p:txBody>
          <a:bodyPr>
            <a:noAutofit/>
          </a:bodyPr>
          <a:lstStyle/>
          <a:p>
            <a:r>
              <a:rPr lang="en-US" sz="2400" dirty="0">
                <a:latin typeface="Times New Roman" panose="02020603050405020304" pitchFamily="18" charset="0"/>
                <a:cs typeface="Times New Roman" panose="02020603050405020304" pitchFamily="18" charset="0"/>
              </a:rPr>
              <a:t>Primitive procedures of monitoring a mine's air can be followed back to the utilization of canaries and different creatures to ready diggers when the climate gets to be lethal.</a:t>
            </a:r>
          </a:p>
          <a:p>
            <a:r>
              <a:rPr lang="en-US" sz="2400" dirty="0">
                <a:latin typeface="Times New Roman" panose="02020603050405020304" pitchFamily="18" charset="0"/>
                <a:cs typeface="Times New Roman" panose="02020603050405020304" pitchFamily="18" charset="0"/>
              </a:rPr>
              <a:t> Incorporating ventilation monitoring systems empowers a mine to insightfully roll out ventilation improvements in view of the far reaching information given by the monitoring systems.</a:t>
            </a:r>
          </a:p>
          <a:p>
            <a:r>
              <a:rPr lang="en-US" sz="2400" dirty="0">
                <a:latin typeface="Times New Roman" panose="02020603050405020304" pitchFamily="18" charset="0"/>
                <a:cs typeface="Times New Roman" panose="02020603050405020304" pitchFamily="18" charset="0"/>
              </a:rPr>
              <a:t> Sudden changes in the ventilation system are identified by the monitoring system, permitting quick move to be made. New and creating correspondence and following systems can be used to monitor mines more proficiently and transfer the information to the surface.</a:t>
            </a:r>
            <a:endParaRPr lang="en-US" sz="2400" b="1" i="1" dirty="0">
              <a:latin typeface="Times New Roman" panose="02020603050405020304" pitchFamily="18" charset="0"/>
              <a:cs typeface="Times New Roman" panose="02020603050405020304"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0987520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Gap Identification</a:t>
            </a:r>
            <a:endParaRPr lang="en-US" dirty="0"/>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The progression of technology has allowed mine monitoring techniques to become more sophisticated, yet explosions in underground coal mines still occur.</a:t>
            </a:r>
          </a:p>
          <a:p>
            <a:r>
              <a:rPr lang="en-US" sz="2400" dirty="0">
                <a:latin typeface="Times New Roman" pitchFamily="18" charset="0"/>
                <a:cs typeface="Times New Roman" pitchFamily="18" charset="0"/>
              </a:rPr>
              <a:t> The safety issues of coal mines have gradually turned into a major concern for the society and nation. The occurrence of disasters in coal mines is mainly due to the harsh environment and variability of working conditions . </a:t>
            </a:r>
          </a:p>
          <a:p>
            <a:r>
              <a:rPr lang="en-US" sz="2400" dirty="0">
                <a:latin typeface="Times New Roman" pitchFamily="18" charset="0"/>
                <a:cs typeface="Times New Roman" pitchFamily="18" charset="0"/>
              </a:rPr>
              <a:t>So, it makes the implementation of mine monitoring systems essential for the safety purpose.</a:t>
            </a:r>
          </a:p>
          <a:p>
            <a:r>
              <a:rPr lang="en-US" sz="2400" dirty="0">
                <a:latin typeface="Times New Roman" pitchFamily="18" charset="0"/>
                <a:cs typeface="Times New Roman" pitchFamily="18" charset="0"/>
              </a:rPr>
              <a:t> Wired network systems used to be a trend for traditional coal mines, which have really played a significant role in safely production in coal mines. </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0044" y="65762"/>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1294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1600200"/>
          </a:xfrm>
        </p:spPr>
        <p:txBody>
          <a:bodyPr>
            <a:normAutofit/>
          </a:bodyPr>
          <a:lstStyle/>
          <a:p>
            <a:pPr algn="ctr" eaLnBrk="1" hangingPunct="1"/>
            <a:r>
              <a:rPr lang="en-US" sz="3600" b="1" dirty="0">
                <a:solidFill>
                  <a:schemeClr val="tx1"/>
                </a:solidFill>
                <a:latin typeface="Times New Roman" pitchFamily="18" charset="0"/>
              </a:rPr>
              <a:t>Problem Statement</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eaLnBrk="1" hangingPunct="1">
              <a:buFont typeface="Wingdings" pitchFamily="2" charset="2"/>
              <a:buNone/>
            </a:pPr>
            <a:r>
              <a:rPr lang="en-US" sz="2400" b="1" dirty="0">
                <a:latin typeface="Times New Roman" pitchFamily="18" charset="0"/>
              </a:rPr>
              <a:t>Aim :</a:t>
            </a:r>
          </a:p>
          <a:p>
            <a:pPr>
              <a:buNone/>
            </a:pPr>
            <a:r>
              <a:rPr lang="en-US" sz="2400" b="1" dirty="0">
                <a:latin typeface="Times New Roman" pitchFamily="18" charset="0"/>
              </a:rPr>
              <a:t>         “The main aim of this project is to developed IOT Based</a:t>
            </a:r>
          </a:p>
          <a:p>
            <a:pPr>
              <a:buNone/>
            </a:pPr>
            <a:r>
              <a:rPr lang="en-US" sz="2400" b="1" dirty="0">
                <a:latin typeface="Times New Roman" pitchFamily="18" charset="0"/>
              </a:rPr>
              <a:t>Tracking and working smart safety helmets”</a:t>
            </a: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48739233"/>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8001000" cy="914400"/>
          </a:xfrm>
        </p:spPr>
        <p:txBody>
          <a:bodyPr>
            <a:normAutofit/>
          </a:bodyPr>
          <a:lstStyle/>
          <a:p>
            <a:pPr algn="ctr" eaLnBrk="1" hangingPunct="1"/>
            <a:r>
              <a:rPr lang="en-US" sz="3600" b="1" dirty="0">
                <a:solidFill>
                  <a:schemeClr val="tx1"/>
                </a:solidFill>
                <a:latin typeface="Times New Roman" pitchFamily="18" charset="0"/>
              </a:rPr>
              <a:t>Objectives</a:t>
            </a:r>
            <a:endParaRPr lang="en-US" sz="2400" b="1" i="1" dirty="0">
              <a:solidFill>
                <a:schemeClr val="tx1"/>
              </a:solidFill>
              <a:latin typeface="Times New Roman" pitchFamily="18" charset="0"/>
            </a:endParaRPr>
          </a:p>
        </p:txBody>
      </p:sp>
      <p:sp>
        <p:nvSpPr>
          <p:cNvPr id="15363" name="Rectangle 3"/>
          <p:cNvSpPr>
            <a:spLocks noGrp="1" noChangeArrowheads="1"/>
          </p:cNvSpPr>
          <p:nvPr>
            <p:ph type="body" idx="1"/>
          </p:nvPr>
        </p:nvSpPr>
        <p:spPr>
          <a:xfrm>
            <a:off x="566738" y="1752600"/>
            <a:ext cx="8272462" cy="4267200"/>
          </a:xfrm>
        </p:spPr>
        <p:txBody>
          <a:bodyPr>
            <a:normAutofit/>
          </a:bodyPr>
          <a:lstStyle/>
          <a:p>
            <a:pPr marL="0" indent="0">
              <a:buNone/>
            </a:pPr>
            <a:r>
              <a:rPr lang="en-US" sz="2400" b="1" dirty="0">
                <a:latin typeface="Times New Roman" pitchFamily="18" charset="0"/>
              </a:rPr>
              <a:t>The objectives of the proposed projects are :</a:t>
            </a:r>
          </a:p>
          <a:p>
            <a:pPr marL="457200" indent="-457200">
              <a:buFont typeface="+mj-lt"/>
              <a:buAutoNum type="arabicPeriod"/>
            </a:pPr>
            <a:r>
              <a:rPr lang="en-US" sz="2400" b="1" dirty="0">
                <a:latin typeface="Times New Roman" pitchFamily="18" charset="0"/>
              </a:rPr>
              <a:t>To avoid the conditions of environment changes.</a:t>
            </a:r>
          </a:p>
          <a:p>
            <a:pPr marL="457200" indent="-457200">
              <a:buFont typeface="+mj-lt"/>
              <a:buAutoNum type="arabicPeriod"/>
            </a:pPr>
            <a:r>
              <a:rPr lang="en-US" sz="2400" b="1" dirty="0">
                <a:latin typeface="Times New Roman" pitchFamily="18" charset="0"/>
              </a:rPr>
              <a:t>To maintain security is a fundamental aspect of all.</a:t>
            </a:r>
          </a:p>
          <a:p>
            <a:pPr marL="457200" indent="-457200">
              <a:buFont typeface="+mj-lt"/>
              <a:buAutoNum type="arabicPeriod"/>
            </a:pPr>
            <a:r>
              <a:rPr lang="en-US" sz="2400" b="1" dirty="0">
                <a:latin typeface="Times New Roman" pitchFamily="18" charset="0"/>
              </a:rPr>
              <a:t> To avoid  accidents of workers working in  mining industries.</a:t>
            </a:r>
          </a:p>
          <a:p>
            <a:pPr marL="0" indent="0">
              <a:buNone/>
            </a:pPr>
            <a:endParaRPr lang="en-US" sz="2400" b="1" dirty="0">
              <a:latin typeface="Times New Roman" pitchFamily="18" charset="0"/>
            </a:endParaRPr>
          </a:p>
        </p:txBody>
      </p:sp>
      <p:pic>
        <p:nvPicPr>
          <p:cNvPr id="4" name="Picture 2" descr="C:\Users\Admin\Downloads\PCCOE&amp;R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0673" y="76200"/>
            <a:ext cx="1676400" cy="117473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advClick="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1907</Words>
  <Application>Microsoft Office PowerPoint</Application>
  <PresentationFormat>On-screen Show (4:3)</PresentationFormat>
  <Paragraphs>225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A Presentation on </vt:lpstr>
      <vt:lpstr>Outline of Presentation</vt:lpstr>
      <vt:lpstr>Introduction</vt:lpstr>
      <vt:lpstr>Literature Review</vt:lpstr>
      <vt:lpstr>Literature Review</vt:lpstr>
      <vt:lpstr>Gap Identification / Finding from Survey</vt:lpstr>
      <vt:lpstr>Gap Identification</vt:lpstr>
      <vt:lpstr>Problem Statement</vt:lpstr>
      <vt:lpstr>Objectives</vt:lpstr>
      <vt:lpstr>Proposed Methodology : Block Diagram</vt:lpstr>
      <vt:lpstr>Proposed Methodology : Flow Chart /Algorithm</vt:lpstr>
      <vt:lpstr>Proposed Methodology : Explanation</vt:lpstr>
      <vt:lpstr>Proposed Methodology : Circuit Diagram </vt:lpstr>
      <vt:lpstr>Proposed Methodology :Results </vt:lpstr>
      <vt:lpstr>Proposed Methodology :Results </vt:lpstr>
      <vt:lpstr>Proposed Methodology :Results </vt:lpstr>
      <vt:lpstr>Proposed Methodology : Implementation System Details </vt:lpstr>
      <vt:lpstr>Proposed Methodology : Component</vt:lpstr>
      <vt:lpstr>Proposed Methodology : Component</vt:lpstr>
      <vt:lpstr>Proposed Methodology : Component</vt:lpstr>
      <vt:lpstr>Advantages of Proposed System</vt:lpstr>
      <vt:lpstr>Disadvantages of Proposed System </vt:lpstr>
      <vt:lpstr>Applications</vt:lpstr>
      <vt:lpstr>Conclusion </vt:lpstr>
      <vt:lpstr>Future scope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Progress Presentation On</dc:title>
  <dc:creator>Lab413</dc:creator>
  <cp:lastModifiedBy>Mrunal Jadhav</cp:lastModifiedBy>
  <cp:revision>90</cp:revision>
  <dcterms:created xsi:type="dcterms:W3CDTF">2006-08-16T00:00:00Z</dcterms:created>
  <dcterms:modified xsi:type="dcterms:W3CDTF">2022-07-04T16:33:06Z</dcterms:modified>
</cp:coreProperties>
</file>