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 userDrawn="1">
          <p15:clr>
            <a:srgbClr val="A4A3A4"/>
          </p15:clr>
        </p15:guide>
        <p15:guide id="2" orient="horz" pos="423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31" userDrawn="1">
          <p15:clr>
            <a:srgbClr val="A4A3A4"/>
          </p15:clr>
        </p15:guide>
        <p15:guide id="6" pos="5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howGuides="1">
      <p:cViewPr varScale="1">
        <p:scale>
          <a:sx n="74" d="100"/>
          <a:sy n="74" d="100"/>
        </p:scale>
        <p:origin x="1206" y="72"/>
      </p:cViewPr>
      <p:guideLst>
        <p:guide orient="horz" pos="85"/>
        <p:guide orient="horz" pos="4235"/>
        <p:guide orient="horz" pos="2160"/>
        <p:guide pos="2880"/>
        <p:guide pos="131"/>
        <p:guide pos="56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237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en-US"/>
              <a:pPr/>
              <a:t>02-Jun-22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en-US"/>
              <a:pPr/>
              <a:t>02-Jun-22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1463618"/>
            <a:ext cx="7162800" cy="480942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/>
              <a:t>Type of Certificate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1" y="3869778"/>
            <a:ext cx="7162800" cy="702222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5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/>
              <a:t>[Describe contribution / reason for award here]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1" y="2949678"/>
            <a:ext cx="7162800" cy="739588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b="0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/>
              <a:t>Recipient Name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90601" y="2560805"/>
            <a:ext cx="7162800" cy="325881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/>
              <a:t>[Add text here, such as “This Acknowledges That”]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31818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4726189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463617" y="5184648"/>
            <a:ext cx="2971800" cy="457200"/>
          </a:xfr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8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/>
              <a:t>Name/Title of Presenter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6190" y="4873752"/>
            <a:ext cx="2970010" cy="384048"/>
          </a:xfr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8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/>
              <a:t>Date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63617" y="5217459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6190" y="5217459"/>
            <a:ext cx="2970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71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2BDE6FC-D800-44C9-9F28-4DA3F75C04DF}" type="datetimeFigureOut">
              <a:rPr lang="en-US"/>
              <a:pPr/>
              <a:t>02-Jun-22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0454"/>
            <a:ext cx="2895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928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2FA371-C872-4E76-B1E3-5B0775D37C39}" type="slidenum">
              <a:rPr/>
              <a:pPr/>
              <a:t>‹#›</a:t>
            </a:fld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1" y="990600"/>
            <a:ext cx="7162800" cy="68131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28800"/>
            <a:ext cx="7162802" cy="40386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26250" rtl="0" eaLnBrk="1" latinLnBrk="0" hangingPunct="1">
        <a:spcBef>
          <a:spcPct val="0"/>
        </a:spcBef>
        <a:buNone/>
        <a:defRPr sz="2546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49394" indent="-249394" algn="l" defTabSz="926250" rtl="0" eaLnBrk="1" latinLnBrk="0" hangingPunct="1">
        <a:lnSpc>
          <a:spcPct val="90000"/>
        </a:lnSpc>
        <a:spcBef>
          <a:spcPts val="1637"/>
        </a:spcBef>
        <a:buFont typeface="Arial" pitchFamily="34" charset="0"/>
        <a:buChar char="•"/>
        <a:defRPr sz="1819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581920" indent="-249394" algn="l" defTabSz="926250" rtl="0" eaLnBrk="1" latinLnBrk="0" hangingPunct="1">
        <a:lnSpc>
          <a:spcPct val="90000"/>
        </a:lnSpc>
        <a:spcBef>
          <a:spcPts val="545"/>
        </a:spcBef>
        <a:buFont typeface="Arial" pitchFamily="34" charset="0"/>
        <a:buChar char="•"/>
        <a:defRPr sz="163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914446" indent="-207829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45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163841" indent="-207829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413235" indent="-207829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662630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12024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161418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410812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63125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2pPr>
      <a:lvl3pPr marL="92625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38937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4pPr>
      <a:lvl5pPr marL="185250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5pPr>
      <a:lvl6pPr marL="231562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6pPr>
      <a:lvl7pPr marL="277875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7pPr>
      <a:lvl8pPr marL="3241878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8pPr>
      <a:lvl9pPr marL="3705003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90600" y="2209800"/>
            <a:ext cx="7162800" cy="48094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Certificate of Publication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990600" y="3276600"/>
            <a:ext cx="7162800" cy="381000"/>
          </a:xfrm>
        </p:spPr>
        <p:txBody>
          <a:bodyPr/>
          <a:lstStyle/>
          <a:p>
            <a:r>
              <a:rPr lang="en-US" sz="1400" dirty="0" smtClean="0"/>
              <a:t>Published a research article title</a:t>
            </a:r>
            <a:endParaRPr lang="en-US" sz="14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990600" y="2971800"/>
            <a:ext cx="7162800" cy="403122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MRUNAL JADHAV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1" y="2667000"/>
            <a:ext cx="7162800" cy="325881"/>
          </a:xfrm>
        </p:spPr>
        <p:txBody>
          <a:bodyPr/>
          <a:lstStyle/>
          <a:p>
            <a:r>
              <a:rPr lang="en-US" sz="1400" dirty="0" smtClean="0"/>
              <a:t>This is certify that</a:t>
            </a:r>
            <a:endParaRPr lang="en-US" sz="14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47800" y="5181600"/>
            <a:ext cx="2971800" cy="457200"/>
          </a:xfrm>
        </p:spPr>
        <p:txBody>
          <a:bodyPr/>
          <a:lstStyle/>
          <a:p>
            <a:r>
              <a:rPr lang="en-US" dirty="0" smtClean="0"/>
              <a:t>Volume 1, issue 1, may 2022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38400" y="1066800"/>
            <a:ext cx="49530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Journal of Engineering Design and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Computational Science (JEDCS)</a:t>
            </a:r>
          </a:p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(Open Access Peer Reviewed International Journal)</a:t>
            </a:r>
          </a:p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Website: www.journaledcs.com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118046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Placeholder 15"/>
          <p:cNvSpPr txBox="1">
            <a:spLocks/>
          </p:cNvSpPr>
          <p:nvPr/>
        </p:nvSpPr>
        <p:spPr>
          <a:xfrm>
            <a:off x="1066800" y="3581400"/>
            <a:ext cx="7162800" cy="403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solidFill>
                  <a:srgbClr val="002060"/>
                </a:solidFill>
              </a:rPr>
              <a:t>Advanced Safety Helmets For Workers</a:t>
            </a:r>
            <a:endParaRPr lang="en-US" sz="2000" b="1" noProof="0" dirty="0" smtClean="0">
              <a:solidFill>
                <a:srgbClr val="002060"/>
              </a:solidFill>
            </a:endParaRPr>
          </a:p>
        </p:txBody>
      </p:sp>
      <p:sp>
        <p:nvSpPr>
          <p:cNvPr id="11" name="Text Placeholder 17"/>
          <p:cNvSpPr txBox="1">
            <a:spLocks/>
          </p:cNvSpPr>
          <p:nvPr/>
        </p:nvSpPr>
        <p:spPr>
          <a:xfrm>
            <a:off x="990600" y="4038600"/>
            <a:ext cx="7162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kumimoji="0" lang="en-US" sz="1400" b="0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/>
            <a:r>
              <a:rPr kumimoji="0" lang="en-US" sz="1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</a:t>
            </a:r>
            <a:r>
              <a:rPr lang="en-US" sz="1400" cap="all" dirty="0" smtClean="0"/>
              <a:t>Journal of Engineering Design and Computational Science, </a:t>
            </a:r>
          </a:p>
          <a:p>
            <a:pPr algn="ctr"/>
            <a:r>
              <a:rPr lang="en-US" sz="1400" cap="all" dirty="0" smtClean="0"/>
              <a:t>Volume  </a:t>
            </a:r>
            <a:r>
              <a:rPr lang="en-US" sz="1600" cap="all" dirty="0" smtClean="0"/>
              <a:t>1,  issue </a:t>
            </a:r>
            <a:r>
              <a:rPr lang="en-US" sz="1400" cap="all" dirty="0" smtClean="0"/>
              <a:t>1,</a:t>
            </a:r>
            <a:r>
              <a:rPr lang="en-US" sz="1800" cap="all" dirty="0" smtClean="0"/>
              <a:t> </a:t>
            </a:r>
            <a:r>
              <a:rPr lang="en-US" sz="1400" cap="all" dirty="0" smtClean="0"/>
              <a:t>may, 2022.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4724400" y="5181600"/>
            <a:ext cx="2971800" cy="457200"/>
          </a:xfrm>
        </p:spPr>
        <p:txBody>
          <a:bodyPr/>
          <a:lstStyle/>
          <a:p>
            <a:r>
              <a:rPr lang="en-US" sz="1200" dirty="0" smtClean="0"/>
              <a:t>Editor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648200"/>
            <a:ext cx="11430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5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tificat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68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Certificate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vaibhavi</cp:lastModifiedBy>
  <cp:revision>22</cp:revision>
  <dcterms:created xsi:type="dcterms:W3CDTF">2014-05-13T18:15:13Z</dcterms:created>
  <dcterms:modified xsi:type="dcterms:W3CDTF">2022-06-02T14:03:25Z</dcterms:modified>
</cp:coreProperties>
</file>