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990513" cy="7307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7B631CA-3068-4E0F-BAD9-C3588F2A91B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unal Somankar" initials="MS" lastIdx="1" clrIdx="0">
    <p:extLst>
      <p:ext uri="{19B8F6BF-5375-455C-9EA6-DF929625EA0E}">
        <p15:presenceInfo xmlns:p15="http://schemas.microsoft.com/office/powerpoint/2012/main" userId="e211aa627ab716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814" y="1195888"/>
            <a:ext cx="9742885" cy="2544010"/>
          </a:xfrm>
        </p:spPr>
        <p:txBody>
          <a:bodyPr anchor="b"/>
          <a:lstStyle>
            <a:lvl1pPr algn="ctr">
              <a:defRPr sz="6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814" y="3838005"/>
            <a:ext cx="9742885" cy="1764230"/>
          </a:xfrm>
        </p:spPr>
        <p:txBody>
          <a:bodyPr/>
          <a:lstStyle>
            <a:lvl1pPr marL="0" indent="0" algn="ctr">
              <a:buNone/>
              <a:defRPr sz="2557"/>
            </a:lvl1pPr>
            <a:lvl2pPr marL="487147" indent="0" algn="ctr">
              <a:buNone/>
              <a:defRPr sz="2131"/>
            </a:lvl2pPr>
            <a:lvl3pPr marL="974293" indent="0" algn="ctr">
              <a:buNone/>
              <a:defRPr sz="1918"/>
            </a:lvl3pPr>
            <a:lvl4pPr marL="1461440" indent="0" algn="ctr">
              <a:buNone/>
              <a:defRPr sz="1705"/>
            </a:lvl4pPr>
            <a:lvl5pPr marL="1948586" indent="0" algn="ctr">
              <a:buNone/>
              <a:defRPr sz="1705"/>
            </a:lvl5pPr>
            <a:lvl6pPr marL="2435733" indent="0" algn="ctr">
              <a:buNone/>
              <a:defRPr sz="1705"/>
            </a:lvl6pPr>
            <a:lvl7pPr marL="2922880" indent="0" algn="ctr">
              <a:buNone/>
              <a:defRPr sz="1705"/>
            </a:lvl7pPr>
            <a:lvl8pPr marL="3410026" indent="0" algn="ctr">
              <a:buNone/>
              <a:defRPr sz="1705"/>
            </a:lvl8pPr>
            <a:lvl9pPr marL="3897173" indent="0" algn="ctr">
              <a:buNone/>
              <a:defRPr sz="17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7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336" y="389044"/>
            <a:ext cx="2801079" cy="61925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098" y="389044"/>
            <a:ext cx="8240857" cy="61925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332" y="1821742"/>
            <a:ext cx="11204317" cy="3039618"/>
          </a:xfrm>
        </p:spPr>
        <p:txBody>
          <a:bodyPr anchor="b"/>
          <a:lstStyle>
            <a:lvl1pPr>
              <a:defRPr sz="6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332" y="4890116"/>
            <a:ext cx="11204317" cy="1598463"/>
          </a:xfrm>
        </p:spPr>
        <p:txBody>
          <a:bodyPr/>
          <a:lstStyle>
            <a:lvl1pPr marL="0" indent="0">
              <a:buNone/>
              <a:defRPr sz="2557">
                <a:solidFill>
                  <a:schemeClr val="tx1">
                    <a:tint val="75000"/>
                  </a:schemeClr>
                </a:solidFill>
              </a:defRPr>
            </a:lvl1pPr>
            <a:lvl2pPr marL="48714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2pPr>
            <a:lvl3pPr marL="974293" indent="0">
              <a:buNone/>
              <a:defRPr sz="1918">
                <a:solidFill>
                  <a:schemeClr val="tx1">
                    <a:tint val="75000"/>
                  </a:schemeClr>
                </a:solidFill>
              </a:defRPr>
            </a:lvl3pPr>
            <a:lvl4pPr marL="146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48586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5733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28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0026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897173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098" y="1945221"/>
            <a:ext cx="5520968" cy="4636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6447" y="1945221"/>
            <a:ext cx="5520968" cy="4636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90" y="389045"/>
            <a:ext cx="11204317" cy="1412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791" y="1791295"/>
            <a:ext cx="5495595" cy="877886"/>
          </a:xfrm>
        </p:spPr>
        <p:txBody>
          <a:bodyPr anchor="b"/>
          <a:lstStyle>
            <a:lvl1pPr marL="0" indent="0">
              <a:buNone/>
              <a:defRPr sz="2557" b="1"/>
            </a:lvl1pPr>
            <a:lvl2pPr marL="487147" indent="0">
              <a:buNone/>
              <a:defRPr sz="2131" b="1"/>
            </a:lvl2pPr>
            <a:lvl3pPr marL="974293" indent="0">
              <a:buNone/>
              <a:defRPr sz="1918" b="1"/>
            </a:lvl3pPr>
            <a:lvl4pPr marL="1461440" indent="0">
              <a:buNone/>
              <a:defRPr sz="1705" b="1"/>
            </a:lvl4pPr>
            <a:lvl5pPr marL="1948586" indent="0">
              <a:buNone/>
              <a:defRPr sz="1705" b="1"/>
            </a:lvl5pPr>
            <a:lvl6pPr marL="2435733" indent="0">
              <a:buNone/>
              <a:defRPr sz="1705" b="1"/>
            </a:lvl6pPr>
            <a:lvl7pPr marL="2922880" indent="0">
              <a:buNone/>
              <a:defRPr sz="1705" b="1"/>
            </a:lvl7pPr>
            <a:lvl8pPr marL="3410026" indent="0">
              <a:buNone/>
              <a:defRPr sz="1705" b="1"/>
            </a:lvl8pPr>
            <a:lvl9pPr marL="3897173" indent="0">
              <a:buNone/>
              <a:defRPr sz="17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791" y="2669181"/>
            <a:ext cx="5495595" cy="39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6447" y="1791295"/>
            <a:ext cx="5522660" cy="877886"/>
          </a:xfrm>
        </p:spPr>
        <p:txBody>
          <a:bodyPr anchor="b"/>
          <a:lstStyle>
            <a:lvl1pPr marL="0" indent="0">
              <a:buNone/>
              <a:defRPr sz="2557" b="1"/>
            </a:lvl1pPr>
            <a:lvl2pPr marL="487147" indent="0">
              <a:buNone/>
              <a:defRPr sz="2131" b="1"/>
            </a:lvl2pPr>
            <a:lvl3pPr marL="974293" indent="0">
              <a:buNone/>
              <a:defRPr sz="1918" b="1"/>
            </a:lvl3pPr>
            <a:lvl4pPr marL="1461440" indent="0">
              <a:buNone/>
              <a:defRPr sz="1705" b="1"/>
            </a:lvl4pPr>
            <a:lvl5pPr marL="1948586" indent="0">
              <a:buNone/>
              <a:defRPr sz="1705" b="1"/>
            </a:lvl5pPr>
            <a:lvl6pPr marL="2435733" indent="0">
              <a:buNone/>
              <a:defRPr sz="1705" b="1"/>
            </a:lvl6pPr>
            <a:lvl7pPr marL="2922880" indent="0">
              <a:buNone/>
              <a:defRPr sz="1705" b="1"/>
            </a:lvl7pPr>
            <a:lvl8pPr marL="3410026" indent="0">
              <a:buNone/>
              <a:defRPr sz="1705" b="1"/>
            </a:lvl8pPr>
            <a:lvl9pPr marL="3897173" indent="0">
              <a:buNone/>
              <a:defRPr sz="17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6447" y="2669181"/>
            <a:ext cx="5522660" cy="39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1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90" y="487151"/>
            <a:ext cx="4189778" cy="1705028"/>
          </a:xfrm>
        </p:spPr>
        <p:txBody>
          <a:bodyPr anchor="b"/>
          <a:lstStyle>
            <a:lvl1pPr>
              <a:defRPr sz="3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2660" y="1052111"/>
            <a:ext cx="6576447" cy="5192893"/>
          </a:xfrm>
        </p:spPr>
        <p:txBody>
          <a:bodyPr/>
          <a:lstStyle>
            <a:lvl1pPr>
              <a:defRPr sz="3410"/>
            </a:lvl1pPr>
            <a:lvl2pPr>
              <a:defRPr sz="2983"/>
            </a:lvl2pPr>
            <a:lvl3pPr>
              <a:defRPr sz="255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790" y="2192179"/>
            <a:ext cx="4189778" cy="4061283"/>
          </a:xfrm>
        </p:spPr>
        <p:txBody>
          <a:bodyPr/>
          <a:lstStyle>
            <a:lvl1pPr marL="0" indent="0">
              <a:buNone/>
              <a:defRPr sz="1705"/>
            </a:lvl1pPr>
            <a:lvl2pPr marL="487147" indent="0">
              <a:buNone/>
              <a:defRPr sz="1492"/>
            </a:lvl2pPr>
            <a:lvl3pPr marL="974293" indent="0">
              <a:buNone/>
              <a:defRPr sz="1279"/>
            </a:lvl3pPr>
            <a:lvl4pPr marL="1461440" indent="0">
              <a:buNone/>
              <a:defRPr sz="1066"/>
            </a:lvl4pPr>
            <a:lvl5pPr marL="1948586" indent="0">
              <a:buNone/>
              <a:defRPr sz="1066"/>
            </a:lvl5pPr>
            <a:lvl6pPr marL="2435733" indent="0">
              <a:buNone/>
              <a:defRPr sz="1066"/>
            </a:lvl6pPr>
            <a:lvl7pPr marL="2922880" indent="0">
              <a:buNone/>
              <a:defRPr sz="1066"/>
            </a:lvl7pPr>
            <a:lvl8pPr marL="3410026" indent="0">
              <a:buNone/>
              <a:defRPr sz="1066"/>
            </a:lvl8pPr>
            <a:lvl9pPr marL="3897173" indent="0">
              <a:buNone/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20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90" y="487151"/>
            <a:ext cx="4189778" cy="1705028"/>
          </a:xfrm>
        </p:spPr>
        <p:txBody>
          <a:bodyPr anchor="b"/>
          <a:lstStyle>
            <a:lvl1pPr>
              <a:defRPr sz="3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2660" y="1052111"/>
            <a:ext cx="6576447" cy="5192893"/>
          </a:xfrm>
        </p:spPr>
        <p:txBody>
          <a:bodyPr anchor="t"/>
          <a:lstStyle>
            <a:lvl1pPr marL="0" indent="0">
              <a:buNone/>
              <a:defRPr sz="3410"/>
            </a:lvl1pPr>
            <a:lvl2pPr marL="487147" indent="0">
              <a:buNone/>
              <a:defRPr sz="2983"/>
            </a:lvl2pPr>
            <a:lvl3pPr marL="974293" indent="0">
              <a:buNone/>
              <a:defRPr sz="2557"/>
            </a:lvl3pPr>
            <a:lvl4pPr marL="1461440" indent="0">
              <a:buNone/>
              <a:defRPr sz="2131"/>
            </a:lvl4pPr>
            <a:lvl5pPr marL="1948586" indent="0">
              <a:buNone/>
              <a:defRPr sz="2131"/>
            </a:lvl5pPr>
            <a:lvl6pPr marL="2435733" indent="0">
              <a:buNone/>
              <a:defRPr sz="2131"/>
            </a:lvl6pPr>
            <a:lvl7pPr marL="2922880" indent="0">
              <a:buNone/>
              <a:defRPr sz="2131"/>
            </a:lvl7pPr>
            <a:lvl8pPr marL="3410026" indent="0">
              <a:buNone/>
              <a:defRPr sz="2131"/>
            </a:lvl8pPr>
            <a:lvl9pPr marL="3897173" indent="0">
              <a:buNone/>
              <a:defRPr sz="21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790" y="2192179"/>
            <a:ext cx="4189778" cy="4061283"/>
          </a:xfrm>
        </p:spPr>
        <p:txBody>
          <a:bodyPr/>
          <a:lstStyle>
            <a:lvl1pPr marL="0" indent="0">
              <a:buNone/>
              <a:defRPr sz="1705"/>
            </a:lvl1pPr>
            <a:lvl2pPr marL="487147" indent="0">
              <a:buNone/>
              <a:defRPr sz="1492"/>
            </a:lvl2pPr>
            <a:lvl3pPr marL="974293" indent="0">
              <a:buNone/>
              <a:defRPr sz="1279"/>
            </a:lvl3pPr>
            <a:lvl4pPr marL="1461440" indent="0">
              <a:buNone/>
              <a:defRPr sz="1066"/>
            </a:lvl4pPr>
            <a:lvl5pPr marL="1948586" indent="0">
              <a:buNone/>
              <a:defRPr sz="1066"/>
            </a:lvl5pPr>
            <a:lvl6pPr marL="2435733" indent="0">
              <a:buNone/>
              <a:defRPr sz="1066"/>
            </a:lvl6pPr>
            <a:lvl7pPr marL="2922880" indent="0">
              <a:buNone/>
              <a:defRPr sz="1066"/>
            </a:lvl7pPr>
            <a:lvl8pPr marL="3410026" indent="0">
              <a:buNone/>
              <a:defRPr sz="1066"/>
            </a:lvl8pPr>
            <a:lvl9pPr marL="3897173" indent="0">
              <a:buNone/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6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098" y="389045"/>
            <a:ext cx="11204317" cy="141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098" y="1945221"/>
            <a:ext cx="11204317" cy="463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098" y="6772751"/>
            <a:ext cx="2922865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3561-DBF6-4C14-9634-B976778CCA0C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3108" y="6772751"/>
            <a:ext cx="4384298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550" y="6772751"/>
            <a:ext cx="2922865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E81D-8990-4C07-A44E-13E2CA2DA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2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4293" rtl="0" eaLnBrk="1" latinLnBrk="0" hangingPunct="1">
        <a:lnSpc>
          <a:spcPct val="90000"/>
        </a:lnSpc>
        <a:spcBef>
          <a:spcPct val="0"/>
        </a:spcBef>
        <a:buNone/>
        <a:defRPr sz="46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573" indent="-243573" algn="l" defTabSz="974293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2983" kern="1200">
          <a:solidFill>
            <a:schemeClr val="tx1"/>
          </a:solidFill>
          <a:latin typeface="+mn-lt"/>
          <a:ea typeface="+mn-ea"/>
          <a:cs typeface="+mn-cs"/>
        </a:defRPr>
      </a:lvl1pPr>
      <a:lvl2pPr marL="730720" indent="-243573" algn="l" defTabSz="974293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5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67" indent="-243573" algn="l" defTabSz="974293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705013" indent="-243573" algn="l" defTabSz="974293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4pPr>
      <a:lvl5pPr marL="2192160" indent="-243573" algn="l" defTabSz="974293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5pPr>
      <a:lvl6pPr marL="2679306" indent="-243573" algn="l" defTabSz="974293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6pPr>
      <a:lvl7pPr marL="3166453" indent="-243573" algn="l" defTabSz="974293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7pPr>
      <a:lvl8pPr marL="3653600" indent="-243573" algn="l" defTabSz="974293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8pPr>
      <a:lvl9pPr marL="4140746" indent="-243573" algn="l" defTabSz="974293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4293" rtl="0" eaLnBrk="1" latinLnBrk="0" hangingPunct="1"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87147" algn="l" defTabSz="974293" rtl="0" eaLnBrk="1" latinLnBrk="0" hangingPunct="1">
        <a:defRPr sz="1918" kern="1200">
          <a:solidFill>
            <a:schemeClr val="tx1"/>
          </a:solidFill>
          <a:latin typeface="+mn-lt"/>
          <a:ea typeface="+mn-ea"/>
          <a:cs typeface="+mn-cs"/>
        </a:defRPr>
      </a:lvl2pPr>
      <a:lvl3pPr marL="974293" algn="l" defTabSz="974293" rtl="0" eaLnBrk="1" latinLnBrk="0" hangingPunct="1">
        <a:defRPr sz="1918" kern="1200">
          <a:solidFill>
            <a:schemeClr val="tx1"/>
          </a:solidFill>
          <a:latin typeface="+mn-lt"/>
          <a:ea typeface="+mn-ea"/>
          <a:cs typeface="+mn-cs"/>
        </a:defRPr>
      </a:lvl3pPr>
      <a:lvl4pPr marL="1461440" algn="l" defTabSz="974293" rtl="0" eaLnBrk="1" latinLnBrk="0" hangingPunct="1">
        <a:defRPr sz="1918" kern="1200">
          <a:solidFill>
            <a:schemeClr val="tx1"/>
          </a:solidFill>
          <a:latin typeface="+mn-lt"/>
          <a:ea typeface="+mn-ea"/>
          <a:cs typeface="+mn-cs"/>
        </a:defRPr>
      </a:lvl4pPr>
      <a:lvl5pPr marL="1948586" algn="l" defTabSz="974293" rtl="0" eaLnBrk="1" latinLnBrk="0" hangingPunct="1">
        <a:defRPr sz="1918" kern="1200">
          <a:solidFill>
            <a:schemeClr val="tx1"/>
          </a:solidFill>
          <a:latin typeface="+mn-lt"/>
          <a:ea typeface="+mn-ea"/>
          <a:cs typeface="+mn-cs"/>
        </a:defRPr>
      </a:lvl5pPr>
      <a:lvl6pPr marL="2435733" algn="l" defTabSz="974293" rtl="0" eaLnBrk="1" latinLnBrk="0" hangingPunct="1">
        <a:defRPr sz="1918" kern="1200">
          <a:solidFill>
            <a:schemeClr val="tx1"/>
          </a:solidFill>
          <a:latin typeface="+mn-lt"/>
          <a:ea typeface="+mn-ea"/>
          <a:cs typeface="+mn-cs"/>
        </a:defRPr>
      </a:lvl6pPr>
      <a:lvl7pPr marL="2922880" algn="l" defTabSz="974293" rtl="0" eaLnBrk="1" latinLnBrk="0" hangingPunct="1">
        <a:defRPr sz="1918" kern="1200">
          <a:solidFill>
            <a:schemeClr val="tx1"/>
          </a:solidFill>
          <a:latin typeface="+mn-lt"/>
          <a:ea typeface="+mn-ea"/>
          <a:cs typeface="+mn-cs"/>
        </a:defRPr>
      </a:lvl7pPr>
      <a:lvl8pPr marL="3410026" algn="l" defTabSz="974293" rtl="0" eaLnBrk="1" latinLnBrk="0" hangingPunct="1">
        <a:defRPr sz="1918" kern="1200">
          <a:solidFill>
            <a:schemeClr val="tx1"/>
          </a:solidFill>
          <a:latin typeface="+mn-lt"/>
          <a:ea typeface="+mn-ea"/>
          <a:cs typeface="+mn-cs"/>
        </a:defRPr>
      </a:lvl8pPr>
      <a:lvl9pPr marL="3897173" algn="l" defTabSz="974293" rtl="0" eaLnBrk="1" latinLnBrk="0" hangingPunct="1">
        <a:defRPr sz="1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26C860-C3D0-C167-34B6-D0ADD736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069" y="272086"/>
            <a:ext cx="9743017" cy="448188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HCI ASSIGNMENT-01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21F18-00C2-10F5-C34F-8245AEEB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3" y="968549"/>
            <a:ext cx="1240651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2B06E-FF61-CCFE-766F-E30DC861A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72" y="4272720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5AE05-D5B7-3F44-897B-C022746C9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55" y="968549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E8D34-B2CA-88EF-4D49-DA5CA7E46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25" y="1006755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45C89A-C3C7-86BE-CB98-B461B93DA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06" y="4289433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D2B420-1AFB-053D-482A-2498A92BA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04" y="4289433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014B52-9A91-E0A5-F57A-BB8A29591A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91" y="4289433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539FC-D593-B06D-8D9C-C6F0C26417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58" y="1038050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527F9E-1C56-4C87-5FB5-4FECDDA6C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92" y="1123854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4DC93A-9250-9E56-B607-DF43B6D4D3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474" y="4295703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180DD1-4B8F-4CFD-20A7-359A9D52B9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78" y="4289433"/>
            <a:ext cx="1240652" cy="2685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179C8F-6830-869A-7E3F-3AFA5D56D929}"/>
              </a:ext>
            </a:extLst>
          </p:cNvPr>
          <p:cNvCxnSpPr>
            <a:cxnSpLocks/>
          </p:cNvCxnSpPr>
          <p:nvPr/>
        </p:nvCxnSpPr>
        <p:spPr>
          <a:xfrm>
            <a:off x="1918069" y="2946890"/>
            <a:ext cx="982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A6D0F0-76F6-C825-A977-7ADF64354E0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564098" y="3257821"/>
            <a:ext cx="2119892" cy="101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FFA3B8-948A-6A73-746B-C7A73A75A136}"/>
              </a:ext>
            </a:extLst>
          </p:cNvPr>
          <p:cNvCxnSpPr>
            <a:cxnSpLocks/>
          </p:cNvCxnSpPr>
          <p:nvPr/>
        </p:nvCxnSpPr>
        <p:spPr>
          <a:xfrm>
            <a:off x="3929343" y="2979130"/>
            <a:ext cx="124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E290BF-7266-6C9D-5C8A-E35082C76E86}"/>
              </a:ext>
            </a:extLst>
          </p:cNvPr>
          <p:cNvCxnSpPr>
            <a:cxnSpLocks/>
          </p:cNvCxnSpPr>
          <p:nvPr/>
        </p:nvCxnSpPr>
        <p:spPr>
          <a:xfrm>
            <a:off x="5747544" y="2500240"/>
            <a:ext cx="1493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19700B-7EFA-1424-9093-1A9B81D4681D}"/>
              </a:ext>
            </a:extLst>
          </p:cNvPr>
          <p:cNvCxnSpPr/>
          <p:nvPr/>
        </p:nvCxnSpPr>
        <p:spPr>
          <a:xfrm>
            <a:off x="5533231" y="6019800"/>
            <a:ext cx="60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68485B-1387-761B-EB53-7BB84BD1B7C4}"/>
              </a:ext>
            </a:extLst>
          </p:cNvPr>
          <p:cNvCxnSpPr>
            <a:cxnSpLocks/>
          </p:cNvCxnSpPr>
          <p:nvPr/>
        </p:nvCxnSpPr>
        <p:spPr>
          <a:xfrm flipH="1">
            <a:off x="3683991" y="3545625"/>
            <a:ext cx="1538637" cy="72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DBD6B78-F4C5-ACC5-97B8-C26DC09CCF46}"/>
              </a:ext>
            </a:extLst>
          </p:cNvPr>
          <p:cNvCxnSpPr/>
          <p:nvPr/>
        </p:nvCxnSpPr>
        <p:spPr>
          <a:xfrm>
            <a:off x="5533232" y="5257800"/>
            <a:ext cx="428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07CFC88-B117-CCE4-683B-E1A8FCAF6066}"/>
              </a:ext>
            </a:extLst>
          </p:cNvPr>
          <p:cNvCxnSpPr>
            <a:cxnSpLocks/>
          </p:cNvCxnSpPr>
          <p:nvPr/>
        </p:nvCxnSpPr>
        <p:spPr>
          <a:xfrm flipH="1" flipV="1">
            <a:off x="5961857" y="4040909"/>
            <a:ext cx="10799" cy="1216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55F1D9-4BC1-BC74-D52C-6F4E0B3B1CDE}"/>
              </a:ext>
            </a:extLst>
          </p:cNvPr>
          <p:cNvCxnSpPr>
            <a:cxnSpLocks/>
          </p:cNvCxnSpPr>
          <p:nvPr/>
        </p:nvCxnSpPr>
        <p:spPr>
          <a:xfrm>
            <a:off x="7865970" y="4040909"/>
            <a:ext cx="0" cy="24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98EA2C-BC01-F138-90AF-4AFBC4CDBCA2}"/>
              </a:ext>
            </a:extLst>
          </p:cNvPr>
          <p:cNvCxnSpPr>
            <a:cxnSpLocks/>
          </p:cNvCxnSpPr>
          <p:nvPr/>
        </p:nvCxnSpPr>
        <p:spPr>
          <a:xfrm>
            <a:off x="8413230" y="6177448"/>
            <a:ext cx="1529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94AD7A8-44E2-8390-F7B2-69FD73885E8B}"/>
              </a:ext>
            </a:extLst>
          </p:cNvPr>
          <p:cNvCxnSpPr>
            <a:stCxn id="11" idx="2"/>
          </p:cNvCxnSpPr>
          <p:nvPr/>
        </p:nvCxnSpPr>
        <p:spPr>
          <a:xfrm flipH="1">
            <a:off x="5289189" y="3691837"/>
            <a:ext cx="503362" cy="59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65C88BF-CC81-A978-4DC7-18A40D1DD264}"/>
              </a:ext>
            </a:extLst>
          </p:cNvPr>
          <p:cNvCxnSpPr>
            <a:cxnSpLocks/>
          </p:cNvCxnSpPr>
          <p:nvPr/>
        </p:nvCxnSpPr>
        <p:spPr>
          <a:xfrm flipV="1">
            <a:off x="8688965" y="3808937"/>
            <a:ext cx="344591" cy="46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BBC441A-9964-69C5-9ADF-0A5351A384E8}"/>
              </a:ext>
            </a:extLst>
          </p:cNvPr>
          <p:cNvCxnSpPr/>
          <p:nvPr/>
        </p:nvCxnSpPr>
        <p:spPr>
          <a:xfrm>
            <a:off x="5961857" y="4040909"/>
            <a:ext cx="1899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04A6B-4293-C0DA-E8A3-1D097ED70CA8}"/>
              </a:ext>
            </a:extLst>
          </p:cNvPr>
          <p:cNvSpPr txBox="1"/>
          <p:nvPr/>
        </p:nvSpPr>
        <p:spPr>
          <a:xfrm>
            <a:off x="10508072" y="1326205"/>
            <a:ext cx="23752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/>
              <a:t>Guide</a:t>
            </a:r>
            <a:r>
              <a:rPr lang="en-IN" sz="1600" dirty="0"/>
              <a:t>: </a:t>
            </a:r>
            <a:r>
              <a:rPr lang="en-IN" sz="1400" dirty="0" err="1"/>
              <a:t>Mrs.Arti</a:t>
            </a:r>
            <a:r>
              <a:rPr lang="en-IN" sz="1400" dirty="0"/>
              <a:t> </a:t>
            </a:r>
            <a:r>
              <a:rPr lang="en-IN" sz="1400" dirty="0" err="1"/>
              <a:t>Sonawane</a:t>
            </a:r>
            <a:endParaRPr lang="en-IN" sz="1400" dirty="0"/>
          </a:p>
          <a:p>
            <a:r>
              <a:rPr lang="en-IN" sz="1600" u="sng" dirty="0"/>
              <a:t>Group Members:</a:t>
            </a:r>
          </a:p>
          <a:p>
            <a:r>
              <a:rPr lang="en-IN" sz="1400" dirty="0"/>
              <a:t>1.Tejas </a:t>
            </a:r>
            <a:r>
              <a:rPr lang="en-IN" sz="1400" dirty="0" err="1"/>
              <a:t>Lamkhade</a:t>
            </a:r>
            <a:r>
              <a:rPr lang="en-IN" sz="1400" dirty="0"/>
              <a:t>(TCOA43)</a:t>
            </a:r>
          </a:p>
          <a:p>
            <a:r>
              <a:rPr lang="en-IN" sz="1400" dirty="0"/>
              <a:t>2.Mrunal Somankar(TCOA46)</a:t>
            </a:r>
          </a:p>
          <a:p>
            <a:r>
              <a:rPr lang="en-IN" sz="1400" dirty="0"/>
              <a:t>3.Aryan </a:t>
            </a:r>
            <a:r>
              <a:rPr lang="en-IN" sz="1400" dirty="0" err="1"/>
              <a:t>Tijare</a:t>
            </a:r>
            <a:r>
              <a:rPr lang="en-IN" sz="1400" dirty="0"/>
              <a:t>(TCOA52)</a:t>
            </a:r>
          </a:p>
        </p:txBody>
      </p:sp>
    </p:spTree>
    <p:extLst>
      <p:ext uri="{BB962C8B-B14F-4D97-AF65-F5344CB8AC3E}">
        <p14:creationId xmlns:p14="http://schemas.microsoft.com/office/powerpoint/2010/main" val="328345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32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 Somankar</dc:creator>
  <cp:lastModifiedBy>Mrunal Somankar</cp:lastModifiedBy>
  <cp:revision>3</cp:revision>
  <dcterms:created xsi:type="dcterms:W3CDTF">2023-10-05T11:59:34Z</dcterms:created>
  <dcterms:modified xsi:type="dcterms:W3CDTF">2023-10-06T21:32:31Z</dcterms:modified>
</cp:coreProperties>
</file>