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8" d="100"/>
          <a:sy n="118" d="100"/>
        </p:scale>
        <p:origin x="3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428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Widescreen</PresentationFormat>
  <Paragraphs>14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with Go</dc:title>
  <dc:subject>PptxGenJS Presentation</dc:subject>
  <dc:creator>Created by Marp</dc:creator>
  <cp:lastModifiedBy>Mrunal Kanta Muduli</cp:lastModifiedBy>
  <cp:revision>1</cp:revision>
  <dcterms:created xsi:type="dcterms:W3CDTF">2025-08-22T19:48:34Z</dcterms:created>
  <dcterms:modified xsi:type="dcterms:W3CDTF">2025-08-22T19:48:45Z</dcterms:modified>
</cp:coreProperties>
</file>