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15A4424-4DB7-4D2A-9845-CBDDE4C04D32}"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1942A2-157D-42D0-8D8E-8A3D89E510B0}" type="slidenum">
              <a:rPr lang="en-IN" smtClean="0"/>
              <a:t>‹#›</a:t>
            </a:fld>
            <a:endParaRPr lang="en-IN"/>
          </a:p>
        </p:txBody>
      </p:sp>
    </p:spTree>
    <p:extLst>
      <p:ext uri="{BB962C8B-B14F-4D97-AF65-F5344CB8AC3E}">
        <p14:creationId xmlns:p14="http://schemas.microsoft.com/office/powerpoint/2010/main" val="548569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5A4424-4DB7-4D2A-9845-CBDDE4C04D32}"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1942A2-157D-42D0-8D8E-8A3D89E510B0}" type="slidenum">
              <a:rPr lang="en-IN" smtClean="0"/>
              <a:t>‹#›</a:t>
            </a:fld>
            <a:endParaRPr lang="en-IN"/>
          </a:p>
        </p:txBody>
      </p:sp>
    </p:spTree>
    <p:extLst>
      <p:ext uri="{BB962C8B-B14F-4D97-AF65-F5344CB8AC3E}">
        <p14:creationId xmlns:p14="http://schemas.microsoft.com/office/powerpoint/2010/main" val="2226490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5A4424-4DB7-4D2A-9845-CBDDE4C04D32}"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1942A2-157D-42D0-8D8E-8A3D89E510B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46660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5A4424-4DB7-4D2A-9845-CBDDE4C04D32}"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1942A2-157D-42D0-8D8E-8A3D89E510B0}" type="slidenum">
              <a:rPr lang="en-IN" smtClean="0"/>
              <a:t>‹#›</a:t>
            </a:fld>
            <a:endParaRPr lang="en-IN"/>
          </a:p>
        </p:txBody>
      </p:sp>
    </p:spTree>
    <p:extLst>
      <p:ext uri="{BB962C8B-B14F-4D97-AF65-F5344CB8AC3E}">
        <p14:creationId xmlns:p14="http://schemas.microsoft.com/office/powerpoint/2010/main" val="2372758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5A4424-4DB7-4D2A-9845-CBDDE4C04D32}"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1942A2-157D-42D0-8D8E-8A3D89E510B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511705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5A4424-4DB7-4D2A-9845-CBDDE4C04D32}"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1942A2-157D-42D0-8D8E-8A3D89E510B0}" type="slidenum">
              <a:rPr lang="en-IN" smtClean="0"/>
              <a:t>‹#›</a:t>
            </a:fld>
            <a:endParaRPr lang="en-IN"/>
          </a:p>
        </p:txBody>
      </p:sp>
    </p:spTree>
    <p:extLst>
      <p:ext uri="{BB962C8B-B14F-4D97-AF65-F5344CB8AC3E}">
        <p14:creationId xmlns:p14="http://schemas.microsoft.com/office/powerpoint/2010/main" val="1303657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5A4424-4DB7-4D2A-9845-CBDDE4C04D32}"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1942A2-157D-42D0-8D8E-8A3D89E510B0}" type="slidenum">
              <a:rPr lang="en-IN" smtClean="0"/>
              <a:t>‹#›</a:t>
            </a:fld>
            <a:endParaRPr lang="en-IN"/>
          </a:p>
        </p:txBody>
      </p:sp>
    </p:spTree>
    <p:extLst>
      <p:ext uri="{BB962C8B-B14F-4D97-AF65-F5344CB8AC3E}">
        <p14:creationId xmlns:p14="http://schemas.microsoft.com/office/powerpoint/2010/main" val="3762772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5A4424-4DB7-4D2A-9845-CBDDE4C04D32}"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1942A2-157D-42D0-8D8E-8A3D89E510B0}" type="slidenum">
              <a:rPr lang="en-IN" smtClean="0"/>
              <a:t>‹#›</a:t>
            </a:fld>
            <a:endParaRPr lang="en-IN"/>
          </a:p>
        </p:txBody>
      </p:sp>
    </p:spTree>
    <p:extLst>
      <p:ext uri="{BB962C8B-B14F-4D97-AF65-F5344CB8AC3E}">
        <p14:creationId xmlns:p14="http://schemas.microsoft.com/office/powerpoint/2010/main" val="2180757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5A4424-4DB7-4D2A-9845-CBDDE4C04D32}"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1942A2-157D-42D0-8D8E-8A3D89E510B0}" type="slidenum">
              <a:rPr lang="en-IN" smtClean="0"/>
              <a:t>‹#›</a:t>
            </a:fld>
            <a:endParaRPr lang="en-IN"/>
          </a:p>
        </p:txBody>
      </p:sp>
    </p:spTree>
    <p:extLst>
      <p:ext uri="{BB962C8B-B14F-4D97-AF65-F5344CB8AC3E}">
        <p14:creationId xmlns:p14="http://schemas.microsoft.com/office/powerpoint/2010/main" val="4256305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5A4424-4DB7-4D2A-9845-CBDDE4C04D32}"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1942A2-157D-42D0-8D8E-8A3D89E510B0}" type="slidenum">
              <a:rPr lang="en-IN" smtClean="0"/>
              <a:t>‹#›</a:t>
            </a:fld>
            <a:endParaRPr lang="en-IN"/>
          </a:p>
        </p:txBody>
      </p:sp>
    </p:spTree>
    <p:extLst>
      <p:ext uri="{BB962C8B-B14F-4D97-AF65-F5344CB8AC3E}">
        <p14:creationId xmlns:p14="http://schemas.microsoft.com/office/powerpoint/2010/main" val="2271512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5A4424-4DB7-4D2A-9845-CBDDE4C04D32}" type="datetimeFigureOut">
              <a:rPr lang="en-IN" smtClean="0"/>
              <a:t>13-04-2022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1942A2-157D-42D0-8D8E-8A3D89E510B0}" type="slidenum">
              <a:rPr lang="en-IN" smtClean="0"/>
              <a:t>‹#›</a:t>
            </a:fld>
            <a:endParaRPr lang="en-IN"/>
          </a:p>
        </p:txBody>
      </p:sp>
    </p:spTree>
    <p:extLst>
      <p:ext uri="{BB962C8B-B14F-4D97-AF65-F5344CB8AC3E}">
        <p14:creationId xmlns:p14="http://schemas.microsoft.com/office/powerpoint/2010/main" val="3483428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5A4424-4DB7-4D2A-9845-CBDDE4C04D32}" type="datetimeFigureOut">
              <a:rPr lang="en-IN" smtClean="0"/>
              <a:t>13-04-2022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1942A2-157D-42D0-8D8E-8A3D89E510B0}" type="slidenum">
              <a:rPr lang="en-IN" smtClean="0"/>
              <a:t>‹#›</a:t>
            </a:fld>
            <a:endParaRPr lang="en-IN"/>
          </a:p>
        </p:txBody>
      </p:sp>
    </p:spTree>
    <p:extLst>
      <p:ext uri="{BB962C8B-B14F-4D97-AF65-F5344CB8AC3E}">
        <p14:creationId xmlns:p14="http://schemas.microsoft.com/office/powerpoint/2010/main" val="2636811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5A4424-4DB7-4D2A-9845-CBDDE4C04D32}" type="datetimeFigureOut">
              <a:rPr lang="en-IN" smtClean="0"/>
              <a:t>13-04-2022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1942A2-157D-42D0-8D8E-8A3D89E510B0}" type="slidenum">
              <a:rPr lang="en-IN" smtClean="0"/>
              <a:t>‹#›</a:t>
            </a:fld>
            <a:endParaRPr lang="en-IN"/>
          </a:p>
        </p:txBody>
      </p:sp>
    </p:spTree>
    <p:extLst>
      <p:ext uri="{BB962C8B-B14F-4D97-AF65-F5344CB8AC3E}">
        <p14:creationId xmlns:p14="http://schemas.microsoft.com/office/powerpoint/2010/main" val="672503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5A4424-4DB7-4D2A-9845-CBDDE4C04D32}" type="datetimeFigureOut">
              <a:rPr lang="en-IN" smtClean="0"/>
              <a:t>13-04-2022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1942A2-157D-42D0-8D8E-8A3D89E510B0}" type="slidenum">
              <a:rPr lang="en-IN" smtClean="0"/>
              <a:t>‹#›</a:t>
            </a:fld>
            <a:endParaRPr lang="en-IN"/>
          </a:p>
        </p:txBody>
      </p:sp>
    </p:spTree>
    <p:extLst>
      <p:ext uri="{BB962C8B-B14F-4D97-AF65-F5344CB8AC3E}">
        <p14:creationId xmlns:p14="http://schemas.microsoft.com/office/powerpoint/2010/main" val="3613326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5A4424-4DB7-4D2A-9845-CBDDE4C04D32}" type="datetimeFigureOut">
              <a:rPr lang="en-IN" smtClean="0"/>
              <a:t>13-04-2022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1942A2-157D-42D0-8D8E-8A3D89E510B0}" type="slidenum">
              <a:rPr lang="en-IN" smtClean="0"/>
              <a:t>‹#›</a:t>
            </a:fld>
            <a:endParaRPr lang="en-IN"/>
          </a:p>
        </p:txBody>
      </p:sp>
    </p:spTree>
    <p:extLst>
      <p:ext uri="{BB962C8B-B14F-4D97-AF65-F5344CB8AC3E}">
        <p14:creationId xmlns:p14="http://schemas.microsoft.com/office/powerpoint/2010/main" val="3812920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5A4424-4DB7-4D2A-9845-CBDDE4C04D32}" type="datetimeFigureOut">
              <a:rPr lang="en-IN" smtClean="0"/>
              <a:t>13-04-2022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1942A2-157D-42D0-8D8E-8A3D89E510B0}" type="slidenum">
              <a:rPr lang="en-IN" smtClean="0"/>
              <a:t>‹#›</a:t>
            </a:fld>
            <a:endParaRPr lang="en-IN"/>
          </a:p>
        </p:txBody>
      </p:sp>
    </p:spTree>
    <p:extLst>
      <p:ext uri="{BB962C8B-B14F-4D97-AF65-F5344CB8AC3E}">
        <p14:creationId xmlns:p14="http://schemas.microsoft.com/office/powerpoint/2010/main" val="1547529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15A4424-4DB7-4D2A-9845-CBDDE4C04D32}" type="datetimeFigureOut">
              <a:rPr lang="en-IN" smtClean="0"/>
              <a:t>13-04-2022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F1942A2-157D-42D0-8D8E-8A3D89E510B0}" type="slidenum">
              <a:rPr lang="en-IN" smtClean="0"/>
              <a:t>‹#›</a:t>
            </a:fld>
            <a:endParaRPr lang="en-IN"/>
          </a:p>
        </p:txBody>
      </p:sp>
    </p:spTree>
    <p:extLst>
      <p:ext uri="{BB962C8B-B14F-4D97-AF65-F5344CB8AC3E}">
        <p14:creationId xmlns:p14="http://schemas.microsoft.com/office/powerpoint/2010/main" val="36134050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909" y="1181042"/>
            <a:ext cx="7766936" cy="1646302"/>
          </a:xfrm>
        </p:spPr>
        <p:txBody>
          <a:bodyPr/>
          <a:lstStyle/>
          <a:p>
            <a:r>
              <a:rPr lang="en-IN" dirty="0" smtClean="0"/>
              <a:t> </a:t>
            </a:r>
            <a:br>
              <a:rPr lang="en-IN" dirty="0" smtClean="0"/>
            </a:br>
            <a:r>
              <a:rPr lang="en-IN" dirty="0" smtClean="0"/>
              <a:t>Tourist Inn Booking System</a:t>
            </a:r>
            <a:endParaRPr lang="en-IN" dirty="0"/>
          </a:p>
        </p:txBody>
      </p:sp>
      <p:sp>
        <p:nvSpPr>
          <p:cNvPr id="3" name="Subtitle 2"/>
          <p:cNvSpPr>
            <a:spLocks noGrp="1"/>
          </p:cNvSpPr>
          <p:nvPr>
            <p:ph type="subTitle" idx="1"/>
          </p:nvPr>
        </p:nvSpPr>
        <p:spPr>
          <a:xfrm>
            <a:off x="2073737" y="3734873"/>
            <a:ext cx="7766936" cy="2820474"/>
          </a:xfrm>
        </p:spPr>
        <p:txBody>
          <a:bodyPr>
            <a:normAutofit/>
          </a:bodyPr>
          <a:lstStyle/>
          <a:p>
            <a:r>
              <a:rPr lang="en-IN" sz="2800" b="1" dirty="0" smtClean="0"/>
              <a:t>Project Member Names</a:t>
            </a:r>
            <a:r>
              <a:rPr lang="en-IN" sz="2800" dirty="0" smtClean="0"/>
              <a:t>:</a:t>
            </a:r>
          </a:p>
          <a:p>
            <a:r>
              <a:rPr lang="en-IN" b="1" dirty="0" err="1" smtClean="0"/>
              <a:t>Akshay</a:t>
            </a:r>
            <a:r>
              <a:rPr lang="en-IN" b="1" dirty="0" smtClean="0"/>
              <a:t> Surwase-210943120011</a:t>
            </a:r>
          </a:p>
          <a:p>
            <a:r>
              <a:rPr lang="en-IN" b="1" dirty="0" err="1" smtClean="0"/>
              <a:t>Yuvraj</a:t>
            </a:r>
            <a:r>
              <a:rPr lang="en-IN" b="1" dirty="0" smtClean="0"/>
              <a:t> Gajbhare-210943120117</a:t>
            </a:r>
          </a:p>
          <a:p>
            <a:r>
              <a:rPr lang="en-IN" b="1" dirty="0" err="1" smtClean="0"/>
              <a:t>Mrunal</a:t>
            </a:r>
            <a:r>
              <a:rPr lang="en-IN" b="1" dirty="0" smtClean="0"/>
              <a:t> Gaurkar-210943120056</a:t>
            </a:r>
          </a:p>
          <a:p>
            <a:r>
              <a:rPr lang="en-IN" b="1" dirty="0" err="1" smtClean="0"/>
              <a:t>Priyanka</a:t>
            </a:r>
            <a:r>
              <a:rPr lang="en-IN" b="1" dirty="0" smtClean="0"/>
              <a:t> Patil-210943120064</a:t>
            </a:r>
          </a:p>
          <a:p>
            <a:endParaRPr lang="en-IN" dirty="0"/>
          </a:p>
        </p:txBody>
      </p:sp>
    </p:spTree>
    <p:extLst>
      <p:ext uri="{BB962C8B-B14F-4D97-AF65-F5344CB8AC3E}">
        <p14:creationId xmlns:p14="http://schemas.microsoft.com/office/powerpoint/2010/main" val="179787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a:xfrm>
            <a:off x="677334" y="1709828"/>
            <a:ext cx="8596668" cy="4356121"/>
          </a:xfrm>
        </p:spPr>
        <p:txBody>
          <a:bodyPr>
            <a:normAutofit/>
          </a:bodyPr>
          <a:lstStyle/>
          <a:p>
            <a:r>
              <a:rPr lang="en-US" sz="2400" dirty="0" smtClean="0"/>
              <a:t>As a tourist we often visit remote places where due to lack of development, hotels are not available and if available room bookings are super-expensive that everyone cannot afford it. This project provides a platform to those house owners who can provide their budget friendly guestrooms to the tourists. Tourists are provided with an ease to explore sightseeing at the nearby locations.</a:t>
            </a:r>
            <a:endParaRPr lang="en-IN" sz="2400" dirty="0"/>
          </a:p>
        </p:txBody>
      </p:sp>
    </p:spTree>
    <p:extLst>
      <p:ext uri="{BB962C8B-B14F-4D97-AF65-F5344CB8AC3E}">
        <p14:creationId xmlns:p14="http://schemas.microsoft.com/office/powerpoint/2010/main" val="840753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normAutofit/>
          </a:bodyPr>
          <a:lstStyle/>
          <a:p>
            <a:r>
              <a:rPr lang="en-US" sz="2400" dirty="0"/>
              <a:t>When we visit to remote tourist places, sometimes it is very difficult to find budget friendly hotels. Room booking in those hotels are very expensive and provides luxurious living rooms, which are not </a:t>
            </a:r>
            <a:r>
              <a:rPr lang="en-US" sz="2400" dirty="0" err="1"/>
              <a:t>prefered</a:t>
            </a:r>
            <a:r>
              <a:rPr lang="en-US" sz="2400" dirty="0"/>
              <a:t> by all tourists. Hence, we need such platforms where the boarding house owners can provide their guestrooms and tourist can find budget friendly rooms easily.</a:t>
            </a:r>
            <a:endParaRPr lang="en-IN" sz="2400" dirty="0"/>
          </a:p>
        </p:txBody>
      </p:sp>
    </p:spTree>
    <p:extLst>
      <p:ext uri="{BB962C8B-B14F-4D97-AF65-F5344CB8AC3E}">
        <p14:creationId xmlns:p14="http://schemas.microsoft.com/office/powerpoint/2010/main" val="1899060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303" y="0"/>
            <a:ext cx="8596668" cy="392805"/>
          </a:xfrm>
        </p:spPr>
        <p:txBody>
          <a:bodyPr>
            <a:normAutofit fontScale="90000"/>
          </a:bodyPr>
          <a:lstStyle/>
          <a:p>
            <a:r>
              <a:rPr lang="en-IN" dirty="0" smtClean="0"/>
              <a:t>Flowchart:</a:t>
            </a:r>
            <a:endParaRPr lang="en-IN" dirty="0"/>
          </a:p>
        </p:txBody>
      </p:sp>
      <p:pic>
        <p:nvPicPr>
          <p:cNvPr id="23" name="Content Placeholder 2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758" y="631066"/>
            <a:ext cx="9169758" cy="6040190"/>
          </a:xfrm>
        </p:spPr>
      </p:pic>
    </p:spTree>
    <p:extLst>
      <p:ext uri="{BB962C8B-B14F-4D97-AF65-F5344CB8AC3E}">
        <p14:creationId xmlns:p14="http://schemas.microsoft.com/office/powerpoint/2010/main" val="432397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30310"/>
            <a:ext cx="8596668" cy="206062"/>
          </a:xfrm>
        </p:spPr>
        <p:txBody>
          <a:bodyPr>
            <a:normAutofit fontScale="90000"/>
          </a:bodyPr>
          <a:lstStyle/>
          <a:p>
            <a:endParaRPr lang="en-IN" dirty="0"/>
          </a:p>
        </p:txBody>
      </p:sp>
      <p:sp>
        <p:nvSpPr>
          <p:cNvPr id="3" name="Content Placeholder 2"/>
          <p:cNvSpPr>
            <a:spLocks noGrp="1"/>
          </p:cNvSpPr>
          <p:nvPr>
            <p:ph idx="1"/>
          </p:nvPr>
        </p:nvSpPr>
        <p:spPr>
          <a:xfrm>
            <a:off x="2794714" y="2871989"/>
            <a:ext cx="7083381" cy="1918952"/>
          </a:xfrm>
        </p:spPr>
        <p:txBody>
          <a:bodyPr>
            <a:normAutofit/>
          </a:bodyPr>
          <a:lstStyle/>
          <a:p>
            <a:r>
              <a:rPr lang="en-IN" sz="6000" dirty="0" smtClean="0"/>
              <a:t>Thank You…!</a:t>
            </a:r>
            <a:endParaRPr lang="en-IN" sz="6000" dirty="0"/>
          </a:p>
        </p:txBody>
      </p:sp>
    </p:spTree>
    <p:extLst>
      <p:ext uri="{BB962C8B-B14F-4D97-AF65-F5344CB8AC3E}">
        <p14:creationId xmlns:p14="http://schemas.microsoft.com/office/powerpoint/2010/main" val="100863290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123</TotalTime>
  <Words>154</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  Tourist Inn Booking System</vt:lpstr>
      <vt:lpstr>Introduction:</vt:lpstr>
      <vt:lpstr>Problem Statement:</vt:lpstr>
      <vt:lpstr>Flowchart: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Tourist Inn Booking System</dc:title>
  <dc:creator>HP</dc:creator>
  <cp:lastModifiedBy>HP</cp:lastModifiedBy>
  <cp:revision>10</cp:revision>
  <dcterms:created xsi:type="dcterms:W3CDTF">2022-04-13T14:58:58Z</dcterms:created>
  <dcterms:modified xsi:type="dcterms:W3CDTF">2022-04-13T17:02:06Z</dcterms:modified>
</cp:coreProperties>
</file>