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38" autoAdjust="0"/>
  </p:normalViewPr>
  <p:slideViewPr>
    <p:cSldViewPr snapToGrid="0">
      <p:cViewPr varScale="1">
        <p:scale>
          <a:sx n="39" d="100"/>
          <a:sy n="39" d="100"/>
        </p:scale>
        <p:origin x="8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EXAMINATION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/>
              <a:t>-MRUNALI KERKAR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" y="1087120"/>
            <a:ext cx="11630107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first index page, There are two login, One is for Teacher and another </a:t>
            </a:r>
          </a:p>
          <a:p>
            <a:r>
              <a:rPr lang="en-US" sz="2400" dirty="0" smtClean="0"/>
              <a:t>one is for Student Login and Register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Teacher can Login , Teacher’s Login Id and Password had saved in oracle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Student can login and register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login of student, Student can take exam, and after submitting exam they are able to</a:t>
            </a:r>
          </a:p>
          <a:p>
            <a:r>
              <a:rPr lang="en-US" sz="2000" dirty="0" smtClean="0"/>
              <a:t>    see their obtained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login of teacher, Teacher can add questions for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submitting test, student can logout themselves from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065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181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264160"/>
            <a:ext cx="5760720" cy="391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2012950"/>
            <a:ext cx="5770880" cy="45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4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6800" cy="3667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2175510"/>
            <a:ext cx="5974080" cy="45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91680" cy="406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2479040"/>
            <a:ext cx="6075680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0"/>
            <a:ext cx="7503686" cy="447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09" y="2357819"/>
            <a:ext cx="6136991" cy="43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68160" cy="4226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11" y="2428240"/>
            <a:ext cx="7253189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ONLINE EXAMINATION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Kerkar, Mrunali (EXTERN: Randstad)</dc:creator>
  <cp:lastModifiedBy>Kerkar, Mrunali (EXTERN: Randstad)</cp:lastModifiedBy>
  <cp:revision>5</cp:revision>
  <dcterms:created xsi:type="dcterms:W3CDTF">2020-12-08T05:27:15Z</dcterms:created>
  <dcterms:modified xsi:type="dcterms:W3CDTF">2020-12-08T06:06:40Z</dcterms:modified>
</cp:coreProperties>
</file>