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9" r:id="rId5"/>
    <p:sldId id="274" r:id="rId6"/>
    <p:sldId id="275" r:id="rId7"/>
    <p:sldId id="270" r:id="rId8"/>
    <p:sldId id="271" r:id="rId9"/>
    <p:sldId id="272" r:id="rId10"/>
    <p:sldId id="27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heti, Bhavana" initials="BB" lastIdx="1" clrIdx="0">
    <p:extLst>
      <p:ext uri="{19B8F6BF-5375-455C-9EA6-DF929625EA0E}">
        <p15:presenceInfo xmlns:p15="http://schemas.microsoft.com/office/powerpoint/2012/main" userId="S-1-5-21-613495934-3575064259-305660684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 autoAdjust="0"/>
    <p:restoredTop sz="94272" autoAdjust="0"/>
  </p:normalViewPr>
  <p:slideViewPr>
    <p:cSldViewPr snapToGrid="0">
      <p:cViewPr varScale="1">
        <p:scale>
          <a:sx n="105" d="100"/>
          <a:sy n="105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lipart.org/detail/159643" TargetMode="External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lipart.org/detail/159643" TargetMode="External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09B07-0D0A-4A27-AD4D-78EF8E79498F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2901CC-84E4-4D83-9A48-495F58C3CFEC}">
      <dgm:prSet phldrT="[Text]"/>
      <dgm:spPr/>
      <dgm:t>
        <a:bodyPr/>
        <a:lstStyle/>
        <a:p>
          <a:r>
            <a:rPr lang="en-US" b="0" i="0" u="none" dirty="0"/>
            <a:t>October 1999 to October 2012 </a:t>
          </a:r>
        </a:p>
        <a:p>
          <a:r>
            <a:rPr lang="en-US" dirty="0"/>
            <a:t>Reviews years span</a:t>
          </a:r>
        </a:p>
      </dgm:t>
    </dgm:pt>
    <dgm:pt modelId="{88127C49-093C-430B-BF29-0B45B591AB63}" type="parTrans" cxnId="{89D201F9-217E-4F3B-99B0-4EE83E85DA06}">
      <dgm:prSet/>
      <dgm:spPr/>
      <dgm:t>
        <a:bodyPr/>
        <a:lstStyle/>
        <a:p>
          <a:endParaRPr lang="en-US"/>
        </a:p>
      </dgm:t>
    </dgm:pt>
    <dgm:pt modelId="{EC15587C-9ACB-4206-8C55-92C08DE9E55A}" type="sibTrans" cxnId="{89D201F9-217E-4F3B-99B0-4EE83E85DA06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7D9CB0C-8C55-4F03-A3C8-C86BC272D01B}">
      <dgm:prSet phldrT="[Text]"/>
      <dgm:spPr/>
      <dgm:t>
        <a:bodyPr/>
        <a:lstStyle/>
        <a:p>
          <a:r>
            <a:rPr lang="en-US" b="0" i="0" u="none" dirty="0"/>
            <a:t>568,454 </a:t>
          </a:r>
          <a:r>
            <a:rPr lang="en-US" dirty="0"/>
            <a:t>Total number of reviews</a:t>
          </a:r>
        </a:p>
      </dgm:t>
    </dgm:pt>
    <dgm:pt modelId="{9308560F-4627-4D40-938D-6FC4E71BA317}" type="parTrans" cxnId="{4B8172F3-A589-41EF-9DE5-481213228653}">
      <dgm:prSet/>
      <dgm:spPr/>
      <dgm:t>
        <a:bodyPr/>
        <a:lstStyle/>
        <a:p>
          <a:endParaRPr lang="en-US"/>
        </a:p>
      </dgm:t>
    </dgm:pt>
    <dgm:pt modelId="{879EFA42-1880-4164-AFB9-7A75CE272498}" type="sibTrans" cxnId="{4B8172F3-A589-41EF-9DE5-481213228653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7B432A8-476D-4480-B5E9-8BBF4CA16E47}">
      <dgm:prSet phldrT="[Text]"/>
      <dgm:spPr/>
      <dgm:t>
        <a:bodyPr/>
        <a:lstStyle/>
        <a:p>
          <a:r>
            <a:rPr lang="en-US" b="0" i="0" u="none" dirty="0"/>
            <a:t>74,258</a:t>
          </a:r>
        </a:p>
        <a:p>
          <a:r>
            <a:rPr lang="en-US" dirty="0"/>
            <a:t>Total number of products</a:t>
          </a:r>
        </a:p>
      </dgm:t>
    </dgm:pt>
    <dgm:pt modelId="{C4090E45-39BF-447A-B5FD-F2FEF7EC228A}" type="parTrans" cxnId="{620759F1-0032-49CE-B0D8-937C5F2D3AFF}">
      <dgm:prSet/>
      <dgm:spPr/>
      <dgm:t>
        <a:bodyPr/>
        <a:lstStyle/>
        <a:p>
          <a:endParaRPr lang="en-US"/>
        </a:p>
      </dgm:t>
    </dgm:pt>
    <dgm:pt modelId="{310B80F1-5DE6-4985-A35B-D0FCF41A47FA}" type="sibTrans" cxnId="{620759F1-0032-49CE-B0D8-937C5F2D3AFF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236016B-0C03-42F9-91A8-666F09AAF0DF}">
      <dgm:prSet/>
      <dgm:spPr/>
      <dgm:t>
        <a:bodyPr/>
        <a:lstStyle/>
        <a:p>
          <a:r>
            <a:rPr lang="en-US" dirty="0"/>
            <a:t>256,059 </a:t>
          </a:r>
        </a:p>
        <a:p>
          <a:r>
            <a:rPr lang="en-US" dirty="0"/>
            <a:t>Total number of users</a:t>
          </a:r>
        </a:p>
      </dgm:t>
    </dgm:pt>
    <dgm:pt modelId="{2AC1321A-CF58-44BA-9677-A1246811536A}" type="parTrans" cxnId="{539A0B6D-9EDD-44F2-B584-975DA6A7A40E}">
      <dgm:prSet/>
      <dgm:spPr/>
      <dgm:t>
        <a:bodyPr/>
        <a:lstStyle/>
        <a:p>
          <a:endParaRPr lang="en-US"/>
        </a:p>
      </dgm:t>
    </dgm:pt>
    <dgm:pt modelId="{BE51B26D-2B00-44E8-8E87-70E30C0112C3}" type="sibTrans" cxnId="{539A0B6D-9EDD-44F2-B584-975DA6A7A40E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3E571D4-A182-4D42-9625-1E75D8EC6738}" type="pres">
      <dgm:prSet presAssocID="{25709B07-0D0A-4A27-AD4D-78EF8E79498F}" presName="Name0" presStyleCnt="0">
        <dgm:presLayoutVars>
          <dgm:chMax val="21"/>
          <dgm:chPref val="21"/>
        </dgm:presLayoutVars>
      </dgm:prSet>
      <dgm:spPr/>
    </dgm:pt>
    <dgm:pt modelId="{AF6B72A4-476E-46C3-9F2E-0D56174B3A5C}" type="pres">
      <dgm:prSet presAssocID="{232901CC-84E4-4D83-9A48-495F58C3CFEC}" presName="text1" presStyleCnt="0"/>
      <dgm:spPr/>
    </dgm:pt>
    <dgm:pt modelId="{84D4F7F4-E390-4FE8-9278-6DD95CD8944B}" type="pres">
      <dgm:prSet presAssocID="{232901CC-84E4-4D83-9A48-495F58C3CFEC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6F38AD2-CB5B-4AB0-AADE-10AD54834FD9}" type="pres">
      <dgm:prSet presAssocID="{232901CC-84E4-4D83-9A48-495F58C3CFEC}" presName="textaccent1" presStyleCnt="0"/>
      <dgm:spPr/>
    </dgm:pt>
    <dgm:pt modelId="{4B6F3336-BCB1-4DA3-920A-2F6BC49D4195}" type="pres">
      <dgm:prSet presAssocID="{232901CC-84E4-4D83-9A48-495F58C3CFEC}" presName="accentRepeatNode" presStyleLbl="solidAlignAcc1" presStyleIdx="0" presStyleCnt="8"/>
      <dgm:spPr/>
    </dgm:pt>
    <dgm:pt modelId="{7617F9A8-63C3-4094-BDAB-BBDF23EA832A}" type="pres">
      <dgm:prSet presAssocID="{EC15587C-9ACB-4206-8C55-92C08DE9E55A}" presName="image1" presStyleCnt="0"/>
      <dgm:spPr/>
    </dgm:pt>
    <dgm:pt modelId="{9D24D204-E6C6-4295-969B-E4BAB1A6DA28}" type="pres">
      <dgm:prSet presAssocID="{EC15587C-9ACB-4206-8C55-92C08DE9E55A}" presName="imageRepeatNode" presStyleLbl="alignAcc1" presStyleIdx="0" presStyleCnt="4" custLinFactNeighborX="1615" custLinFactNeighborY="-4062"/>
      <dgm:spPr/>
    </dgm:pt>
    <dgm:pt modelId="{1BFD9A54-4737-4CF9-8896-4607975EA260}" type="pres">
      <dgm:prSet presAssocID="{EC15587C-9ACB-4206-8C55-92C08DE9E55A}" presName="imageaccent1" presStyleCnt="0"/>
      <dgm:spPr/>
    </dgm:pt>
    <dgm:pt modelId="{3CD6D3DB-8480-43B1-B5D5-A6018254533F}" type="pres">
      <dgm:prSet presAssocID="{EC15587C-9ACB-4206-8C55-92C08DE9E55A}" presName="accentRepeatNode" presStyleLbl="solidAlignAcc1" presStyleIdx="1" presStyleCnt="8"/>
      <dgm:spPr/>
    </dgm:pt>
    <dgm:pt modelId="{CC919166-EE93-452C-B485-900BDEA162D8}" type="pres">
      <dgm:prSet presAssocID="{D236016B-0C03-42F9-91A8-666F09AAF0DF}" presName="text2" presStyleCnt="0"/>
      <dgm:spPr/>
    </dgm:pt>
    <dgm:pt modelId="{4355BF07-9239-4106-B01E-7EECD0D018D5}" type="pres">
      <dgm:prSet presAssocID="{D236016B-0C03-42F9-91A8-666F09AAF0DF}" presName="textRepeatNode" presStyleLbl="alignNode1" presStyleIdx="1" presStyleCnt="4" custLinFactNeighborY="677">
        <dgm:presLayoutVars>
          <dgm:chMax val="0"/>
          <dgm:chPref val="0"/>
          <dgm:bulletEnabled val="1"/>
        </dgm:presLayoutVars>
      </dgm:prSet>
      <dgm:spPr/>
    </dgm:pt>
    <dgm:pt modelId="{CB894691-51E7-4C88-B59A-0CBDD9C30863}" type="pres">
      <dgm:prSet presAssocID="{D236016B-0C03-42F9-91A8-666F09AAF0DF}" presName="textaccent2" presStyleCnt="0"/>
      <dgm:spPr/>
    </dgm:pt>
    <dgm:pt modelId="{42D42517-E645-41FC-AFF3-D6C705EAD377}" type="pres">
      <dgm:prSet presAssocID="{D236016B-0C03-42F9-91A8-666F09AAF0DF}" presName="accentRepeatNode" presStyleLbl="solidAlignAcc1" presStyleIdx="2" presStyleCnt="8"/>
      <dgm:spPr/>
    </dgm:pt>
    <dgm:pt modelId="{299978CE-C91E-4D61-AF29-911AB57B8D3C}" type="pres">
      <dgm:prSet presAssocID="{BE51B26D-2B00-44E8-8E87-70E30C0112C3}" presName="image2" presStyleCnt="0"/>
      <dgm:spPr/>
    </dgm:pt>
    <dgm:pt modelId="{9BFEC89F-4453-43F2-A995-4C631DAF97B3}" type="pres">
      <dgm:prSet presAssocID="{BE51B26D-2B00-44E8-8E87-70E30C0112C3}" presName="imageRepeatNode" presStyleLbl="alignAcc1" presStyleIdx="1" presStyleCnt="4"/>
      <dgm:spPr/>
    </dgm:pt>
    <dgm:pt modelId="{B652871B-0245-4E9C-A4C9-F0BA62874154}" type="pres">
      <dgm:prSet presAssocID="{BE51B26D-2B00-44E8-8E87-70E30C0112C3}" presName="imageaccent2" presStyleCnt="0"/>
      <dgm:spPr/>
    </dgm:pt>
    <dgm:pt modelId="{CF6761A4-B4D7-46AB-86F2-82B43BAF0795}" type="pres">
      <dgm:prSet presAssocID="{BE51B26D-2B00-44E8-8E87-70E30C0112C3}" presName="accentRepeatNode" presStyleLbl="solidAlignAcc1" presStyleIdx="3" presStyleCnt="8"/>
      <dgm:spPr/>
    </dgm:pt>
    <dgm:pt modelId="{D714D504-C83A-429A-867B-BADB6520B210}" type="pres">
      <dgm:prSet presAssocID="{87D9CB0C-8C55-4F03-A3C8-C86BC272D01B}" presName="text3" presStyleCnt="0"/>
      <dgm:spPr/>
    </dgm:pt>
    <dgm:pt modelId="{EED44E4E-C3C7-49B4-95CA-C7F0C8C65351}" type="pres">
      <dgm:prSet presAssocID="{87D9CB0C-8C55-4F03-A3C8-C86BC272D01B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58BB737-B6FA-4671-991B-0F56243E7252}" type="pres">
      <dgm:prSet presAssocID="{87D9CB0C-8C55-4F03-A3C8-C86BC272D01B}" presName="textaccent3" presStyleCnt="0"/>
      <dgm:spPr/>
    </dgm:pt>
    <dgm:pt modelId="{442ED0D2-46A0-4ECE-821A-436AFB6A7172}" type="pres">
      <dgm:prSet presAssocID="{87D9CB0C-8C55-4F03-A3C8-C86BC272D01B}" presName="accentRepeatNode" presStyleLbl="solidAlignAcc1" presStyleIdx="4" presStyleCnt="8"/>
      <dgm:spPr/>
    </dgm:pt>
    <dgm:pt modelId="{AC0ECEE8-2267-49CC-B246-6A0CA07A3AA5}" type="pres">
      <dgm:prSet presAssocID="{879EFA42-1880-4164-AFB9-7A75CE272498}" presName="image3" presStyleCnt="0"/>
      <dgm:spPr/>
    </dgm:pt>
    <dgm:pt modelId="{0DA6A0E6-9519-448F-B6E2-80DADB0D7D83}" type="pres">
      <dgm:prSet presAssocID="{879EFA42-1880-4164-AFB9-7A75CE272498}" presName="imageRepeatNode" presStyleLbl="alignAcc1" presStyleIdx="2" presStyleCnt="4"/>
      <dgm:spPr/>
    </dgm:pt>
    <dgm:pt modelId="{D3FEE93B-8BA7-4150-A6F6-6DC911EB6387}" type="pres">
      <dgm:prSet presAssocID="{879EFA42-1880-4164-AFB9-7A75CE272498}" presName="imageaccent3" presStyleCnt="0"/>
      <dgm:spPr/>
    </dgm:pt>
    <dgm:pt modelId="{B24A6E2B-D0FD-4972-945C-AC836A9AFE05}" type="pres">
      <dgm:prSet presAssocID="{879EFA42-1880-4164-AFB9-7A75CE272498}" presName="accentRepeatNode" presStyleLbl="solidAlignAcc1" presStyleIdx="5" presStyleCnt="8"/>
      <dgm:spPr/>
    </dgm:pt>
    <dgm:pt modelId="{B0741668-312D-48DF-9860-3887585886EB}" type="pres">
      <dgm:prSet presAssocID="{37B432A8-476D-4480-B5E9-8BBF4CA16E47}" presName="text4" presStyleCnt="0"/>
      <dgm:spPr/>
    </dgm:pt>
    <dgm:pt modelId="{E879BD07-3330-4F36-A8EF-B67BB108C1DA}" type="pres">
      <dgm:prSet presAssocID="{37B432A8-476D-4480-B5E9-8BBF4CA16E47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E2D049E-A58E-47B6-82F0-938215F2210D}" type="pres">
      <dgm:prSet presAssocID="{37B432A8-476D-4480-B5E9-8BBF4CA16E47}" presName="textaccent4" presStyleCnt="0"/>
      <dgm:spPr/>
    </dgm:pt>
    <dgm:pt modelId="{E58F8383-915D-4F61-80B1-826F9E0D20A0}" type="pres">
      <dgm:prSet presAssocID="{37B432A8-476D-4480-B5E9-8BBF4CA16E47}" presName="accentRepeatNode" presStyleLbl="solidAlignAcc1" presStyleIdx="6" presStyleCnt="8"/>
      <dgm:spPr/>
    </dgm:pt>
    <dgm:pt modelId="{2AF17333-92D5-44AD-8222-671D4B2DD52E}" type="pres">
      <dgm:prSet presAssocID="{310B80F1-5DE6-4985-A35B-D0FCF41A47FA}" presName="image4" presStyleCnt="0"/>
      <dgm:spPr/>
    </dgm:pt>
    <dgm:pt modelId="{263FC56B-2C05-446D-BDDD-95B8442536A6}" type="pres">
      <dgm:prSet presAssocID="{310B80F1-5DE6-4985-A35B-D0FCF41A47FA}" presName="imageRepeatNode" presStyleLbl="alignAcc1" presStyleIdx="3" presStyleCnt="4"/>
      <dgm:spPr/>
    </dgm:pt>
    <dgm:pt modelId="{AC14E8BB-811D-457F-8323-607BBD9886D6}" type="pres">
      <dgm:prSet presAssocID="{310B80F1-5DE6-4985-A35B-D0FCF41A47FA}" presName="imageaccent4" presStyleCnt="0"/>
      <dgm:spPr/>
    </dgm:pt>
    <dgm:pt modelId="{5AFFDCBB-77CA-4467-955B-08D4FF44BCEB}" type="pres">
      <dgm:prSet presAssocID="{310B80F1-5DE6-4985-A35B-D0FCF41A47FA}" presName="accentRepeatNode" presStyleLbl="solidAlignAcc1" presStyleIdx="7" presStyleCnt="8"/>
      <dgm:spPr/>
    </dgm:pt>
  </dgm:ptLst>
  <dgm:cxnLst>
    <dgm:cxn modelId="{F2311919-B235-4C0F-A2D0-E21120F49442}" type="presOf" srcId="{87D9CB0C-8C55-4F03-A3C8-C86BC272D01B}" destId="{EED44E4E-C3C7-49B4-95CA-C7F0C8C65351}" srcOrd="0" destOrd="0" presId="urn:microsoft.com/office/officeart/2008/layout/HexagonCluster"/>
    <dgm:cxn modelId="{3956EF28-EC84-460E-B914-F4BC356D6744}" type="presOf" srcId="{879EFA42-1880-4164-AFB9-7A75CE272498}" destId="{0DA6A0E6-9519-448F-B6E2-80DADB0D7D83}" srcOrd="0" destOrd="0" presId="urn:microsoft.com/office/officeart/2008/layout/HexagonCluster"/>
    <dgm:cxn modelId="{7B5F8C3F-6A49-42C8-ADA0-BAB7E3C0A6C5}" type="presOf" srcId="{EC15587C-9ACB-4206-8C55-92C08DE9E55A}" destId="{9D24D204-E6C6-4295-969B-E4BAB1A6DA28}" srcOrd="0" destOrd="0" presId="urn:microsoft.com/office/officeart/2008/layout/HexagonCluster"/>
    <dgm:cxn modelId="{93643C48-61A6-483A-9D67-2E432B1FA26B}" type="presOf" srcId="{310B80F1-5DE6-4985-A35B-D0FCF41A47FA}" destId="{263FC56B-2C05-446D-BDDD-95B8442536A6}" srcOrd="0" destOrd="0" presId="urn:microsoft.com/office/officeart/2008/layout/HexagonCluster"/>
    <dgm:cxn modelId="{539A0B6D-9EDD-44F2-B584-975DA6A7A40E}" srcId="{25709B07-0D0A-4A27-AD4D-78EF8E79498F}" destId="{D236016B-0C03-42F9-91A8-666F09AAF0DF}" srcOrd="1" destOrd="0" parTransId="{2AC1321A-CF58-44BA-9677-A1246811536A}" sibTransId="{BE51B26D-2B00-44E8-8E87-70E30C0112C3}"/>
    <dgm:cxn modelId="{73DBEC84-38FA-476E-9BC4-F3A4C620C42F}" type="presOf" srcId="{25709B07-0D0A-4A27-AD4D-78EF8E79498F}" destId="{B3E571D4-A182-4D42-9625-1E75D8EC6738}" srcOrd="0" destOrd="0" presId="urn:microsoft.com/office/officeart/2008/layout/HexagonCluster"/>
    <dgm:cxn modelId="{C42D2F88-5189-4564-8CC1-92D0072B4217}" type="presOf" srcId="{BE51B26D-2B00-44E8-8E87-70E30C0112C3}" destId="{9BFEC89F-4453-43F2-A995-4C631DAF97B3}" srcOrd="0" destOrd="0" presId="urn:microsoft.com/office/officeart/2008/layout/HexagonCluster"/>
    <dgm:cxn modelId="{477BBC88-9EA9-40AC-A6FF-86343F8151E9}" type="presOf" srcId="{D236016B-0C03-42F9-91A8-666F09AAF0DF}" destId="{4355BF07-9239-4106-B01E-7EECD0D018D5}" srcOrd="0" destOrd="0" presId="urn:microsoft.com/office/officeart/2008/layout/HexagonCluster"/>
    <dgm:cxn modelId="{27018EA2-0438-429A-9E5E-1E72383C9964}" type="presOf" srcId="{232901CC-84E4-4D83-9A48-495F58C3CFEC}" destId="{84D4F7F4-E390-4FE8-9278-6DD95CD8944B}" srcOrd="0" destOrd="0" presId="urn:microsoft.com/office/officeart/2008/layout/HexagonCluster"/>
    <dgm:cxn modelId="{A846C4A3-09E2-4518-AEE7-3CF75FC877EB}" type="presOf" srcId="{37B432A8-476D-4480-B5E9-8BBF4CA16E47}" destId="{E879BD07-3330-4F36-A8EF-B67BB108C1DA}" srcOrd="0" destOrd="0" presId="urn:microsoft.com/office/officeart/2008/layout/HexagonCluster"/>
    <dgm:cxn modelId="{620759F1-0032-49CE-B0D8-937C5F2D3AFF}" srcId="{25709B07-0D0A-4A27-AD4D-78EF8E79498F}" destId="{37B432A8-476D-4480-B5E9-8BBF4CA16E47}" srcOrd="3" destOrd="0" parTransId="{C4090E45-39BF-447A-B5FD-F2FEF7EC228A}" sibTransId="{310B80F1-5DE6-4985-A35B-D0FCF41A47FA}"/>
    <dgm:cxn modelId="{4B8172F3-A589-41EF-9DE5-481213228653}" srcId="{25709B07-0D0A-4A27-AD4D-78EF8E79498F}" destId="{87D9CB0C-8C55-4F03-A3C8-C86BC272D01B}" srcOrd="2" destOrd="0" parTransId="{9308560F-4627-4D40-938D-6FC4E71BA317}" sibTransId="{879EFA42-1880-4164-AFB9-7A75CE272498}"/>
    <dgm:cxn modelId="{89D201F9-217E-4F3B-99B0-4EE83E85DA06}" srcId="{25709B07-0D0A-4A27-AD4D-78EF8E79498F}" destId="{232901CC-84E4-4D83-9A48-495F58C3CFEC}" srcOrd="0" destOrd="0" parTransId="{88127C49-093C-430B-BF29-0B45B591AB63}" sibTransId="{EC15587C-9ACB-4206-8C55-92C08DE9E55A}"/>
    <dgm:cxn modelId="{19BB4EF5-359E-430E-BECD-7D358D292E11}" type="presParOf" srcId="{B3E571D4-A182-4D42-9625-1E75D8EC6738}" destId="{AF6B72A4-476E-46C3-9F2E-0D56174B3A5C}" srcOrd="0" destOrd="0" presId="urn:microsoft.com/office/officeart/2008/layout/HexagonCluster"/>
    <dgm:cxn modelId="{451EC82D-79C8-40F7-BFD9-E30F23B31C68}" type="presParOf" srcId="{AF6B72A4-476E-46C3-9F2E-0D56174B3A5C}" destId="{84D4F7F4-E390-4FE8-9278-6DD95CD8944B}" srcOrd="0" destOrd="0" presId="urn:microsoft.com/office/officeart/2008/layout/HexagonCluster"/>
    <dgm:cxn modelId="{20A0C7C9-584B-4745-BA94-9EF1CF2E0E8B}" type="presParOf" srcId="{B3E571D4-A182-4D42-9625-1E75D8EC6738}" destId="{26F38AD2-CB5B-4AB0-AADE-10AD54834FD9}" srcOrd="1" destOrd="0" presId="urn:microsoft.com/office/officeart/2008/layout/HexagonCluster"/>
    <dgm:cxn modelId="{7CDE930B-D228-4C8E-BF74-B6DC516CD7CB}" type="presParOf" srcId="{26F38AD2-CB5B-4AB0-AADE-10AD54834FD9}" destId="{4B6F3336-BCB1-4DA3-920A-2F6BC49D4195}" srcOrd="0" destOrd="0" presId="urn:microsoft.com/office/officeart/2008/layout/HexagonCluster"/>
    <dgm:cxn modelId="{67664793-B2FC-4324-895D-BE83BEB6745F}" type="presParOf" srcId="{B3E571D4-A182-4D42-9625-1E75D8EC6738}" destId="{7617F9A8-63C3-4094-BDAB-BBDF23EA832A}" srcOrd="2" destOrd="0" presId="urn:microsoft.com/office/officeart/2008/layout/HexagonCluster"/>
    <dgm:cxn modelId="{308B5125-102E-4944-AB14-42470692621E}" type="presParOf" srcId="{7617F9A8-63C3-4094-BDAB-BBDF23EA832A}" destId="{9D24D204-E6C6-4295-969B-E4BAB1A6DA28}" srcOrd="0" destOrd="0" presId="urn:microsoft.com/office/officeart/2008/layout/HexagonCluster"/>
    <dgm:cxn modelId="{751C58E3-C7ED-4F64-AEE0-4755EFFF7466}" type="presParOf" srcId="{B3E571D4-A182-4D42-9625-1E75D8EC6738}" destId="{1BFD9A54-4737-4CF9-8896-4607975EA260}" srcOrd="3" destOrd="0" presId="urn:microsoft.com/office/officeart/2008/layout/HexagonCluster"/>
    <dgm:cxn modelId="{1DFC74B7-0DAA-44D6-8B61-A85328177CAF}" type="presParOf" srcId="{1BFD9A54-4737-4CF9-8896-4607975EA260}" destId="{3CD6D3DB-8480-43B1-B5D5-A6018254533F}" srcOrd="0" destOrd="0" presId="urn:microsoft.com/office/officeart/2008/layout/HexagonCluster"/>
    <dgm:cxn modelId="{CBAD667E-8554-49F7-AC90-39568FE29006}" type="presParOf" srcId="{B3E571D4-A182-4D42-9625-1E75D8EC6738}" destId="{CC919166-EE93-452C-B485-900BDEA162D8}" srcOrd="4" destOrd="0" presId="urn:microsoft.com/office/officeart/2008/layout/HexagonCluster"/>
    <dgm:cxn modelId="{8CA39E2F-30B9-41B7-A52D-9AA24F47FC37}" type="presParOf" srcId="{CC919166-EE93-452C-B485-900BDEA162D8}" destId="{4355BF07-9239-4106-B01E-7EECD0D018D5}" srcOrd="0" destOrd="0" presId="urn:microsoft.com/office/officeart/2008/layout/HexagonCluster"/>
    <dgm:cxn modelId="{A7348F65-BD20-4960-983B-094ABE04D056}" type="presParOf" srcId="{B3E571D4-A182-4D42-9625-1E75D8EC6738}" destId="{CB894691-51E7-4C88-B59A-0CBDD9C30863}" srcOrd="5" destOrd="0" presId="urn:microsoft.com/office/officeart/2008/layout/HexagonCluster"/>
    <dgm:cxn modelId="{D89FEE48-4F42-4048-A3B8-C7443879A4D0}" type="presParOf" srcId="{CB894691-51E7-4C88-B59A-0CBDD9C30863}" destId="{42D42517-E645-41FC-AFF3-D6C705EAD377}" srcOrd="0" destOrd="0" presId="urn:microsoft.com/office/officeart/2008/layout/HexagonCluster"/>
    <dgm:cxn modelId="{52C24EA9-FFED-4054-888C-1FAD2654D8E0}" type="presParOf" srcId="{B3E571D4-A182-4D42-9625-1E75D8EC6738}" destId="{299978CE-C91E-4D61-AF29-911AB57B8D3C}" srcOrd="6" destOrd="0" presId="urn:microsoft.com/office/officeart/2008/layout/HexagonCluster"/>
    <dgm:cxn modelId="{6B3E1021-9273-4990-96AB-03EFC3063BDF}" type="presParOf" srcId="{299978CE-C91E-4D61-AF29-911AB57B8D3C}" destId="{9BFEC89F-4453-43F2-A995-4C631DAF97B3}" srcOrd="0" destOrd="0" presId="urn:microsoft.com/office/officeart/2008/layout/HexagonCluster"/>
    <dgm:cxn modelId="{34370A34-2289-429E-B49D-CE71CBEDCEE6}" type="presParOf" srcId="{B3E571D4-A182-4D42-9625-1E75D8EC6738}" destId="{B652871B-0245-4E9C-A4C9-F0BA62874154}" srcOrd="7" destOrd="0" presId="urn:microsoft.com/office/officeart/2008/layout/HexagonCluster"/>
    <dgm:cxn modelId="{3332C532-A584-4E2A-9727-4634B13B2C8E}" type="presParOf" srcId="{B652871B-0245-4E9C-A4C9-F0BA62874154}" destId="{CF6761A4-B4D7-46AB-86F2-82B43BAF0795}" srcOrd="0" destOrd="0" presId="urn:microsoft.com/office/officeart/2008/layout/HexagonCluster"/>
    <dgm:cxn modelId="{A64E3A43-F957-4702-8823-68104988F41F}" type="presParOf" srcId="{B3E571D4-A182-4D42-9625-1E75D8EC6738}" destId="{D714D504-C83A-429A-867B-BADB6520B210}" srcOrd="8" destOrd="0" presId="urn:microsoft.com/office/officeart/2008/layout/HexagonCluster"/>
    <dgm:cxn modelId="{B3A035A0-B832-416E-A8C8-8133A5B81CA7}" type="presParOf" srcId="{D714D504-C83A-429A-867B-BADB6520B210}" destId="{EED44E4E-C3C7-49B4-95CA-C7F0C8C65351}" srcOrd="0" destOrd="0" presId="urn:microsoft.com/office/officeart/2008/layout/HexagonCluster"/>
    <dgm:cxn modelId="{6F8F8F29-52E7-4802-A003-D7B6D008A7A1}" type="presParOf" srcId="{B3E571D4-A182-4D42-9625-1E75D8EC6738}" destId="{458BB737-B6FA-4671-991B-0F56243E7252}" srcOrd="9" destOrd="0" presId="urn:microsoft.com/office/officeart/2008/layout/HexagonCluster"/>
    <dgm:cxn modelId="{6AABA260-48B4-4288-8752-DB53AEDD0818}" type="presParOf" srcId="{458BB737-B6FA-4671-991B-0F56243E7252}" destId="{442ED0D2-46A0-4ECE-821A-436AFB6A7172}" srcOrd="0" destOrd="0" presId="urn:microsoft.com/office/officeart/2008/layout/HexagonCluster"/>
    <dgm:cxn modelId="{64F27892-8D66-40A9-9046-8E1DE50AA811}" type="presParOf" srcId="{B3E571D4-A182-4D42-9625-1E75D8EC6738}" destId="{AC0ECEE8-2267-49CC-B246-6A0CA07A3AA5}" srcOrd="10" destOrd="0" presId="urn:microsoft.com/office/officeart/2008/layout/HexagonCluster"/>
    <dgm:cxn modelId="{DB6B64BF-9453-48FE-8099-FFE32E087E61}" type="presParOf" srcId="{AC0ECEE8-2267-49CC-B246-6A0CA07A3AA5}" destId="{0DA6A0E6-9519-448F-B6E2-80DADB0D7D83}" srcOrd="0" destOrd="0" presId="urn:microsoft.com/office/officeart/2008/layout/HexagonCluster"/>
    <dgm:cxn modelId="{595B3136-0A30-456C-B2EB-5BDAC4C8FCAB}" type="presParOf" srcId="{B3E571D4-A182-4D42-9625-1E75D8EC6738}" destId="{D3FEE93B-8BA7-4150-A6F6-6DC911EB6387}" srcOrd="11" destOrd="0" presId="urn:microsoft.com/office/officeart/2008/layout/HexagonCluster"/>
    <dgm:cxn modelId="{542F9498-1FFC-4430-9E49-C0288642E6AB}" type="presParOf" srcId="{D3FEE93B-8BA7-4150-A6F6-6DC911EB6387}" destId="{B24A6E2B-D0FD-4972-945C-AC836A9AFE05}" srcOrd="0" destOrd="0" presId="urn:microsoft.com/office/officeart/2008/layout/HexagonCluster"/>
    <dgm:cxn modelId="{BEA414FB-733E-4BBA-B792-18F3821A42E6}" type="presParOf" srcId="{B3E571D4-A182-4D42-9625-1E75D8EC6738}" destId="{B0741668-312D-48DF-9860-3887585886EB}" srcOrd="12" destOrd="0" presId="urn:microsoft.com/office/officeart/2008/layout/HexagonCluster"/>
    <dgm:cxn modelId="{92057095-A438-494A-A7DB-20B443CEEE47}" type="presParOf" srcId="{B0741668-312D-48DF-9860-3887585886EB}" destId="{E879BD07-3330-4F36-A8EF-B67BB108C1DA}" srcOrd="0" destOrd="0" presId="urn:microsoft.com/office/officeart/2008/layout/HexagonCluster"/>
    <dgm:cxn modelId="{0C2382D1-19EC-4E62-A065-29CFAE58FABE}" type="presParOf" srcId="{B3E571D4-A182-4D42-9625-1E75D8EC6738}" destId="{9E2D049E-A58E-47B6-82F0-938215F2210D}" srcOrd="13" destOrd="0" presId="urn:microsoft.com/office/officeart/2008/layout/HexagonCluster"/>
    <dgm:cxn modelId="{DF6DE1F3-F160-46E2-95F1-FD329875D89C}" type="presParOf" srcId="{9E2D049E-A58E-47B6-82F0-938215F2210D}" destId="{E58F8383-915D-4F61-80B1-826F9E0D20A0}" srcOrd="0" destOrd="0" presId="urn:microsoft.com/office/officeart/2008/layout/HexagonCluster"/>
    <dgm:cxn modelId="{5C6AA24F-7217-453E-AC36-CF9E87AFB2A2}" type="presParOf" srcId="{B3E571D4-A182-4D42-9625-1E75D8EC6738}" destId="{2AF17333-92D5-44AD-8222-671D4B2DD52E}" srcOrd="14" destOrd="0" presId="urn:microsoft.com/office/officeart/2008/layout/HexagonCluster"/>
    <dgm:cxn modelId="{DB1ACA47-0F7E-4487-A827-365BE6513CA2}" type="presParOf" srcId="{2AF17333-92D5-44AD-8222-671D4B2DD52E}" destId="{263FC56B-2C05-446D-BDDD-95B8442536A6}" srcOrd="0" destOrd="0" presId="urn:microsoft.com/office/officeart/2008/layout/HexagonCluster"/>
    <dgm:cxn modelId="{EBC75309-585C-4761-BAAC-6006FD04235A}" type="presParOf" srcId="{B3E571D4-A182-4D42-9625-1E75D8EC6738}" destId="{AC14E8BB-811D-457F-8323-607BBD9886D6}" srcOrd="15" destOrd="0" presId="urn:microsoft.com/office/officeart/2008/layout/HexagonCluster"/>
    <dgm:cxn modelId="{B3991EA0-31BB-4994-B086-8830A4DA3B70}" type="presParOf" srcId="{AC14E8BB-811D-457F-8323-607BBD9886D6}" destId="{5AFFDCBB-77CA-4467-955B-08D4FF44BCEB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C3B416-6F49-47CE-B505-C8EFF93F0A7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D6641-7F40-49E7-A7DC-024928DEFBE5}">
      <dgm:prSet phldrT="[Text]"/>
      <dgm:spPr/>
      <dgm:t>
        <a:bodyPr/>
        <a:lstStyle/>
        <a:p>
          <a:pPr algn="ctr"/>
          <a:endParaRPr lang="en-US" dirty="0"/>
        </a:p>
      </dgm:t>
    </dgm:pt>
    <dgm:pt modelId="{A59DFD17-BB35-493C-971B-C1B67265BA93}" type="parTrans" cxnId="{C3E5E55B-70AC-4381-8ABB-AE5CFE4AE856}">
      <dgm:prSet/>
      <dgm:spPr/>
      <dgm:t>
        <a:bodyPr/>
        <a:lstStyle/>
        <a:p>
          <a:endParaRPr lang="en-US"/>
        </a:p>
      </dgm:t>
    </dgm:pt>
    <dgm:pt modelId="{DB1174E7-16E2-40C0-A9D5-B793DE865989}" type="sibTrans" cxnId="{C3E5E55B-70AC-4381-8ABB-AE5CFE4AE856}">
      <dgm:prSet/>
      <dgm:spPr/>
      <dgm:t>
        <a:bodyPr/>
        <a:lstStyle/>
        <a:p>
          <a:endParaRPr lang="en-US"/>
        </a:p>
      </dgm:t>
    </dgm:pt>
    <dgm:pt modelId="{E59CF3C2-256C-4148-9CE9-8602B13FF4CE}">
      <dgm:prSet phldrT="[Text]" custT="1"/>
      <dgm:spPr/>
      <dgm:t>
        <a:bodyPr/>
        <a:lstStyle/>
        <a:p>
          <a:pPr algn="ctr"/>
          <a:endParaRPr lang="en-US" sz="6000" dirty="0"/>
        </a:p>
        <a:p>
          <a:pPr algn="ctr"/>
          <a:r>
            <a:rPr lang="en-US" sz="6000" dirty="0"/>
            <a:t>Any Questions?</a:t>
          </a:r>
        </a:p>
        <a:p>
          <a:pPr algn="ctr"/>
          <a:endParaRPr lang="en-US" sz="6000" dirty="0"/>
        </a:p>
      </dgm:t>
    </dgm:pt>
    <dgm:pt modelId="{BADEB6C5-7890-4C8A-8930-D6523B1CEAFA}" type="parTrans" cxnId="{11286725-FB18-487C-989A-A29A3BFF1CE3}">
      <dgm:prSet/>
      <dgm:spPr/>
      <dgm:t>
        <a:bodyPr/>
        <a:lstStyle/>
        <a:p>
          <a:endParaRPr lang="en-US"/>
        </a:p>
      </dgm:t>
    </dgm:pt>
    <dgm:pt modelId="{1CC74DE7-F741-4809-93F3-C36DBAD67999}" type="sibTrans" cxnId="{11286725-FB18-487C-989A-A29A3BFF1CE3}">
      <dgm:prSet/>
      <dgm:spPr/>
      <dgm:t>
        <a:bodyPr/>
        <a:lstStyle/>
        <a:p>
          <a:endParaRPr lang="en-US"/>
        </a:p>
      </dgm:t>
    </dgm:pt>
    <dgm:pt modelId="{E15F995F-A4D1-4146-81C3-D618A2C94230}">
      <dgm:prSet phldrT="[Text]" custT="1"/>
      <dgm:spPr/>
      <dgm:t>
        <a:bodyPr/>
        <a:lstStyle/>
        <a:p>
          <a:pPr algn="ctr"/>
          <a:endParaRPr lang="en-US" sz="2000" dirty="0"/>
        </a:p>
        <a:p>
          <a:pPr algn="ctr"/>
          <a:endParaRPr lang="en-US" sz="2000" dirty="0"/>
        </a:p>
      </dgm:t>
    </dgm:pt>
    <dgm:pt modelId="{01B246BF-0CCF-44B7-834A-77EFDC42CFB2}" type="parTrans" cxnId="{8B422041-C053-43B1-BB84-ABF53CF11E8B}">
      <dgm:prSet/>
      <dgm:spPr/>
      <dgm:t>
        <a:bodyPr/>
        <a:lstStyle/>
        <a:p>
          <a:endParaRPr lang="en-US"/>
        </a:p>
      </dgm:t>
    </dgm:pt>
    <dgm:pt modelId="{0C11CCDC-6F7D-4193-B2EE-CAB494A34613}" type="sibTrans" cxnId="{8B422041-C053-43B1-BB84-ABF53CF11E8B}">
      <dgm:prSet/>
      <dgm:spPr/>
      <dgm:t>
        <a:bodyPr/>
        <a:lstStyle/>
        <a:p>
          <a:endParaRPr lang="en-US"/>
        </a:p>
      </dgm:t>
    </dgm:pt>
    <dgm:pt modelId="{D53B986D-5AEF-4B1A-9199-084DF54C4A8B}" type="pres">
      <dgm:prSet presAssocID="{20C3B416-6F49-47CE-B505-C8EFF93F0A79}" presName="Name0" presStyleCnt="0">
        <dgm:presLayoutVars>
          <dgm:chMax/>
          <dgm:chPref/>
          <dgm:dir/>
          <dgm:animLvl val="lvl"/>
        </dgm:presLayoutVars>
      </dgm:prSet>
      <dgm:spPr/>
    </dgm:pt>
    <dgm:pt modelId="{04FD3316-AC64-4504-99A5-00F290EF3A7D}" type="pres">
      <dgm:prSet presAssocID="{643D6641-7F40-49E7-A7DC-024928DEFBE5}" presName="composite" presStyleCnt="0"/>
      <dgm:spPr/>
    </dgm:pt>
    <dgm:pt modelId="{6B9FC036-C808-4D0A-BACA-5FF9491E46C4}" type="pres">
      <dgm:prSet presAssocID="{643D6641-7F40-49E7-A7DC-024928DEFBE5}" presName="ParentAccentShape" presStyleLbl="trBgShp" presStyleIdx="0" presStyleCnt="2"/>
      <dgm:spPr/>
    </dgm:pt>
    <dgm:pt modelId="{573712D2-C418-4FC6-801E-74E6A638E8B3}" type="pres">
      <dgm:prSet presAssocID="{643D6641-7F40-49E7-A7DC-024928DEFBE5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84DCBB75-F62E-4953-94C9-A51AF1F94371}" type="pres">
      <dgm:prSet presAssocID="{643D6641-7F40-49E7-A7DC-024928DEFBE5}" presName="ChildText" presStyleLbl="revTx" presStyleIdx="1" presStyleCnt="2" custScaleX="139321" custLinFactNeighborX="14333" custLinFactNeighborY="0">
        <dgm:presLayoutVars>
          <dgm:chMax val="0"/>
          <dgm:chPref val="0"/>
        </dgm:presLayoutVars>
      </dgm:prSet>
      <dgm:spPr/>
    </dgm:pt>
    <dgm:pt modelId="{E596B3D2-2F4B-4003-8239-F892027164B3}" type="pres">
      <dgm:prSet presAssocID="{643D6641-7F40-49E7-A7DC-024928DEFBE5}" presName="ChildAccentShape" presStyleLbl="trBgShp" presStyleIdx="1" presStyleCnt="2"/>
      <dgm:spPr>
        <a:solidFill>
          <a:schemeClr val="bg1">
            <a:alpha val="40000"/>
          </a:schemeClr>
        </a:solidFill>
      </dgm:spPr>
    </dgm:pt>
    <dgm:pt modelId="{FBDC9F18-A2F5-44E6-B0C9-3D51F56F1B84}" type="pres">
      <dgm:prSet presAssocID="{643D6641-7F40-49E7-A7DC-024928DEFBE5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1000" b="-21000"/>
          </a:stretch>
        </a:blipFill>
      </dgm:spPr>
    </dgm:pt>
  </dgm:ptLst>
  <dgm:cxnLst>
    <dgm:cxn modelId="{11286725-FB18-487C-989A-A29A3BFF1CE3}" srcId="{643D6641-7F40-49E7-A7DC-024928DEFBE5}" destId="{E59CF3C2-256C-4148-9CE9-8602B13FF4CE}" srcOrd="0" destOrd="0" parTransId="{BADEB6C5-7890-4C8A-8930-D6523B1CEAFA}" sibTransId="{1CC74DE7-F741-4809-93F3-C36DBAD67999}"/>
    <dgm:cxn modelId="{8B422041-C053-43B1-BB84-ABF53CF11E8B}" srcId="{643D6641-7F40-49E7-A7DC-024928DEFBE5}" destId="{E15F995F-A4D1-4146-81C3-D618A2C94230}" srcOrd="1" destOrd="0" parTransId="{01B246BF-0CCF-44B7-834A-77EFDC42CFB2}" sibTransId="{0C11CCDC-6F7D-4193-B2EE-CAB494A34613}"/>
    <dgm:cxn modelId="{FB211554-6412-45DF-8BF7-68DD675FF880}" type="presOf" srcId="{E15F995F-A4D1-4146-81C3-D618A2C94230}" destId="{84DCBB75-F62E-4953-94C9-A51AF1F94371}" srcOrd="0" destOrd="1" presId="urn:microsoft.com/office/officeart/2009/3/layout/SnapshotPictureList"/>
    <dgm:cxn modelId="{16937954-EDCA-4A1D-A0FD-140260F1805D}" type="presOf" srcId="{643D6641-7F40-49E7-A7DC-024928DEFBE5}" destId="{573712D2-C418-4FC6-801E-74E6A638E8B3}" srcOrd="0" destOrd="0" presId="urn:microsoft.com/office/officeart/2009/3/layout/SnapshotPictureList"/>
    <dgm:cxn modelId="{C3E5E55B-70AC-4381-8ABB-AE5CFE4AE856}" srcId="{20C3B416-6F49-47CE-B505-C8EFF93F0A79}" destId="{643D6641-7F40-49E7-A7DC-024928DEFBE5}" srcOrd="0" destOrd="0" parTransId="{A59DFD17-BB35-493C-971B-C1B67265BA93}" sibTransId="{DB1174E7-16E2-40C0-A9D5-B793DE865989}"/>
    <dgm:cxn modelId="{57757B7D-E48A-4481-87B7-8781776F5DBE}" type="presOf" srcId="{E59CF3C2-256C-4148-9CE9-8602B13FF4CE}" destId="{84DCBB75-F62E-4953-94C9-A51AF1F94371}" srcOrd="0" destOrd="0" presId="urn:microsoft.com/office/officeart/2009/3/layout/SnapshotPictureList"/>
    <dgm:cxn modelId="{3196B28E-D341-4BCA-9FDD-B02DA0C88E51}" type="presOf" srcId="{20C3B416-6F49-47CE-B505-C8EFF93F0A79}" destId="{D53B986D-5AEF-4B1A-9199-084DF54C4A8B}" srcOrd="0" destOrd="0" presId="urn:microsoft.com/office/officeart/2009/3/layout/SnapshotPictureList"/>
    <dgm:cxn modelId="{BCFC3185-5C20-47F0-AA7F-FA326BA51AC8}" type="presParOf" srcId="{D53B986D-5AEF-4B1A-9199-084DF54C4A8B}" destId="{04FD3316-AC64-4504-99A5-00F290EF3A7D}" srcOrd="0" destOrd="0" presId="urn:microsoft.com/office/officeart/2009/3/layout/SnapshotPictureList"/>
    <dgm:cxn modelId="{F5079A16-CE1D-4D22-8BE0-8A6CD25CE841}" type="presParOf" srcId="{04FD3316-AC64-4504-99A5-00F290EF3A7D}" destId="{6B9FC036-C808-4D0A-BACA-5FF9491E46C4}" srcOrd="0" destOrd="0" presId="urn:microsoft.com/office/officeart/2009/3/layout/SnapshotPictureList"/>
    <dgm:cxn modelId="{D985755F-FD12-47EC-A224-23E2B88ADC7B}" type="presParOf" srcId="{04FD3316-AC64-4504-99A5-00F290EF3A7D}" destId="{573712D2-C418-4FC6-801E-74E6A638E8B3}" srcOrd="1" destOrd="0" presId="urn:microsoft.com/office/officeart/2009/3/layout/SnapshotPictureList"/>
    <dgm:cxn modelId="{F5C4D511-6BE7-43F3-9FD3-29427F0BB1CF}" type="presParOf" srcId="{04FD3316-AC64-4504-99A5-00F290EF3A7D}" destId="{84DCBB75-F62E-4953-94C9-A51AF1F94371}" srcOrd="2" destOrd="0" presId="urn:microsoft.com/office/officeart/2009/3/layout/SnapshotPictureList"/>
    <dgm:cxn modelId="{4E6D190A-F7D8-4D5B-94D6-4A7B586DD360}" type="presParOf" srcId="{04FD3316-AC64-4504-99A5-00F290EF3A7D}" destId="{E596B3D2-2F4B-4003-8239-F892027164B3}" srcOrd="3" destOrd="0" presId="urn:microsoft.com/office/officeart/2009/3/layout/SnapshotPictureList"/>
    <dgm:cxn modelId="{8A3E91FF-AB48-45FE-8CD9-370B12BA72C9}" type="presParOf" srcId="{04FD3316-AC64-4504-99A5-00F290EF3A7D}" destId="{FBDC9F18-A2F5-44E6-B0C9-3D51F56F1B84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4F7F4-E390-4FE8-9278-6DD95CD8944B}">
      <dsp:nvSpPr>
        <dsp:cNvPr id="0" name=""/>
        <dsp:cNvSpPr/>
      </dsp:nvSpPr>
      <dsp:spPr>
        <a:xfrm>
          <a:off x="2659686" y="2703921"/>
          <a:ext cx="1919205" cy="164741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October 1999 to October 2012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Reviews years span</a:t>
          </a:r>
        </a:p>
      </dsp:txBody>
      <dsp:txXfrm>
        <a:off x="2956904" y="2959049"/>
        <a:ext cx="1324769" cy="1137160"/>
      </dsp:txXfrm>
    </dsp:sp>
    <dsp:sp modelId="{4B6F3336-BCB1-4DA3-920A-2F6BC49D4195}">
      <dsp:nvSpPr>
        <dsp:cNvPr id="0" name=""/>
        <dsp:cNvSpPr/>
      </dsp:nvSpPr>
      <dsp:spPr>
        <a:xfrm>
          <a:off x="2719714" y="3431900"/>
          <a:ext cx="224048" cy="1931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4D204-E6C6-4295-969B-E4BAB1A6DA28}">
      <dsp:nvSpPr>
        <dsp:cNvPr id="0" name=""/>
        <dsp:cNvSpPr/>
      </dsp:nvSpPr>
      <dsp:spPr>
        <a:xfrm>
          <a:off x="1061470" y="1741498"/>
          <a:ext cx="1919205" cy="1647416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6D3DB-8480-43B1-B5D5-A6018254533F}">
      <dsp:nvSpPr>
        <dsp:cNvPr id="0" name=""/>
        <dsp:cNvSpPr/>
      </dsp:nvSpPr>
      <dsp:spPr>
        <a:xfrm>
          <a:off x="2329954" y="3227387"/>
          <a:ext cx="224048" cy="1931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5BF07-9239-4106-B01E-7EECD0D018D5}">
      <dsp:nvSpPr>
        <dsp:cNvPr id="0" name=""/>
        <dsp:cNvSpPr/>
      </dsp:nvSpPr>
      <dsp:spPr>
        <a:xfrm>
          <a:off x="4287206" y="1806950"/>
          <a:ext cx="1919205" cy="164741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256,059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Total number of users</a:t>
          </a:r>
        </a:p>
      </dsp:txBody>
      <dsp:txXfrm>
        <a:off x="4584424" y="2062078"/>
        <a:ext cx="1324769" cy="1137160"/>
      </dsp:txXfrm>
    </dsp:sp>
    <dsp:sp modelId="{42D42517-E645-41FC-AFF3-D6C705EAD377}">
      <dsp:nvSpPr>
        <dsp:cNvPr id="0" name=""/>
        <dsp:cNvSpPr/>
      </dsp:nvSpPr>
      <dsp:spPr>
        <a:xfrm>
          <a:off x="5601904" y="3213027"/>
          <a:ext cx="224048" cy="1931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EC89F-4453-43F2-A995-4C631DAF97B3}">
      <dsp:nvSpPr>
        <dsp:cNvPr id="0" name=""/>
        <dsp:cNvSpPr/>
      </dsp:nvSpPr>
      <dsp:spPr>
        <a:xfrm>
          <a:off x="5923180" y="2701310"/>
          <a:ext cx="1919205" cy="1647416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761A4-B4D7-46AB-86F2-82B43BAF0795}">
      <dsp:nvSpPr>
        <dsp:cNvPr id="0" name=""/>
        <dsp:cNvSpPr/>
      </dsp:nvSpPr>
      <dsp:spPr>
        <a:xfrm>
          <a:off x="5967145" y="3439297"/>
          <a:ext cx="224048" cy="1931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44E4E-C3C7-49B4-95CA-C7F0C8C65351}">
      <dsp:nvSpPr>
        <dsp:cNvPr id="0" name=""/>
        <dsp:cNvSpPr/>
      </dsp:nvSpPr>
      <dsp:spPr>
        <a:xfrm>
          <a:off x="2659686" y="908124"/>
          <a:ext cx="1919205" cy="164741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568,454 </a:t>
          </a:r>
          <a:r>
            <a:rPr lang="en-US" sz="1500" kern="1200" dirty="0"/>
            <a:t>Total number of reviews</a:t>
          </a:r>
        </a:p>
      </dsp:txBody>
      <dsp:txXfrm>
        <a:off x="2956904" y="1163252"/>
        <a:ext cx="1324769" cy="1137160"/>
      </dsp:txXfrm>
    </dsp:sp>
    <dsp:sp modelId="{442ED0D2-46A0-4ECE-821A-436AFB6A7172}">
      <dsp:nvSpPr>
        <dsp:cNvPr id="0" name=""/>
        <dsp:cNvSpPr/>
      </dsp:nvSpPr>
      <dsp:spPr>
        <a:xfrm>
          <a:off x="3965929" y="942064"/>
          <a:ext cx="224048" cy="1931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6A0E6-9519-448F-B6E2-80DADB0D7D83}">
      <dsp:nvSpPr>
        <dsp:cNvPr id="0" name=""/>
        <dsp:cNvSpPr/>
      </dsp:nvSpPr>
      <dsp:spPr>
        <a:xfrm>
          <a:off x="4287206" y="0"/>
          <a:ext cx="1919205" cy="1647416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A6E2B-D0FD-4972-945C-AC836A9AFE05}">
      <dsp:nvSpPr>
        <dsp:cNvPr id="0" name=""/>
        <dsp:cNvSpPr/>
      </dsp:nvSpPr>
      <dsp:spPr>
        <a:xfrm>
          <a:off x="4331170" y="730154"/>
          <a:ext cx="224048" cy="1931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9BD07-3330-4F36-A8EF-B67BB108C1DA}">
      <dsp:nvSpPr>
        <dsp:cNvPr id="0" name=""/>
        <dsp:cNvSpPr/>
      </dsp:nvSpPr>
      <dsp:spPr>
        <a:xfrm>
          <a:off x="5923180" y="905513"/>
          <a:ext cx="1919205" cy="164741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74,258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Total number of products</a:t>
          </a:r>
        </a:p>
      </dsp:txBody>
      <dsp:txXfrm>
        <a:off x="6220398" y="1160641"/>
        <a:ext cx="1324769" cy="1137160"/>
      </dsp:txXfrm>
    </dsp:sp>
    <dsp:sp modelId="{E58F8383-915D-4F61-80B1-826F9E0D20A0}">
      <dsp:nvSpPr>
        <dsp:cNvPr id="0" name=""/>
        <dsp:cNvSpPr/>
      </dsp:nvSpPr>
      <dsp:spPr>
        <a:xfrm>
          <a:off x="7573528" y="1632622"/>
          <a:ext cx="224048" cy="1931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FC56B-2C05-446D-BDDD-95B8442536A6}">
      <dsp:nvSpPr>
        <dsp:cNvPr id="0" name=""/>
        <dsp:cNvSpPr/>
      </dsp:nvSpPr>
      <dsp:spPr>
        <a:xfrm>
          <a:off x="7565919" y="1811026"/>
          <a:ext cx="1919205" cy="1647416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FDCBB-77CA-4467-955B-08D4FF44BCEB}">
      <dsp:nvSpPr>
        <dsp:cNvPr id="0" name=""/>
        <dsp:cNvSpPr/>
      </dsp:nvSpPr>
      <dsp:spPr>
        <a:xfrm>
          <a:off x="7953142" y="1840180"/>
          <a:ext cx="224048" cy="1931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6B3D2-2F4B-4003-8239-F892027164B3}">
      <dsp:nvSpPr>
        <dsp:cNvPr id="0" name=""/>
        <dsp:cNvSpPr/>
      </dsp:nvSpPr>
      <dsp:spPr>
        <a:xfrm>
          <a:off x="9813291" y="510774"/>
          <a:ext cx="229277" cy="4243433"/>
        </a:xfrm>
        <a:prstGeom prst="rect">
          <a:avLst/>
        </a:prstGeom>
        <a:solidFill>
          <a:schemeClr val="bg1"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FC036-C808-4D0A-BACA-5FF9491E46C4}">
      <dsp:nvSpPr>
        <dsp:cNvPr id="0" name=""/>
        <dsp:cNvSpPr/>
      </dsp:nvSpPr>
      <dsp:spPr>
        <a:xfrm>
          <a:off x="638349" y="510774"/>
          <a:ext cx="5963134" cy="4243433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C9F18-A2F5-44E6-B0C9-3D51F56F1B84}">
      <dsp:nvSpPr>
        <dsp:cNvPr id="0" name=""/>
        <dsp:cNvSpPr/>
      </dsp:nvSpPr>
      <dsp:spPr>
        <a:xfrm>
          <a:off x="409072" y="2322"/>
          <a:ext cx="5733857" cy="4013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1000" b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712D2-C418-4FC6-801E-74E6A638E8B3}">
      <dsp:nvSpPr>
        <dsp:cNvPr id="0" name=""/>
        <dsp:cNvSpPr/>
      </dsp:nvSpPr>
      <dsp:spPr>
        <a:xfrm>
          <a:off x="871480" y="4017665"/>
          <a:ext cx="5500726" cy="503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680" tIns="87630" rIns="23368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871480" y="4017665"/>
        <a:ext cx="5500726" cy="503699"/>
      </dsp:txXfrm>
    </dsp:sp>
    <dsp:sp modelId="{84DCBB75-F62E-4953-94C9-A51AF1F94371}">
      <dsp:nvSpPr>
        <dsp:cNvPr id="0" name=""/>
        <dsp:cNvSpPr/>
      </dsp:nvSpPr>
      <dsp:spPr>
        <a:xfrm>
          <a:off x="6699005" y="510774"/>
          <a:ext cx="3798279" cy="4243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Any Questions?</a:t>
          </a:r>
        </a:p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6699005" y="510774"/>
        <a:ext cx="3798279" cy="4243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4746FE-D063-46CE-81E2-F1112B07AF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297A5-4CE0-4982-96C9-C07B5C3D7D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3309A-B965-4D22-BCC8-A925D378C85E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11CB3-8EDF-4CB1-BFB6-81F5B459E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BD422-912F-4628-A8C4-121FF5BD7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67B2-FFF5-499C-80CF-2584638ED2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67EB2-A6C1-4A1A-A86A-C47C43CED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" y="98303"/>
            <a:ext cx="2837128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5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2F81A-E9F3-4E92-ADB0-51DC331491F5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D1A7B-6C83-4240-8DE8-28457828A5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1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10A9-B4CD-4858-BD7C-CF18D2A6E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4F92C-188A-46A4-A541-2F18A4943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1BCBE-8F83-48CC-8F45-67B0ED92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F6B8-EE98-4AF0-8138-694BFA81CEAF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F5E02-B66B-402B-AA33-364B492C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A5F5-B3ED-46EF-9F9C-15774662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514A-68E2-429B-9722-630755B4F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A62C-DAC6-4AF7-A881-B409331C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F6FA0-5A0F-42A7-9368-FDB157275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2F8A-1372-458C-9417-73284AAD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F6B8-EE98-4AF0-8138-694BFA81CEAF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BB74-2B3B-4D1D-8C75-F081C1F1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80FCF-AC3E-4D0E-A21E-53923CC2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514A-68E2-429B-9722-630755B4F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8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1505A-0E98-46D1-B9D6-FC8E8B530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3D21C-7EAB-4CF6-94B2-A8E3014F6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B78DB-22E9-4AA3-95D4-2D377A13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F6B8-EE98-4AF0-8138-694BFA81CEAF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E350-D73E-4D6B-937B-5740AA4A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8685-EE17-4676-AAAD-D60D2073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514A-68E2-429B-9722-630755B4F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6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9B72-09A7-4586-9B86-562051AC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937B-F81A-4906-8EB9-AAD8816C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2ED1-08F6-4ACC-BF5B-A54031D5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F6B8-EE98-4AF0-8138-694BFA81CEAF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B01E8-3B83-4FDB-ACED-C720DB54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804B-5C97-4F9D-B4D1-ED9D9690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514A-68E2-429B-9722-630755B4F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82B6-E44F-43EE-923F-1485F30E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B8E6-211B-44D8-A03F-9216D991C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9ADFF-7320-4181-AC13-F6F8E834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F6B8-EE98-4AF0-8138-694BFA81CEAF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2D72-DA3C-4B17-814E-53B4EA0F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BF90-45A7-4CBB-911A-53152581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514A-68E2-429B-9722-630755B4F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4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D98F-D277-4E81-BAA2-21F4A0FF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D3FB-E5E4-4F7E-A174-716EBBD27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2B12-8A55-4240-8020-95C7E7B7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E2AB-3984-4B41-B231-9D2388A2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F6B8-EE98-4AF0-8138-694BFA81CEAF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9B50E-5CA1-46B0-8E68-A4A4160C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27868-BF10-4981-8A6B-9F2CABD1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514A-68E2-429B-9722-630755B4F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9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D476-0648-4CBB-B9D2-BDA8E653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20000-5BB4-43C0-98BA-809DE235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009E2-1433-4BAB-AAAB-CB9233070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A213C-7BDB-4F01-ABD2-D282A08FA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FBFAD-BCDE-4212-8E43-9E0495D97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BD36F-5023-4FBC-BADF-AEA3B13F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F6B8-EE98-4AF0-8138-694BFA81CEAF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8AA67-D2A2-4D06-8477-695AFF76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115E8-7655-4C2D-9EC9-8CBBDB75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514A-68E2-429B-9722-630755B4F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1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F0B1-2305-40F4-95C2-B2776387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ED4CC-C44D-42B9-A290-121B3805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F6B8-EE98-4AF0-8138-694BFA81CEAF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CD157-6018-4EC7-882D-05B25CB3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9585D-EB92-4C22-8AA0-6D507B6B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514A-68E2-429B-9722-630755B4F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AE99-620D-4413-A116-6E1C387B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F6B8-EE98-4AF0-8138-694BFA81CEAF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C730D-9F40-43C9-8E8C-BBA045A5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D7918-3115-4867-9B08-08605E8E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514A-68E2-429B-9722-630755B4F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3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52D5-7127-41C2-A57E-29996D82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D741-636D-4467-8B10-C410744B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F2B1-07EE-4D81-9AB6-DB7795A16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B37DF-A9CA-441C-83DB-D4B4B58E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F6B8-EE98-4AF0-8138-694BFA81CEAF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BC3DA-6720-485C-8AB9-B4CDA752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0DE17-FB2F-414C-B1BE-600FD8DC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514A-68E2-429B-9722-630755B4F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2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BF55-66BC-489A-8FA4-6CCBACB1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1DED-EE7C-42FA-9BE8-9CA81CF4A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82120-F7C9-48F4-8922-BBA5E7314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07415-6CF7-4CF9-83B0-B695B0B5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F6B8-EE98-4AF0-8138-694BFA81CEAF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7F01A-0F3B-4086-B544-70E1CFF0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B7949-F4DC-403B-AC85-84B7799B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0514A-68E2-429B-9722-630755B4F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8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05830-CEF6-43C1-B0DA-3768F6C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FF43E-235B-4097-B734-815CE91D7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6E299-9CEE-4CC5-81C5-9B3DAE368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F6B8-EE98-4AF0-8138-694BFA81CEAF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C17F-769B-47E8-BAA2-1720E7EE0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22A9-A0E6-42C6-B16F-DF144D335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0514A-68E2-429B-9722-630755B4F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3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DA77D-5A8A-4A1B-995F-D39E3BC02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137424"/>
            <a:ext cx="4645250" cy="2682580"/>
          </a:xfrm>
        </p:spPr>
        <p:txBody>
          <a:bodyPr anchor="b"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Amazon Fine Food Reviews Big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E0481-A75C-4894-A3B2-1B64D3062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051495"/>
            <a:ext cx="4645250" cy="1730327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Mrunali Kadam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C39FBFA9-D88B-433C-A706-BEE40E15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7"/>
            <a:ext cx="3562644" cy="932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779" y="1835459"/>
            <a:ext cx="2237793" cy="19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6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4F3A-48BE-4BEB-BA3D-455B6E40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0879-F562-46AE-A9E4-85F2F969F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633ECD68-5CD0-4171-8FBE-843C907A6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78" y="6176963"/>
            <a:ext cx="3562644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3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C53EFC4-EA1B-4810-B3CC-3F74ED0A6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35629"/>
              </p:ext>
            </p:extLst>
          </p:nvPr>
        </p:nvGraphicFramePr>
        <p:xfrm>
          <a:off x="838200" y="1050735"/>
          <a:ext cx="10515600" cy="4756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D4B59E0-E813-4358-ADE1-D7E18F907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81" y="6037467"/>
            <a:ext cx="3249637" cy="820533"/>
          </a:xfrm>
          <a:prstGeom prst="rect">
            <a:avLst/>
          </a:prstGeom>
        </p:spPr>
      </p:pic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4F79C50-B557-4855-BEB1-70DEF2681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98" y="0"/>
            <a:ext cx="1331101" cy="8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7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76A2-ED5F-47F9-9F1D-B57FAEF2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EF1A07-9C1A-4940-9949-CA7750EC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016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Introduction</a:t>
            </a:r>
          </a:p>
          <a:p>
            <a:r>
              <a:rPr lang="en-US" sz="3200" dirty="0">
                <a:latin typeface="+mj-lt"/>
              </a:rPr>
              <a:t>Purpose of Project</a:t>
            </a:r>
          </a:p>
          <a:p>
            <a:r>
              <a:rPr lang="en-US" sz="3200" dirty="0">
                <a:latin typeface="+mj-lt"/>
              </a:rPr>
              <a:t>Data Transformation</a:t>
            </a:r>
          </a:p>
          <a:p>
            <a:r>
              <a:rPr lang="en-US" sz="3200" dirty="0">
                <a:latin typeface="+mj-lt"/>
              </a:rPr>
              <a:t>Model Building</a:t>
            </a:r>
          </a:p>
          <a:p>
            <a:r>
              <a:rPr lang="en-US" sz="3200" dirty="0">
                <a:latin typeface="+mj-lt"/>
              </a:rPr>
              <a:t>Results and Assessment</a:t>
            </a:r>
          </a:p>
          <a:p>
            <a:r>
              <a:rPr lang="en-US" sz="3200" dirty="0">
                <a:latin typeface="+mj-lt"/>
              </a:rPr>
              <a:t>Vision versus Product</a:t>
            </a:r>
          </a:p>
          <a:p>
            <a:r>
              <a:rPr lang="en-US" sz="3200" dirty="0">
                <a:latin typeface="+mj-lt"/>
              </a:rPr>
              <a:t>Takeaway</a:t>
            </a:r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18A0037C-0CA9-44E4-87CC-EADED29CB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78" y="6176963"/>
            <a:ext cx="3562644" cy="6810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661" y="2460175"/>
            <a:ext cx="3652667" cy="239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6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1606-10D0-48EC-B3EE-84EAF0EF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BA5E-8B3F-4C7C-83FD-6CBCC491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976"/>
            <a:ext cx="10515600" cy="2735224"/>
          </a:xfrm>
        </p:spPr>
        <p:txBody>
          <a:bodyPr>
            <a:normAutofit/>
          </a:bodyPr>
          <a:lstStyle/>
          <a:p>
            <a:r>
              <a:rPr lang="en-US" dirty="0"/>
              <a:t>Amazon is one of the biggest sellers in ecommerce</a:t>
            </a:r>
          </a:p>
          <a:p>
            <a:r>
              <a:rPr lang="en-US" dirty="0"/>
              <a:t>Driven by consumers and its reviews</a:t>
            </a:r>
          </a:p>
          <a:p>
            <a:r>
              <a:rPr lang="en-US" dirty="0"/>
              <a:t>Essential to analyze the future trends of fine foods</a:t>
            </a:r>
          </a:p>
          <a:p>
            <a:r>
              <a:rPr lang="en-US" dirty="0"/>
              <a:t>Decision making to make changes</a:t>
            </a:r>
          </a:p>
          <a:p>
            <a:r>
              <a:rPr lang="en-US" dirty="0"/>
              <a:t>Sentimental and predictive analysis</a:t>
            </a:r>
          </a:p>
          <a:p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CD0D30FF-D287-4C54-B470-B136DAEFE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78" y="6176963"/>
            <a:ext cx="3562644" cy="681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060" y="766472"/>
            <a:ext cx="2759631" cy="1848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599" y="3374221"/>
            <a:ext cx="2224552" cy="20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F063-C6A1-4BA8-9B2E-F0054D20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Set Description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513546"/>
              </p:ext>
            </p:extLst>
          </p:nvPr>
        </p:nvGraphicFramePr>
        <p:xfrm>
          <a:off x="514815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7BA5EB1-057B-4C0C-BC29-1F0F6E17B2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78" y="6176963"/>
            <a:ext cx="3562644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0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Consolidation</a:t>
            </a:r>
          </a:p>
          <a:p>
            <a:pPr lvl="1"/>
            <a:r>
              <a:rPr lang="en-US" dirty="0"/>
              <a:t>Single CSV file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Cleaning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Duplicate Records</a:t>
            </a:r>
          </a:p>
          <a:p>
            <a:pPr lvl="1"/>
            <a:r>
              <a:rPr lang="en-US" dirty="0"/>
              <a:t>Adjustments to data types</a:t>
            </a:r>
          </a:p>
          <a:p>
            <a:pPr lvl="1"/>
            <a:r>
              <a:rPr lang="en-US" dirty="0"/>
              <a:t>Outliers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95255"/>
            <a:ext cx="1926448" cy="2177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976" y="1680873"/>
            <a:ext cx="28670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4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32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Transformation</a:t>
            </a:r>
          </a:p>
          <a:p>
            <a:pPr lvl="1"/>
            <a:r>
              <a:rPr lang="en-US" dirty="0"/>
              <a:t>‘Score’ conversion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Data Reduction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sz="2400" dirty="0"/>
              <a:t>‘Time’ – Unix format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28" name="Picture 4" descr="https://lh6.googleusercontent.com/gM4apW-rUJ6fm40dgZhIGSxWRZfizQBMemdIner-peEDYSR9EyhCFVRQ4el2VoRJ9AWaFYB3lXP2UpFexNRvIxNTICySDCnD7UwT2v57VLLgd4zzBWfg9niFn1SgbcZTtLh6Brm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90" y="2218988"/>
            <a:ext cx="3269166" cy="251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WJLtdaCN-Tx9e28K8QTzgHtaOIyP-9vLiJaGXQgy2fDAdJ1V0TJxZdzaZ1tNrx_MnLO4baRTQM5MXpQtr4mLDEVK3m-pPrj85-5aDyrC9RCZsyPX8bZr5ZvIjHSuMMk4P8z0Yzg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922" y="2218988"/>
            <a:ext cx="3404537" cy="251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9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73B8-1C8D-48A5-AA0A-3D15A66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9E0E-B939-49DD-86B1-1E8B17EF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Tokenization: Texts into sentences, Sentences to words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Stemming: Obtaining the stem of a word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Removal of Stop words: Unwanted text</a:t>
            </a:r>
          </a:p>
          <a:p>
            <a:endParaRPr lang="en-US" dirty="0"/>
          </a:p>
          <a:p>
            <a:r>
              <a:rPr lang="en-US" dirty="0"/>
              <a:t>Strip spaces, punctuations, numbers</a:t>
            </a:r>
          </a:p>
          <a:p>
            <a:endParaRPr lang="en-US" dirty="0"/>
          </a:p>
        </p:txBody>
      </p:sp>
      <p:pic>
        <p:nvPicPr>
          <p:cNvPr id="4" name="Picture 3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BC9E0E9-CAE5-4CAE-989E-DBEF9285D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78" y="6176963"/>
            <a:ext cx="3562644" cy="681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224" y="2793858"/>
            <a:ext cx="4270336" cy="24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0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9361-A75A-46D9-9514-5556EE62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978F-E271-4BBA-B1FA-AEBE16651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239D74F-32FF-40E3-9EE1-1AF11F7EC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78" y="6176963"/>
            <a:ext cx="3562644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3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919A-54E5-436E-A1EB-4F36E450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Original Vision versus 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2C97-199B-44EF-975B-4365D8039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25CE539-8442-4326-BEA1-78971CB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78" y="6176963"/>
            <a:ext cx="3562644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8222</TotalTime>
  <Words>145</Words>
  <Application>Microsoft Macintosh PowerPoint</Application>
  <PresentationFormat>Widescreen</PresentationFormat>
  <Paragraphs>53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Amazon Fine Food Reviews Big Data Analytics</vt:lpstr>
      <vt:lpstr>Outline</vt:lpstr>
      <vt:lpstr>Purpose of Project</vt:lpstr>
      <vt:lpstr>Data Set Description</vt:lpstr>
      <vt:lpstr>Data Preparation</vt:lpstr>
      <vt:lpstr>Data Preparation</vt:lpstr>
      <vt:lpstr>Model Building</vt:lpstr>
      <vt:lpstr>Results and Assessment</vt:lpstr>
      <vt:lpstr>Original Vision versus Final Product</vt:lpstr>
      <vt:lpstr>Takeaways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Economic Benefits of Oklahoma Transit</dc:title>
  <dc:creator>Baheti, Bhavana</dc:creator>
  <cp:lastModifiedBy>Kadam, Mrunali Anand</cp:lastModifiedBy>
  <cp:revision>227</cp:revision>
  <dcterms:created xsi:type="dcterms:W3CDTF">2018-10-10T02:49:57Z</dcterms:created>
  <dcterms:modified xsi:type="dcterms:W3CDTF">2019-04-02T21:34:31Z</dcterms:modified>
</cp:coreProperties>
</file>