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D2AA-9C0F-467D-BAC5-D133BA2C11B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6615-7530-4772-A6BC-548195BFA0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D2AA-9C0F-467D-BAC5-D133BA2C11B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6615-7530-4772-A6BC-548195BFA0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D2AA-9C0F-467D-BAC5-D133BA2C11B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6615-7530-4772-A6BC-548195BFA0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D2AA-9C0F-467D-BAC5-D133BA2C11B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6615-7530-4772-A6BC-548195BFA0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D2AA-9C0F-467D-BAC5-D133BA2C11B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6615-7530-4772-A6BC-548195BFA0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D2AA-9C0F-467D-BAC5-D133BA2C11B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6615-7530-4772-A6BC-548195BFA0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D2AA-9C0F-467D-BAC5-D133BA2C11B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6615-7530-4772-A6BC-548195BFA0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D2AA-9C0F-467D-BAC5-D133BA2C11B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6615-7530-4772-A6BC-548195BFA0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D2AA-9C0F-467D-BAC5-D133BA2C11B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6615-7530-4772-A6BC-548195BFA0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D2AA-9C0F-467D-BAC5-D133BA2C11B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6615-7530-4772-A6BC-548195BFA0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D2AA-9C0F-467D-BAC5-D133BA2C11B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6615-7530-4772-A6BC-548195BFA0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0D2AA-9C0F-467D-BAC5-D133BA2C11B5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A6615-7530-4772-A6BC-548195BFA03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Big Mountain Ski Resort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Mrunali Wandhekar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Identification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Choosing the right ticket price point by means of </a:t>
            </a:r>
          </a:p>
          <a:p>
            <a:pPr lvl="1"/>
            <a:r>
              <a:rPr lang="en-IN" dirty="0" smtClean="0"/>
              <a:t>Comparing with market</a:t>
            </a:r>
          </a:p>
          <a:p>
            <a:pPr lvl="1"/>
            <a:r>
              <a:rPr lang="en-IN" dirty="0" smtClean="0"/>
              <a:t>Comparing with various parameters</a:t>
            </a:r>
          </a:p>
          <a:p>
            <a:r>
              <a:rPr lang="en-IN" dirty="0" smtClean="0"/>
              <a:t>Deciding upon changes in facility and associated ticket price impact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 and key findings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Big Mountain is charging lower ticket price than market</a:t>
            </a:r>
          </a:p>
          <a:p>
            <a:r>
              <a:rPr lang="en-IN" dirty="0" smtClean="0"/>
              <a:t>Facility changes which are under considering may not bring any major increase to ticket price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Modeling</a:t>
            </a:r>
            <a:r>
              <a:rPr lang="en-IN" dirty="0" smtClean="0"/>
              <a:t> results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Scatter plots are used to find out dependency of ticket price on various parameters</a:t>
            </a:r>
          </a:p>
          <a:p>
            <a:r>
              <a:rPr lang="en-IN" dirty="0" smtClean="0"/>
              <a:t>No clear dependency was found</a:t>
            </a:r>
          </a:p>
          <a:p>
            <a:r>
              <a:rPr lang="en-IN" dirty="0" smtClean="0"/>
              <a:t>However key parameters were observed as below</a:t>
            </a:r>
          </a:p>
          <a:p>
            <a:pPr lvl="1"/>
            <a:r>
              <a:rPr lang="en-IN" dirty="0"/>
              <a:t> </a:t>
            </a:r>
            <a:r>
              <a:rPr lang="en-IN" sz="2200" dirty="0" err="1" smtClean="0"/>
              <a:t>vertical_drop</a:t>
            </a:r>
            <a:endParaRPr lang="en-IN" sz="2200" dirty="0"/>
          </a:p>
          <a:p>
            <a:pPr lvl="1"/>
            <a:r>
              <a:rPr lang="en-IN" sz="2200" dirty="0"/>
              <a:t> </a:t>
            </a:r>
            <a:r>
              <a:rPr lang="en-IN" sz="2200" dirty="0" smtClean="0"/>
              <a:t>Snow Making (acre)</a:t>
            </a:r>
            <a:endParaRPr lang="en-IN" sz="2200" dirty="0"/>
          </a:p>
          <a:p>
            <a:pPr lvl="1"/>
            <a:r>
              <a:rPr lang="en-IN" sz="2200" dirty="0"/>
              <a:t> </a:t>
            </a:r>
            <a:r>
              <a:rPr lang="en-IN" sz="2200" dirty="0" err="1" smtClean="0"/>
              <a:t>total_chairs</a:t>
            </a:r>
            <a:endParaRPr lang="en-IN" sz="2200" dirty="0"/>
          </a:p>
          <a:p>
            <a:pPr lvl="1"/>
            <a:r>
              <a:rPr lang="en-IN" sz="2200" dirty="0"/>
              <a:t> </a:t>
            </a:r>
            <a:r>
              <a:rPr lang="en-IN" sz="2200" dirty="0" err="1" smtClean="0"/>
              <a:t>fastQuads</a:t>
            </a:r>
            <a:endParaRPr lang="en-IN" sz="2200" dirty="0"/>
          </a:p>
          <a:p>
            <a:pPr lvl="1"/>
            <a:r>
              <a:rPr lang="en-IN" sz="2200" dirty="0"/>
              <a:t> </a:t>
            </a:r>
            <a:r>
              <a:rPr lang="en-IN" sz="2200" dirty="0" smtClean="0"/>
              <a:t>Runs</a:t>
            </a:r>
            <a:endParaRPr lang="en-IN" sz="2200" dirty="0"/>
          </a:p>
          <a:p>
            <a:pPr lvl="1"/>
            <a:r>
              <a:rPr lang="en-IN" sz="2200" dirty="0"/>
              <a:t> </a:t>
            </a:r>
            <a:r>
              <a:rPr lang="en-IN" sz="2200" dirty="0" err="1" smtClean="0"/>
              <a:t>LongestRun</a:t>
            </a:r>
            <a:r>
              <a:rPr lang="en-IN" sz="2200" dirty="0" smtClean="0"/>
              <a:t> (miles)</a:t>
            </a:r>
            <a:endParaRPr lang="en-IN" sz="2200" dirty="0"/>
          </a:p>
          <a:p>
            <a:pPr lvl="1"/>
            <a:r>
              <a:rPr lang="en-IN" sz="2200" dirty="0"/>
              <a:t> </a:t>
            </a:r>
            <a:r>
              <a:rPr lang="en-IN" sz="2200" dirty="0" smtClean="0"/>
              <a:t>trams</a:t>
            </a:r>
            <a:endParaRPr lang="en-IN" sz="2200" dirty="0"/>
          </a:p>
          <a:p>
            <a:pPr lvl="1"/>
            <a:r>
              <a:rPr lang="en-IN" sz="2200" dirty="0"/>
              <a:t>  </a:t>
            </a:r>
            <a:r>
              <a:rPr lang="en-IN" sz="2200" dirty="0" err="1" smtClean="0"/>
              <a:t>SkiableTerrain</a:t>
            </a:r>
            <a:r>
              <a:rPr lang="en-IN" sz="2200" dirty="0" smtClean="0"/>
              <a:t> (acre)</a:t>
            </a:r>
            <a:endParaRPr lang="en-IN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Modeling</a:t>
            </a:r>
            <a:r>
              <a:rPr lang="en-IN" dirty="0" smtClean="0"/>
              <a:t> results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Machine learning model is used with 70:30 ratio for training and testing</a:t>
            </a:r>
          </a:p>
          <a:p>
            <a:r>
              <a:rPr lang="en-IN" dirty="0" smtClean="0"/>
              <a:t>4 scenarios are tested with the model to determine ticket price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Modeling</a:t>
            </a:r>
            <a:r>
              <a:rPr lang="en-IN" dirty="0" smtClean="0"/>
              <a:t> results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7"/>
            <a:ext cx="8291264" cy="47133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Original price $81.00</a:t>
            </a:r>
          </a:p>
          <a:p>
            <a:r>
              <a:rPr lang="en-IN" dirty="0" smtClean="0"/>
              <a:t>Permanently closing down 10 least used runs</a:t>
            </a:r>
          </a:p>
          <a:p>
            <a:pPr lvl="1"/>
            <a:r>
              <a:rPr lang="en-IN" dirty="0" smtClean="0"/>
              <a:t>Model recommended price -  $80.25 </a:t>
            </a:r>
          </a:p>
          <a:p>
            <a:pPr lvl="1"/>
            <a:r>
              <a:rPr lang="en-IN" dirty="0" smtClean="0"/>
              <a:t>Model shows that closing down 10 runs will impact on the revenue significantly</a:t>
            </a:r>
          </a:p>
          <a:p>
            <a:r>
              <a:rPr lang="en-IN" dirty="0" smtClean="0"/>
              <a:t>Adding a run, Increase vertical drop by 150ft and install a chair lift</a:t>
            </a:r>
          </a:p>
          <a:p>
            <a:pPr lvl="1"/>
            <a:r>
              <a:rPr lang="en-IN" dirty="0" smtClean="0"/>
              <a:t>Model recommends to increase price by $1.99 </a:t>
            </a:r>
          </a:p>
          <a:p>
            <a:pPr lvl="1"/>
            <a:r>
              <a:rPr lang="en-IN" dirty="0" smtClean="0"/>
              <a:t>This will result into Revenue increase $3.47M / season</a:t>
            </a:r>
          </a:p>
          <a:p>
            <a:r>
              <a:rPr lang="en-IN" dirty="0" smtClean="0"/>
              <a:t>Adding a run, Increase vertical drop by 150ft, install a chair lift and add snow making area</a:t>
            </a:r>
          </a:p>
          <a:p>
            <a:pPr lvl="1"/>
            <a:r>
              <a:rPr lang="en-IN" dirty="0" smtClean="0"/>
              <a:t>Model recommends to increase price by $1.99,</a:t>
            </a:r>
          </a:p>
          <a:p>
            <a:pPr lvl="1"/>
            <a:r>
              <a:rPr lang="en-IN" dirty="0" smtClean="0"/>
              <a:t>This will increase the Revenue increase $3.47M / season, </a:t>
            </a:r>
          </a:p>
          <a:p>
            <a:pPr lvl="1"/>
            <a:r>
              <a:rPr lang="en-IN" dirty="0" smtClean="0"/>
              <a:t>No difference observed due to snow making area increase</a:t>
            </a:r>
          </a:p>
          <a:p>
            <a:r>
              <a:rPr lang="en-IN" dirty="0" smtClean="0"/>
              <a:t>Increase the longest run by .2 miles</a:t>
            </a:r>
          </a:p>
          <a:p>
            <a:pPr lvl="1"/>
            <a:r>
              <a:rPr lang="en-IN" dirty="0" smtClean="0"/>
              <a:t>No difference observed due to such a small increases in the run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and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800" dirty="0"/>
              <a:t>Big Mountain </a:t>
            </a:r>
            <a:r>
              <a:rPr lang="en-IN" sz="2800" dirty="0" smtClean="0"/>
              <a:t>Resort’s current ticket price is below market</a:t>
            </a:r>
          </a:p>
          <a:p>
            <a:r>
              <a:rPr lang="en-IN" sz="2800" dirty="0" smtClean="0"/>
              <a:t>Model recommends </a:t>
            </a:r>
            <a:r>
              <a:rPr lang="en-IN" sz="2800" dirty="0"/>
              <a:t>$94.22 </a:t>
            </a:r>
            <a:r>
              <a:rPr lang="en-IN" sz="2800" dirty="0" smtClean="0"/>
              <a:t>price.</a:t>
            </a:r>
          </a:p>
          <a:p>
            <a:r>
              <a:rPr lang="en-IN" sz="2800" dirty="0" smtClean="0"/>
              <a:t>However </a:t>
            </a:r>
            <a:r>
              <a:rPr lang="en-IN" sz="2800" dirty="0"/>
              <a:t>the validity of our model lies in the assumption that other resorts accurately set their </a:t>
            </a:r>
            <a:r>
              <a:rPr lang="en-IN" sz="2800" dirty="0" smtClean="0"/>
              <a:t>prices</a:t>
            </a:r>
          </a:p>
          <a:p>
            <a:r>
              <a:rPr lang="en-IN" sz="2800" dirty="0" smtClean="0"/>
              <a:t>We have no knowledge about operating costs</a:t>
            </a:r>
          </a:p>
          <a:p>
            <a:r>
              <a:rPr lang="en-IN" sz="2800" dirty="0" smtClean="0"/>
              <a:t>Adding a run, adding a vertical drop of 150 ft. and adding a chair will enable increase in ticket </a:t>
            </a:r>
            <a:r>
              <a:rPr lang="en-IN" sz="2800" smtClean="0"/>
              <a:t>price by $1.99 and </a:t>
            </a:r>
            <a:r>
              <a:rPr lang="en-IN" sz="2800" dirty="0" smtClean="0"/>
              <a:t>revenue. So management should take this ahead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355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Big Mountain Ski Resort</vt:lpstr>
      <vt:lpstr>Problem Identification</vt:lpstr>
      <vt:lpstr>Recommendation and key findings</vt:lpstr>
      <vt:lpstr>Modeling results and analysis</vt:lpstr>
      <vt:lpstr>Modeling results and analysis</vt:lpstr>
      <vt:lpstr>Modeling results and analysis</vt:lpstr>
      <vt:lpstr>Summary and 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Mrunali Wandhekar</dc:creator>
  <cp:lastModifiedBy>Mrunali Wandhekar</cp:lastModifiedBy>
  <cp:revision>9</cp:revision>
  <dcterms:created xsi:type="dcterms:W3CDTF">2020-11-05T17:28:31Z</dcterms:created>
  <dcterms:modified xsi:type="dcterms:W3CDTF">2020-11-06T04:49:55Z</dcterms:modified>
</cp:coreProperties>
</file>