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sldIdLst>
    <p:sldId id="274" r:id="rId5"/>
    <p:sldId id="278" r:id="rId6"/>
    <p:sldId id="271" r:id="rId7"/>
    <p:sldId id="275" r:id="rId8"/>
    <p:sldId id="288" r:id="rId9"/>
    <p:sldId id="298" r:id="rId10"/>
    <p:sldId id="299" r:id="rId11"/>
    <p:sldId id="300" r:id="rId12"/>
    <p:sldId id="301" r:id="rId13"/>
    <p:sldId id="302" r:id="rId14"/>
    <p:sldId id="303" r:id="rId15"/>
    <p:sldId id="304" r:id="rId16"/>
    <p:sldId id="305" r:id="rId17"/>
    <p:sldId id="306" r:id="rId18"/>
    <p:sldId id="286" r:id="rId19"/>
    <p:sldId id="307" r:id="rId20"/>
    <p:sldId id="311" r:id="rId21"/>
    <p:sldId id="310" r:id="rId22"/>
    <p:sldId id="309" r:id="rId23"/>
    <p:sldId id="308" r:id="rId24"/>
    <p:sldId id="312"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533" autoAdjust="0"/>
    <p:restoredTop sz="94598" autoAdjust="0"/>
  </p:normalViewPr>
  <p:slideViewPr>
    <p:cSldViewPr snapToGrid="0">
      <p:cViewPr varScale="1">
        <p:scale>
          <a:sx n="112" d="100"/>
          <a:sy n="112" d="100"/>
        </p:scale>
        <p:origin x="240" y="200"/>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736D77-82AB-4ADA-8219-7AF36F7E9F90}"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E4A1A84A-1C2C-4E33-A952-E825CB6C5BBA}">
      <dgm:prSet/>
      <dgm:spPr/>
      <dgm:t>
        <a:bodyPr/>
        <a:lstStyle/>
        <a:p>
          <a:pPr>
            <a:lnSpc>
              <a:spcPct val="100000"/>
            </a:lnSpc>
          </a:pPr>
          <a:r>
            <a:rPr lang="en-US" b="0" i="0" dirty="0">
              <a:latin typeface="Iowan Old Style Roman" panose="02040602040506020204" pitchFamily="18" charset="77"/>
            </a:rPr>
            <a:t>NU Music is a user-friendly music streaming app with a vast collection of songs, personalized recommendations, and features such as custom playlists and marking songs as favorites. </a:t>
          </a:r>
          <a:endParaRPr lang="en-US" dirty="0">
            <a:latin typeface="Iowan Old Style Roman" panose="02040602040506020204" pitchFamily="18" charset="77"/>
          </a:endParaRPr>
        </a:p>
      </dgm:t>
    </dgm:pt>
    <dgm:pt modelId="{5FFD42E5-F362-4D6E-A1C8-B1AD2B55D5BA}" type="parTrans" cxnId="{42081281-4412-4103-8B40-C36F22056026}">
      <dgm:prSet/>
      <dgm:spPr/>
      <dgm:t>
        <a:bodyPr/>
        <a:lstStyle/>
        <a:p>
          <a:endParaRPr lang="en-US"/>
        </a:p>
      </dgm:t>
    </dgm:pt>
    <dgm:pt modelId="{0629FDDD-05CA-460A-8FBA-DA2BD398519B}" type="sibTrans" cxnId="{42081281-4412-4103-8B40-C36F22056026}">
      <dgm:prSet/>
      <dgm:spPr/>
      <dgm:t>
        <a:bodyPr/>
        <a:lstStyle/>
        <a:p>
          <a:endParaRPr lang="en-US"/>
        </a:p>
      </dgm:t>
    </dgm:pt>
    <dgm:pt modelId="{FD778556-EDDD-4FDA-85E1-25B1EF5AADBF}">
      <dgm:prSet/>
      <dgm:spPr/>
      <dgm:t>
        <a:bodyPr/>
        <a:lstStyle/>
        <a:p>
          <a:pPr>
            <a:lnSpc>
              <a:spcPct val="100000"/>
            </a:lnSpc>
          </a:pPr>
          <a:r>
            <a:rPr lang="en-US" b="0" i="0" dirty="0">
              <a:latin typeface="Iowan Old Style Roman" panose="02040602040506020204" pitchFamily="18" charset="77"/>
            </a:rPr>
            <a:t>It offers two subscription models, Paid and Unpaid, with auto-renewal available for the paid subscription. Paid subscribers can download songs, while unpaid subscribers cannot.</a:t>
          </a:r>
          <a:endParaRPr lang="en-US" dirty="0">
            <a:latin typeface="Iowan Old Style Roman" panose="02040602040506020204" pitchFamily="18" charset="77"/>
          </a:endParaRPr>
        </a:p>
      </dgm:t>
    </dgm:pt>
    <dgm:pt modelId="{2BE26C9C-5B8E-44F5-95A4-D749AB99D201}" type="parTrans" cxnId="{B09A053D-7BA1-45F8-8F0E-0F80374829B7}">
      <dgm:prSet/>
      <dgm:spPr/>
      <dgm:t>
        <a:bodyPr/>
        <a:lstStyle/>
        <a:p>
          <a:endParaRPr lang="en-US"/>
        </a:p>
      </dgm:t>
    </dgm:pt>
    <dgm:pt modelId="{8DEE95B9-1C65-4EB7-ABF7-7102191C7C75}" type="sibTrans" cxnId="{B09A053D-7BA1-45F8-8F0E-0F80374829B7}">
      <dgm:prSet/>
      <dgm:spPr/>
      <dgm:t>
        <a:bodyPr/>
        <a:lstStyle/>
        <a:p>
          <a:endParaRPr lang="en-US"/>
        </a:p>
      </dgm:t>
    </dgm:pt>
    <dgm:pt modelId="{BD3555D1-11B2-4412-A63F-D6A327337818}">
      <dgm:prSet/>
      <dgm:spPr/>
      <dgm:t>
        <a:bodyPr/>
        <a:lstStyle/>
        <a:p>
          <a:pPr>
            <a:lnSpc>
              <a:spcPct val="100000"/>
            </a:lnSpc>
          </a:pPr>
          <a:r>
            <a:rPr lang="en-US" b="0" i="0" dirty="0">
              <a:latin typeface="Iowan Old Style Roman" panose="02040602040506020204" pitchFamily="18" charset="77"/>
            </a:rPr>
            <a:t>Users can have multiple cards associated with their account, but each card belongs to only one user. </a:t>
          </a:r>
          <a:endParaRPr lang="en-US" dirty="0">
            <a:latin typeface="Iowan Old Style Roman" panose="02040602040506020204" pitchFamily="18" charset="77"/>
          </a:endParaRPr>
        </a:p>
      </dgm:t>
    </dgm:pt>
    <dgm:pt modelId="{ED422098-5014-4BFD-8041-01DA6FBFBEC8}" type="parTrans" cxnId="{13D60C64-4394-44E6-BE06-DF9EF21F8C9B}">
      <dgm:prSet/>
      <dgm:spPr/>
      <dgm:t>
        <a:bodyPr/>
        <a:lstStyle/>
        <a:p>
          <a:endParaRPr lang="en-US"/>
        </a:p>
      </dgm:t>
    </dgm:pt>
    <dgm:pt modelId="{DB63376F-5F13-44FB-9FEA-6D1AC2C5B6BE}" type="sibTrans" cxnId="{13D60C64-4394-44E6-BE06-DF9EF21F8C9B}">
      <dgm:prSet/>
      <dgm:spPr/>
      <dgm:t>
        <a:bodyPr/>
        <a:lstStyle/>
        <a:p>
          <a:endParaRPr lang="en-US"/>
        </a:p>
      </dgm:t>
    </dgm:pt>
    <dgm:pt modelId="{5D40171B-4B12-4C58-B94C-457B48A65CC7}">
      <dgm:prSet/>
      <dgm:spPr/>
      <dgm:t>
        <a:bodyPr/>
        <a:lstStyle/>
        <a:p>
          <a:pPr>
            <a:lnSpc>
              <a:spcPct val="100000"/>
            </a:lnSpc>
          </a:pPr>
          <a:r>
            <a:rPr lang="en-US" b="0" i="0" dirty="0">
              <a:latin typeface="Iowan Old Style Roman" panose="02040602040506020204" pitchFamily="18" charset="77"/>
            </a:rPr>
            <a:t>Users can create multiple custom playlists on the app, and each playlist can contain multiple songs, which can be categorized by artist, album, and song.</a:t>
          </a:r>
          <a:endParaRPr lang="en-US" dirty="0">
            <a:latin typeface="Iowan Old Style Roman" panose="02040602040506020204" pitchFamily="18" charset="77"/>
          </a:endParaRPr>
        </a:p>
      </dgm:t>
    </dgm:pt>
    <dgm:pt modelId="{6A2D46D9-D787-4301-BD8E-50291A25988C}" type="parTrans" cxnId="{25B16AB5-3838-463A-81AF-1154FFF7BA56}">
      <dgm:prSet/>
      <dgm:spPr/>
      <dgm:t>
        <a:bodyPr/>
        <a:lstStyle/>
        <a:p>
          <a:endParaRPr lang="en-US"/>
        </a:p>
      </dgm:t>
    </dgm:pt>
    <dgm:pt modelId="{48BC2631-80AA-4057-8174-BF3D69FC9D4B}" type="sibTrans" cxnId="{25B16AB5-3838-463A-81AF-1154FFF7BA56}">
      <dgm:prSet/>
      <dgm:spPr/>
      <dgm:t>
        <a:bodyPr/>
        <a:lstStyle/>
        <a:p>
          <a:endParaRPr lang="en-US"/>
        </a:p>
      </dgm:t>
    </dgm:pt>
    <dgm:pt modelId="{EED96112-E38A-4D21-9DD4-41F8793C89DE}">
      <dgm:prSet custT="1"/>
      <dgm:spPr/>
      <dgm:t>
        <a:bodyPr/>
        <a:lstStyle/>
        <a:p>
          <a:pPr>
            <a:lnSpc>
              <a:spcPct val="100000"/>
            </a:lnSpc>
          </a:pPr>
          <a:r>
            <a:rPr lang="en-US" sz="1200" b="0" i="0" dirty="0">
              <a:solidFill>
                <a:schemeClr val="tx1"/>
              </a:solidFill>
              <a:latin typeface="Iowan Old Style Roman" panose="02040602040506020204" pitchFamily="18" charset="77"/>
            </a:rPr>
            <a:t>Each user has a single favorite playlist, and songs can be marked as favorites by multiple users.</a:t>
          </a:r>
          <a:endParaRPr lang="en-US" sz="1200" dirty="0">
            <a:solidFill>
              <a:schemeClr val="tx1"/>
            </a:solidFill>
            <a:latin typeface="Iowan Old Style Roman" panose="02040602040506020204" pitchFamily="18" charset="77"/>
          </a:endParaRPr>
        </a:p>
      </dgm:t>
    </dgm:pt>
    <dgm:pt modelId="{C70AF1A1-8428-428D-8B5A-DF057C12ACB9}" type="parTrans" cxnId="{E0A9BFB5-2B81-453D-B05F-3F625C83B43F}">
      <dgm:prSet/>
      <dgm:spPr/>
      <dgm:t>
        <a:bodyPr/>
        <a:lstStyle/>
        <a:p>
          <a:endParaRPr lang="en-US"/>
        </a:p>
      </dgm:t>
    </dgm:pt>
    <dgm:pt modelId="{9A469E6B-D653-4E0D-AEEA-595F998DA946}" type="sibTrans" cxnId="{E0A9BFB5-2B81-453D-B05F-3F625C83B43F}">
      <dgm:prSet/>
      <dgm:spPr/>
      <dgm:t>
        <a:bodyPr/>
        <a:lstStyle/>
        <a:p>
          <a:endParaRPr lang="en-US"/>
        </a:p>
      </dgm:t>
    </dgm:pt>
    <dgm:pt modelId="{7FBB7F59-5DB4-4E7B-96C5-7D01324F6B83}" type="pres">
      <dgm:prSet presAssocID="{66736D77-82AB-4ADA-8219-7AF36F7E9F90}" presName="root" presStyleCnt="0">
        <dgm:presLayoutVars>
          <dgm:dir/>
          <dgm:resizeHandles val="exact"/>
        </dgm:presLayoutVars>
      </dgm:prSet>
      <dgm:spPr/>
    </dgm:pt>
    <dgm:pt modelId="{D8CBFC1C-781C-4AA1-9BA0-58DD2F0B3CD7}" type="pres">
      <dgm:prSet presAssocID="{E4A1A84A-1C2C-4E33-A952-E825CB6C5BBA}" presName="compNode" presStyleCnt="0"/>
      <dgm:spPr/>
    </dgm:pt>
    <dgm:pt modelId="{6832416D-5870-4257-B51A-A2D4D853B35E}" type="pres">
      <dgm:prSet presAssocID="{E4A1A84A-1C2C-4E33-A952-E825CB6C5BB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reble clef"/>
        </a:ext>
      </dgm:extLst>
    </dgm:pt>
    <dgm:pt modelId="{9BEAFB4B-8AA9-4C6B-916F-2D940AE111CF}" type="pres">
      <dgm:prSet presAssocID="{E4A1A84A-1C2C-4E33-A952-E825CB6C5BBA}" presName="spaceRect" presStyleCnt="0"/>
      <dgm:spPr/>
    </dgm:pt>
    <dgm:pt modelId="{A817EE76-02B4-4D96-B09B-760843F9455F}" type="pres">
      <dgm:prSet presAssocID="{E4A1A84A-1C2C-4E33-A952-E825CB6C5BBA}" presName="textRect" presStyleLbl="revTx" presStyleIdx="0" presStyleCnt="5" custScaleX="118964">
        <dgm:presLayoutVars>
          <dgm:chMax val="1"/>
          <dgm:chPref val="1"/>
        </dgm:presLayoutVars>
      </dgm:prSet>
      <dgm:spPr/>
    </dgm:pt>
    <dgm:pt modelId="{0419A4BA-A950-4F87-80FA-30108BD72D70}" type="pres">
      <dgm:prSet presAssocID="{0629FDDD-05CA-460A-8FBA-DA2BD398519B}" presName="sibTrans" presStyleCnt="0"/>
      <dgm:spPr/>
    </dgm:pt>
    <dgm:pt modelId="{8A79D7BB-0A7F-4D2B-8D7D-166DAB94187F}" type="pres">
      <dgm:prSet presAssocID="{FD778556-EDDD-4FDA-85E1-25B1EF5AADBF}" presName="compNode" presStyleCnt="0"/>
      <dgm:spPr/>
    </dgm:pt>
    <dgm:pt modelId="{D6F4027C-0F24-459D-BD03-13C9AFE1DE08}" type="pres">
      <dgm:prSet presAssocID="{FD778556-EDDD-4FDA-85E1-25B1EF5AADB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iano"/>
        </a:ext>
      </dgm:extLst>
    </dgm:pt>
    <dgm:pt modelId="{2D850AB5-CC76-492A-AF58-EEAAE09694D4}" type="pres">
      <dgm:prSet presAssocID="{FD778556-EDDD-4FDA-85E1-25B1EF5AADBF}" presName="spaceRect" presStyleCnt="0"/>
      <dgm:spPr/>
    </dgm:pt>
    <dgm:pt modelId="{08DA02E3-4FCF-443B-874F-0B20FBDD318A}" type="pres">
      <dgm:prSet presAssocID="{FD778556-EDDD-4FDA-85E1-25B1EF5AADBF}" presName="textRect" presStyleLbl="revTx" presStyleIdx="1" presStyleCnt="5" custScaleX="114557" custScaleY="106355">
        <dgm:presLayoutVars>
          <dgm:chMax val="1"/>
          <dgm:chPref val="1"/>
        </dgm:presLayoutVars>
      </dgm:prSet>
      <dgm:spPr/>
    </dgm:pt>
    <dgm:pt modelId="{0E831EEF-1B61-4FDF-B338-532E4666377D}" type="pres">
      <dgm:prSet presAssocID="{8DEE95B9-1C65-4EB7-ABF7-7102191C7C75}" presName="sibTrans" presStyleCnt="0"/>
      <dgm:spPr/>
    </dgm:pt>
    <dgm:pt modelId="{014DD4F7-BD0D-4FF2-BE91-C87456E63C74}" type="pres">
      <dgm:prSet presAssocID="{BD3555D1-11B2-4412-A63F-D6A327337818}" presName="compNode" presStyleCnt="0"/>
      <dgm:spPr/>
    </dgm:pt>
    <dgm:pt modelId="{DC01734F-CF2E-4C13-8D8E-63DCA066E6C0}" type="pres">
      <dgm:prSet presAssocID="{BD3555D1-11B2-4412-A63F-D6A327337818}" presName="iconRect" presStyleLbl="node1" presStyleIdx="2" presStyleCnt="5" custLinFactNeighborY="196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Radio with solid fill"/>
        </a:ext>
      </dgm:extLst>
    </dgm:pt>
    <dgm:pt modelId="{87F83691-0EAB-4FC6-B4F5-26A0D1136FD3}" type="pres">
      <dgm:prSet presAssocID="{BD3555D1-11B2-4412-A63F-D6A327337818}" presName="spaceRect" presStyleCnt="0"/>
      <dgm:spPr/>
    </dgm:pt>
    <dgm:pt modelId="{FA49CFF8-598F-482D-A1A6-AD0E1FE533B0}" type="pres">
      <dgm:prSet presAssocID="{BD3555D1-11B2-4412-A63F-D6A327337818}" presName="textRect" presStyleLbl="revTx" presStyleIdx="2" presStyleCnt="5" custScaleX="122018" custScaleY="85618">
        <dgm:presLayoutVars>
          <dgm:chMax val="1"/>
          <dgm:chPref val="1"/>
        </dgm:presLayoutVars>
      </dgm:prSet>
      <dgm:spPr/>
    </dgm:pt>
    <dgm:pt modelId="{7332BE72-AC32-4612-A0AC-A5DF2034EC6C}" type="pres">
      <dgm:prSet presAssocID="{DB63376F-5F13-44FB-9FEA-6D1AC2C5B6BE}" presName="sibTrans" presStyleCnt="0"/>
      <dgm:spPr/>
    </dgm:pt>
    <dgm:pt modelId="{5F9F933B-5C5A-4B18-94FC-0B93CABDBC94}" type="pres">
      <dgm:prSet presAssocID="{5D40171B-4B12-4C58-B94C-457B48A65CC7}" presName="compNode" presStyleCnt="0"/>
      <dgm:spPr/>
    </dgm:pt>
    <dgm:pt modelId="{D1BFDDE0-09BC-40E4-84FE-3423A0F55CDC}" type="pres">
      <dgm:prSet presAssocID="{5D40171B-4B12-4C58-B94C-457B48A65CC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ncing"/>
        </a:ext>
      </dgm:extLst>
    </dgm:pt>
    <dgm:pt modelId="{E1911A86-B271-4650-AB9C-06ACC4B9B867}" type="pres">
      <dgm:prSet presAssocID="{5D40171B-4B12-4C58-B94C-457B48A65CC7}" presName="spaceRect" presStyleCnt="0"/>
      <dgm:spPr/>
    </dgm:pt>
    <dgm:pt modelId="{A32E3F96-F57F-45E9-B58E-96DDAF0398BD}" type="pres">
      <dgm:prSet presAssocID="{5D40171B-4B12-4C58-B94C-457B48A65CC7}" presName="textRect" presStyleLbl="revTx" presStyleIdx="3" presStyleCnt="5" custScaleX="123572">
        <dgm:presLayoutVars>
          <dgm:chMax val="1"/>
          <dgm:chPref val="1"/>
        </dgm:presLayoutVars>
      </dgm:prSet>
      <dgm:spPr/>
    </dgm:pt>
    <dgm:pt modelId="{7A093A68-66AE-4284-AA09-DCB4E2ABC9D2}" type="pres">
      <dgm:prSet presAssocID="{48BC2631-80AA-4057-8174-BF3D69FC9D4B}" presName="sibTrans" presStyleCnt="0"/>
      <dgm:spPr/>
    </dgm:pt>
    <dgm:pt modelId="{C083267C-1487-4A96-B650-EBEF2D61297D}" type="pres">
      <dgm:prSet presAssocID="{EED96112-E38A-4D21-9DD4-41F8793C89DE}" presName="compNode" presStyleCnt="0"/>
      <dgm:spPr/>
    </dgm:pt>
    <dgm:pt modelId="{FFADF9BB-8B05-4439-A307-EA6EB8DC9475}" type="pres">
      <dgm:prSet presAssocID="{EED96112-E38A-4D21-9DD4-41F8793C89D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Music"/>
        </a:ext>
      </dgm:extLst>
    </dgm:pt>
    <dgm:pt modelId="{CC8E1FE8-C3FC-4F13-9EA8-636BB6B1C101}" type="pres">
      <dgm:prSet presAssocID="{EED96112-E38A-4D21-9DD4-41F8793C89DE}" presName="spaceRect" presStyleCnt="0"/>
      <dgm:spPr/>
    </dgm:pt>
    <dgm:pt modelId="{BA5060FC-F88D-46DF-A064-FCE6CA58D7D1}" type="pres">
      <dgm:prSet presAssocID="{EED96112-E38A-4D21-9DD4-41F8793C89DE}" presName="textRect" presStyleLbl="revTx" presStyleIdx="4" presStyleCnt="5" custScaleX="137833">
        <dgm:presLayoutVars>
          <dgm:chMax val="1"/>
          <dgm:chPref val="1"/>
        </dgm:presLayoutVars>
      </dgm:prSet>
      <dgm:spPr/>
    </dgm:pt>
  </dgm:ptLst>
  <dgm:cxnLst>
    <dgm:cxn modelId="{B09A053D-7BA1-45F8-8F0E-0F80374829B7}" srcId="{66736D77-82AB-4ADA-8219-7AF36F7E9F90}" destId="{FD778556-EDDD-4FDA-85E1-25B1EF5AADBF}" srcOrd="1" destOrd="0" parTransId="{2BE26C9C-5B8E-44F5-95A4-D749AB99D201}" sibTransId="{8DEE95B9-1C65-4EB7-ABF7-7102191C7C75}"/>
    <dgm:cxn modelId="{1BFEED42-7108-4AF6-BD11-185C736E1081}" type="presOf" srcId="{EED96112-E38A-4D21-9DD4-41F8793C89DE}" destId="{BA5060FC-F88D-46DF-A064-FCE6CA58D7D1}" srcOrd="0" destOrd="0" presId="urn:microsoft.com/office/officeart/2018/2/layout/IconLabelList"/>
    <dgm:cxn modelId="{298BE94E-4499-4924-9923-D5709203AAEB}" type="presOf" srcId="{BD3555D1-11B2-4412-A63F-D6A327337818}" destId="{FA49CFF8-598F-482D-A1A6-AD0E1FE533B0}" srcOrd="0" destOrd="0" presId="urn:microsoft.com/office/officeart/2018/2/layout/IconLabelList"/>
    <dgm:cxn modelId="{13D60C64-4394-44E6-BE06-DF9EF21F8C9B}" srcId="{66736D77-82AB-4ADA-8219-7AF36F7E9F90}" destId="{BD3555D1-11B2-4412-A63F-D6A327337818}" srcOrd="2" destOrd="0" parTransId="{ED422098-5014-4BFD-8041-01DA6FBFBEC8}" sibTransId="{DB63376F-5F13-44FB-9FEA-6D1AC2C5B6BE}"/>
    <dgm:cxn modelId="{42081281-4412-4103-8B40-C36F22056026}" srcId="{66736D77-82AB-4ADA-8219-7AF36F7E9F90}" destId="{E4A1A84A-1C2C-4E33-A952-E825CB6C5BBA}" srcOrd="0" destOrd="0" parTransId="{5FFD42E5-F362-4D6E-A1C8-B1AD2B55D5BA}" sibTransId="{0629FDDD-05CA-460A-8FBA-DA2BD398519B}"/>
    <dgm:cxn modelId="{9194259C-5BF8-4FB7-A929-4263F48795CB}" type="presOf" srcId="{E4A1A84A-1C2C-4E33-A952-E825CB6C5BBA}" destId="{A817EE76-02B4-4D96-B09B-760843F9455F}" srcOrd="0" destOrd="0" presId="urn:microsoft.com/office/officeart/2018/2/layout/IconLabelList"/>
    <dgm:cxn modelId="{25B16AB5-3838-463A-81AF-1154FFF7BA56}" srcId="{66736D77-82AB-4ADA-8219-7AF36F7E9F90}" destId="{5D40171B-4B12-4C58-B94C-457B48A65CC7}" srcOrd="3" destOrd="0" parTransId="{6A2D46D9-D787-4301-BD8E-50291A25988C}" sibTransId="{48BC2631-80AA-4057-8174-BF3D69FC9D4B}"/>
    <dgm:cxn modelId="{E0A9BFB5-2B81-453D-B05F-3F625C83B43F}" srcId="{66736D77-82AB-4ADA-8219-7AF36F7E9F90}" destId="{EED96112-E38A-4D21-9DD4-41F8793C89DE}" srcOrd="4" destOrd="0" parTransId="{C70AF1A1-8428-428D-8B5A-DF057C12ACB9}" sibTransId="{9A469E6B-D653-4E0D-AEEA-595F998DA946}"/>
    <dgm:cxn modelId="{69030AC7-7989-46E5-9310-139CF961334D}" type="presOf" srcId="{66736D77-82AB-4ADA-8219-7AF36F7E9F90}" destId="{7FBB7F59-5DB4-4E7B-96C5-7D01324F6B83}" srcOrd="0" destOrd="0" presId="urn:microsoft.com/office/officeart/2018/2/layout/IconLabelList"/>
    <dgm:cxn modelId="{C66083E8-E27E-4191-8EDD-7F711926F465}" type="presOf" srcId="{5D40171B-4B12-4C58-B94C-457B48A65CC7}" destId="{A32E3F96-F57F-45E9-B58E-96DDAF0398BD}" srcOrd="0" destOrd="0" presId="urn:microsoft.com/office/officeart/2018/2/layout/IconLabelList"/>
    <dgm:cxn modelId="{BA63B4F4-017D-463B-8901-7AAA6D5152E6}" type="presOf" srcId="{FD778556-EDDD-4FDA-85E1-25B1EF5AADBF}" destId="{08DA02E3-4FCF-443B-874F-0B20FBDD318A}" srcOrd="0" destOrd="0" presId="urn:microsoft.com/office/officeart/2018/2/layout/IconLabelList"/>
    <dgm:cxn modelId="{1129841F-7853-453B-8858-DAAA9BA6D205}" type="presParOf" srcId="{7FBB7F59-5DB4-4E7B-96C5-7D01324F6B83}" destId="{D8CBFC1C-781C-4AA1-9BA0-58DD2F0B3CD7}" srcOrd="0" destOrd="0" presId="urn:microsoft.com/office/officeart/2018/2/layout/IconLabelList"/>
    <dgm:cxn modelId="{F48DEEF9-89DB-4684-BFB2-B1A4B53FF846}" type="presParOf" srcId="{D8CBFC1C-781C-4AA1-9BA0-58DD2F0B3CD7}" destId="{6832416D-5870-4257-B51A-A2D4D853B35E}" srcOrd="0" destOrd="0" presId="urn:microsoft.com/office/officeart/2018/2/layout/IconLabelList"/>
    <dgm:cxn modelId="{83609789-C4A4-4082-9E30-9C0900D0D994}" type="presParOf" srcId="{D8CBFC1C-781C-4AA1-9BA0-58DD2F0B3CD7}" destId="{9BEAFB4B-8AA9-4C6B-916F-2D940AE111CF}" srcOrd="1" destOrd="0" presId="urn:microsoft.com/office/officeart/2018/2/layout/IconLabelList"/>
    <dgm:cxn modelId="{E054CA4F-ABBA-4411-9EF3-EC5121EEEFDE}" type="presParOf" srcId="{D8CBFC1C-781C-4AA1-9BA0-58DD2F0B3CD7}" destId="{A817EE76-02B4-4D96-B09B-760843F9455F}" srcOrd="2" destOrd="0" presId="urn:microsoft.com/office/officeart/2018/2/layout/IconLabelList"/>
    <dgm:cxn modelId="{1FBA4EE6-1812-4CBF-8A51-7084FCF15225}" type="presParOf" srcId="{7FBB7F59-5DB4-4E7B-96C5-7D01324F6B83}" destId="{0419A4BA-A950-4F87-80FA-30108BD72D70}" srcOrd="1" destOrd="0" presId="urn:microsoft.com/office/officeart/2018/2/layout/IconLabelList"/>
    <dgm:cxn modelId="{58C24A21-D7E0-4807-98A6-42C649CA2AF1}" type="presParOf" srcId="{7FBB7F59-5DB4-4E7B-96C5-7D01324F6B83}" destId="{8A79D7BB-0A7F-4D2B-8D7D-166DAB94187F}" srcOrd="2" destOrd="0" presId="urn:microsoft.com/office/officeart/2018/2/layout/IconLabelList"/>
    <dgm:cxn modelId="{A7E324DD-ED1B-42B4-AD26-87F6832089B2}" type="presParOf" srcId="{8A79D7BB-0A7F-4D2B-8D7D-166DAB94187F}" destId="{D6F4027C-0F24-459D-BD03-13C9AFE1DE08}" srcOrd="0" destOrd="0" presId="urn:microsoft.com/office/officeart/2018/2/layout/IconLabelList"/>
    <dgm:cxn modelId="{E44C2DA2-96C4-4443-8096-A8FB6C965C72}" type="presParOf" srcId="{8A79D7BB-0A7F-4D2B-8D7D-166DAB94187F}" destId="{2D850AB5-CC76-492A-AF58-EEAAE09694D4}" srcOrd="1" destOrd="0" presId="urn:microsoft.com/office/officeart/2018/2/layout/IconLabelList"/>
    <dgm:cxn modelId="{07450517-13DC-4B13-8DB1-836A1EF56929}" type="presParOf" srcId="{8A79D7BB-0A7F-4D2B-8D7D-166DAB94187F}" destId="{08DA02E3-4FCF-443B-874F-0B20FBDD318A}" srcOrd="2" destOrd="0" presId="urn:microsoft.com/office/officeart/2018/2/layout/IconLabelList"/>
    <dgm:cxn modelId="{8577D9D0-C246-4A8A-BE28-B545FF0A4FD8}" type="presParOf" srcId="{7FBB7F59-5DB4-4E7B-96C5-7D01324F6B83}" destId="{0E831EEF-1B61-4FDF-B338-532E4666377D}" srcOrd="3" destOrd="0" presId="urn:microsoft.com/office/officeart/2018/2/layout/IconLabelList"/>
    <dgm:cxn modelId="{4536A43E-EE91-4AD0-B417-DCB24E0E2A1E}" type="presParOf" srcId="{7FBB7F59-5DB4-4E7B-96C5-7D01324F6B83}" destId="{014DD4F7-BD0D-4FF2-BE91-C87456E63C74}" srcOrd="4" destOrd="0" presId="urn:microsoft.com/office/officeart/2018/2/layout/IconLabelList"/>
    <dgm:cxn modelId="{18777359-334C-44A9-AFDE-14E44D07EE85}" type="presParOf" srcId="{014DD4F7-BD0D-4FF2-BE91-C87456E63C74}" destId="{DC01734F-CF2E-4C13-8D8E-63DCA066E6C0}" srcOrd="0" destOrd="0" presId="urn:microsoft.com/office/officeart/2018/2/layout/IconLabelList"/>
    <dgm:cxn modelId="{C3A4D81F-1BD6-49FF-AF5E-BDCFDA14DE23}" type="presParOf" srcId="{014DD4F7-BD0D-4FF2-BE91-C87456E63C74}" destId="{87F83691-0EAB-4FC6-B4F5-26A0D1136FD3}" srcOrd="1" destOrd="0" presId="urn:microsoft.com/office/officeart/2018/2/layout/IconLabelList"/>
    <dgm:cxn modelId="{AEEC89BB-0671-4C8B-9C6C-7E6AD559EF29}" type="presParOf" srcId="{014DD4F7-BD0D-4FF2-BE91-C87456E63C74}" destId="{FA49CFF8-598F-482D-A1A6-AD0E1FE533B0}" srcOrd="2" destOrd="0" presId="urn:microsoft.com/office/officeart/2018/2/layout/IconLabelList"/>
    <dgm:cxn modelId="{71B53E13-6296-4321-A822-89F6AE05511A}" type="presParOf" srcId="{7FBB7F59-5DB4-4E7B-96C5-7D01324F6B83}" destId="{7332BE72-AC32-4612-A0AC-A5DF2034EC6C}" srcOrd="5" destOrd="0" presId="urn:microsoft.com/office/officeart/2018/2/layout/IconLabelList"/>
    <dgm:cxn modelId="{952D2E98-9686-46C4-88B1-DB4659EF3040}" type="presParOf" srcId="{7FBB7F59-5DB4-4E7B-96C5-7D01324F6B83}" destId="{5F9F933B-5C5A-4B18-94FC-0B93CABDBC94}" srcOrd="6" destOrd="0" presId="urn:microsoft.com/office/officeart/2018/2/layout/IconLabelList"/>
    <dgm:cxn modelId="{A8AB1B59-EC13-4F32-90D6-F13DB5BEAA03}" type="presParOf" srcId="{5F9F933B-5C5A-4B18-94FC-0B93CABDBC94}" destId="{D1BFDDE0-09BC-40E4-84FE-3423A0F55CDC}" srcOrd="0" destOrd="0" presId="urn:microsoft.com/office/officeart/2018/2/layout/IconLabelList"/>
    <dgm:cxn modelId="{CC7FF4AC-C6D7-43FA-B710-45F08318546C}" type="presParOf" srcId="{5F9F933B-5C5A-4B18-94FC-0B93CABDBC94}" destId="{E1911A86-B271-4650-AB9C-06ACC4B9B867}" srcOrd="1" destOrd="0" presId="urn:microsoft.com/office/officeart/2018/2/layout/IconLabelList"/>
    <dgm:cxn modelId="{7D02082A-20AE-4C96-B6F5-A4DBE3AD6B89}" type="presParOf" srcId="{5F9F933B-5C5A-4B18-94FC-0B93CABDBC94}" destId="{A32E3F96-F57F-45E9-B58E-96DDAF0398BD}" srcOrd="2" destOrd="0" presId="urn:microsoft.com/office/officeart/2018/2/layout/IconLabelList"/>
    <dgm:cxn modelId="{AA13F8D7-25A2-4C36-BD22-82FBAC41FAFD}" type="presParOf" srcId="{7FBB7F59-5DB4-4E7B-96C5-7D01324F6B83}" destId="{7A093A68-66AE-4284-AA09-DCB4E2ABC9D2}" srcOrd="7" destOrd="0" presId="urn:microsoft.com/office/officeart/2018/2/layout/IconLabelList"/>
    <dgm:cxn modelId="{DFEC901D-BBA1-44D9-8B44-6C0787142D59}" type="presParOf" srcId="{7FBB7F59-5DB4-4E7B-96C5-7D01324F6B83}" destId="{C083267C-1487-4A96-B650-EBEF2D61297D}" srcOrd="8" destOrd="0" presId="urn:microsoft.com/office/officeart/2018/2/layout/IconLabelList"/>
    <dgm:cxn modelId="{F6C07FB3-C913-4A78-B43A-D93AC16EBCAD}" type="presParOf" srcId="{C083267C-1487-4A96-B650-EBEF2D61297D}" destId="{FFADF9BB-8B05-4439-A307-EA6EB8DC9475}" srcOrd="0" destOrd="0" presId="urn:microsoft.com/office/officeart/2018/2/layout/IconLabelList"/>
    <dgm:cxn modelId="{43CA5A96-465F-4670-8201-09F95EFF6775}" type="presParOf" srcId="{C083267C-1487-4A96-B650-EBEF2D61297D}" destId="{CC8E1FE8-C3FC-4F13-9EA8-636BB6B1C101}" srcOrd="1" destOrd="0" presId="urn:microsoft.com/office/officeart/2018/2/layout/IconLabelList"/>
    <dgm:cxn modelId="{9576B1A0-2953-4571-A595-A225556BB1ED}" type="presParOf" srcId="{C083267C-1487-4A96-B650-EBEF2D61297D}" destId="{BA5060FC-F88D-46DF-A064-FCE6CA58D7D1}"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C0B14E-AEA6-48D3-A387-ED4A3A3BF84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ACEAFD5-63CF-4AFC-B46F-BE086C5D447C}">
      <dgm:prSet phldrT="[Text]" custT="1"/>
      <dgm:spPr/>
      <dgm:t>
        <a:bodyPr/>
        <a:lstStyle/>
        <a:p>
          <a:r>
            <a:rPr lang="en-US" sz="1800" b="0" dirty="0"/>
            <a:t>Tables</a:t>
          </a:r>
        </a:p>
      </dgm:t>
    </dgm:pt>
    <dgm:pt modelId="{7A0BD8EC-BB4A-4912-A54E-6F39B681264E}" type="parTrans" cxnId="{AE101ABC-7EA3-4444-A576-8AB15A371C84}">
      <dgm:prSet/>
      <dgm:spPr/>
      <dgm:t>
        <a:bodyPr/>
        <a:lstStyle/>
        <a:p>
          <a:endParaRPr lang="en-US"/>
        </a:p>
      </dgm:t>
    </dgm:pt>
    <dgm:pt modelId="{7A8D4B4D-06E9-4958-810D-A6226B6AC588}" type="sibTrans" cxnId="{AE101ABC-7EA3-4444-A576-8AB15A371C84}">
      <dgm:prSet/>
      <dgm:spPr/>
      <dgm:t>
        <a:bodyPr/>
        <a:lstStyle/>
        <a:p>
          <a:endParaRPr lang="en-US"/>
        </a:p>
      </dgm:t>
    </dgm:pt>
    <dgm:pt modelId="{349299C9-846E-4827-813A-349CCCE20782}">
      <dgm:prSet phldrT="[Text]"/>
      <dgm:spPr/>
      <dgm:t>
        <a:bodyPr/>
        <a:lstStyle/>
        <a:p>
          <a:endParaRPr lang="en-US" dirty="0"/>
        </a:p>
      </dgm:t>
    </dgm:pt>
    <dgm:pt modelId="{AEA27547-B9ED-4994-BD27-04EC297EF367}" type="parTrans" cxnId="{0EFA3039-6828-403C-9445-4359BA6645E6}">
      <dgm:prSet/>
      <dgm:spPr/>
      <dgm:t>
        <a:bodyPr/>
        <a:lstStyle/>
        <a:p>
          <a:endParaRPr lang="en-US"/>
        </a:p>
      </dgm:t>
    </dgm:pt>
    <dgm:pt modelId="{9D819F52-ACA0-4B08-8256-DF6BD8FA3A0B}" type="sibTrans" cxnId="{0EFA3039-6828-403C-9445-4359BA6645E6}">
      <dgm:prSet/>
      <dgm:spPr/>
      <dgm:t>
        <a:bodyPr/>
        <a:lstStyle/>
        <a:p>
          <a:endParaRPr lang="en-US"/>
        </a:p>
      </dgm:t>
    </dgm:pt>
    <dgm:pt modelId="{D07AD3FD-84FF-467E-9693-752776549C61}">
      <dgm:prSet phldrT="[Text]" custT="1"/>
      <dgm:spPr/>
      <dgm:t>
        <a:bodyPr/>
        <a:lstStyle/>
        <a:p>
          <a:r>
            <a:rPr lang="en-US" sz="1800" b="0" dirty="0"/>
            <a:t>Procedures</a:t>
          </a:r>
        </a:p>
      </dgm:t>
    </dgm:pt>
    <dgm:pt modelId="{7B691773-F524-4FAD-A272-BDF0B0C4370A}" type="parTrans" cxnId="{55492768-9A5E-4F74-AC7C-959C5C24EFD3}">
      <dgm:prSet/>
      <dgm:spPr/>
      <dgm:t>
        <a:bodyPr/>
        <a:lstStyle/>
        <a:p>
          <a:endParaRPr lang="en-US"/>
        </a:p>
      </dgm:t>
    </dgm:pt>
    <dgm:pt modelId="{A8C9B7A9-BC2A-4753-B7F0-F2E361D95520}" type="sibTrans" cxnId="{55492768-9A5E-4F74-AC7C-959C5C24EFD3}">
      <dgm:prSet/>
      <dgm:spPr/>
      <dgm:t>
        <a:bodyPr/>
        <a:lstStyle/>
        <a:p>
          <a:endParaRPr lang="en-US"/>
        </a:p>
      </dgm:t>
    </dgm:pt>
    <dgm:pt modelId="{5D70EFF5-8B31-4A1F-AE44-51E4CF0013EB}">
      <dgm:prSet phldrT="[Text]"/>
      <dgm:spPr/>
      <dgm:t>
        <a:bodyPr/>
        <a:lstStyle/>
        <a:p>
          <a:endParaRPr lang="en-US" dirty="0"/>
        </a:p>
      </dgm:t>
    </dgm:pt>
    <dgm:pt modelId="{96C720A0-FEEF-48D1-8DF6-ABA03C304822}" type="parTrans" cxnId="{E97FF64F-8020-497E-AE7D-2395DDA4560D}">
      <dgm:prSet/>
      <dgm:spPr/>
      <dgm:t>
        <a:bodyPr/>
        <a:lstStyle/>
        <a:p>
          <a:endParaRPr lang="en-US"/>
        </a:p>
      </dgm:t>
    </dgm:pt>
    <dgm:pt modelId="{B6A59CDE-18AD-4553-B6C5-FF001A8E8510}" type="sibTrans" cxnId="{E97FF64F-8020-497E-AE7D-2395DDA4560D}">
      <dgm:prSet/>
      <dgm:spPr/>
      <dgm:t>
        <a:bodyPr/>
        <a:lstStyle/>
        <a:p>
          <a:endParaRPr lang="en-US"/>
        </a:p>
      </dgm:t>
    </dgm:pt>
    <dgm:pt modelId="{D71FC021-6A65-44D1-95B9-0E6C89079866}">
      <dgm:prSet phldrT="[Text]" custT="1"/>
      <dgm:spPr/>
      <dgm:t>
        <a:bodyPr/>
        <a:lstStyle/>
        <a:p>
          <a:r>
            <a:rPr lang="en-US" sz="1800" b="0" dirty="0"/>
            <a:t>Packages</a:t>
          </a:r>
        </a:p>
      </dgm:t>
    </dgm:pt>
    <dgm:pt modelId="{862AAE39-3AAD-40E3-BA20-90187BD73242}" type="parTrans" cxnId="{53239C96-427C-420B-95DC-546F3B30ED65}">
      <dgm:prSet/>
      <dgm:spPr/>
      <dgm:t>
        <a:bodyPr/>
        <a:lstStyle/>
        <a:p>
          <a:endParaRPr lang="en-US"/>
        </a:p>
      </dgm:t>
    </dgm:pt>
    <dgm:pt modelId="{9B090D9D-470E-46E2-AABB-0368A52481AA}" type="sibTrans" cxnId="{53239C96-427C-420B-95DC-546F3B30ED65}">
      <dgm:prSet/>
      <dgm:spPr/>
      <dgm:t>
        <a:bodyPr/>
        <a:lstStyle/>
        <a:p>
          <a:endParaRPr lang="en-US"/>
        </a:p>
      </dgm:t>
    </dgm:pt>
    <dgm:pt modelId="{4A6BB192-9983-4F48-BBC5-6E384EED7EC5}">
      <dgm:prSet phldrT="[Text]"/>
      <dgm:spPr/>
      <dgm:t>
        <a:bodyPr/>
        <a:lstStyle/>
        <a:p>
          <a:endParaRPr lang="en-US" dirty="0"/>
        </a:p>
      </dgm:t>
    </dgm:pt>
    <dgm:pt modelId="{230A6E4A-6CED-4DC0-AEFE-6859FE07B658}" type="parTrans" cxnId="{E3115EEA-DE9C-4F06-B8B3-BEB263D5F2B1}">
      <dgm:prSet/>
      <dgm:spPr/>
      <dgm:t>
        <a:bodyPr/>
        <a:lstStyle/>
        <a:p>
          <a:endParaRPr lang="en-US"/>
        </a:p>
      </dgm:t>
    </dgm:pt>
    <dgm:pt modelId="{0B568EC2-5D2A-4B00-8047-B7832F245B44}" type="sibTrans" cxnId="{E3115EEA-DE9C-4F06-B8B3-BEB263D5F2B1}">
      <dgm:prSet/>
      <dgm:spPr/>
      <dgm:t>
        <a:bodyPr/>
        <a:lstStyle/>
        <a:p>
          <a:endParaRPr lang="en-US"/>
        </a:p>
      </dgm:t>
    </dgm:pt>
    <dgm:pt modelId="{4551B675-D926-4DD6-8951-65F2DCE2D424}">
      <dgm:prSet phldrT="[Text]" custT="1"/>
      <dgm:spPr/>
      <dgm:t>
        <a:bodyPr/>
        <a:lstStyle/>
        <a:p>
          <a:r>
            <a:rPr lang="en-US" sz="1800" b="0" dirty="0"/>
            <a:t>Sequences</a:t>
          </a:r>
        </a:p>
      </dgm:t>
    </dgm:pt>
    <dgm:pt modelId="{2EE55A78-001E-403E-B21D-1FBC70FF8613}" type="parTrans" cxnId="{BDC6F4EC-735C-4250-A2CF-39733D874D48}">
      <dgm:prSet/>
      <dgm:spPr/>
      <dgm:t>
        <a:bodyPr/>
        <a:lstStyle/>
        <a:p>
          <a:endParaRPr lang="en-US"/>
        </a:p>
      </dgm:t>
    </dgm:pt>
    <dgm:pt modelId="{DFA807B3-8FE5-43CB-A9CE-8C2279DA0813}" type="sibTrans" cxnId="{BDC6F4EC-735C-4250-A2CF-39733D874D48}">
      <dgm:prSet/>
      <dgm:spPr/>
      <dgm:t>
        <a:bodyPr/>
        <a:lstStyle/>
        <a:p>
          <a:endParaRPr lang="en-US"/>
        </a:p>
      </dgm:t>
    </dgm:pt>
    <dgm:pt modelId="{75BA0777-02C1-4DE8-B655-2EFF7C294468}">
      <dgm:prSet phldrT="[Text]" custT="1"/>
      <dgm:spPr/>
      <dgm:t>
        <a:bodyPr/>
        <a:lstStyle/>
        <a:p>
          <a:r>
            <a:rPr lang="en-US" sz="1800" b="0" dirty="0"/>
            <a:t>Triggers</a:t>
          </a:r>
        </a:p>
      </dgm:t>
    </dgm:pt>
    <dgm:pt modelId="{3B5B75D3-1048-48CB-B9CB-2ADAF96B9530}" type="parTrans" cxnId="{9CD61D07-6F9B-41CF-BA28-CF7F19CBCB7F}">
      <dgm:prSet/>
      <dgm:spPr/>
      <dgm:t>
        <a:bodyPr/>
        <a:lstStyle/>
        <a:p>
          <a:endParaRPr lang="en-US"/>
        </a:p>
      </dgm:t>
    </dgm:pt>
    <dgm:pt modelId="{2326DFF9-3C96-4E56-B8DA-BA5A1D0C9427}" type="sibTrans" cxnId="{9CD61D07-6F9B-41CF-BA28-CF7F19CBCB7F}">
      <dgm:prSet/>
      <dgm:spPr/>
      <dgm:t>
        <a:bodyPr/>
        <a:lstStyle/>
        <a:p>
          <a:endParaRPr lang="en-US"/>
        </a:p>
      </dgm:t>
    </dgm:pt>
    <dgm:pt modelId="{C63CBFBA-D620-4D1A-8BFA-9C4B92041A7D}">
      <dgm:prSet phldrT="[Text]"/>
      <dgm:spPr/>
      <dgm:t>
        <a:bodyPr/>
        <a:lstStyle/>
        <a:p>
          <a:pPr>
            <a:buFont typeface="Symbol" panose="05050102010706020507" pitchFamily="18" charset="2"/>
            <a:buChar char=""/>
          </a:pPr>
          <a:endParaRPr lang="en-US" dirty="0"/>
        </a:p>
      </dgm:t>
    </dgm:pt>
    <dgm:pt modelId="{641F8F77-4FA8-453E-97D7-7A46DE2DB152}" type="parTrans" cxnId="{5CA4D9F6-3D86-49AF-BCCE-C23462DAAD46}">
      <dgm:prSet/>
      <dgm:spPr/>
      <dgm:t>
        <a:bodyPr/>
        <a:lstStyle/>
        <a:p>
          <a:endParaRPr lang="en-US"/>
        </a:p>
      </dgm:t>
    </dgm:pt>
    <dgm:pt modelId="{F8EFD8BE-C1B8-497B-80CF-1161A0AC120D}" type="sibTrans" cxnId="{5CA4D9F6-3D86-49AF-BCCE-C23462DAAD46}">
      <dgm:prSet/>
      <dgm:spPr/>
      <dgm:t>
        <a:bodyPr/>
        <a:lstStyle/>
        <a:p>
          <a:endParaRPr lang="en-US"/>
        </a:p>
      </dgm:t>
    </dgm:pt>
    <dgm:pt modelId="{CE1D56AD-AC60-46E2-819C-103597262F4D}">
      <dgm:prSet phldrT="[Text]"/>
      <dgm:spPr/>
      <dgm:t>
        <a:bodyPr/>
        <a:lstStyle/>
        <a:p>
          <a:pPr>
            <a:buFont typeface="Symbol" panose="05050102010706020507" pitchFamily="18" charset="2"/>
            <a:buChar char=""/>
          </a:pPr>
          <a:endParaRPr lang="en-US" dirty="0"/>
        </a:p>
      </dgm:t>
    </dgm:pt>
    <dgm:pt modelId="{288FC339-10A2-4A37-8FF5-2E3D40FBA7D8}" type="parTrans" cxnId="{E9911C57-1368-4A5A-85AD-661D5B7FF115}">
      <dgm:prSet/>
      <dgm:spPr/>
      <dgm:t>
        <a:bodyPr/>
        <a:lstStyle/>
        <a:p>
          <a:endParaRPr lang="en-US"/>
        </a:p>
      </dgm:t>
    </dgm:pt>
    <dgm:pt modelId="{8B68A952-7ABF-4ED7-A814-6A30E979E2EF}" type="sibTrans" cxnId="{E9911C57-1368-4A5A-85AD-661D5B7FF115}">
      <dgm:prSet/>
      <dgm:spPr/>
      <dgm:t>
        <a:bodyPr/>
        <a:lstStyle/>
        <a:p>
          <a:endParaRPr lang="en-US"/>
        </a:p>
      </dgm:t>
    </dgm:pt>
    <dgm:pt modelId="{013552CA-4C6D-4146-A5EE-4D20A84D6E5F}" type="pres">
      <dgm:prSet presAssocID="{55C0B14E-AEA6-48D3-A387-ED4A3A3BF840}" presName="linear" presStyleCnt="0">
        <dgm:presLayoutVars>
          <dgm:dir/>
          <dgm:animLvl val="lvl"/>
          <dgm:resizeHandles val="exact"/>
        </dgm:presLayoutVars>
      </dgm:prSet>
      <dgm:spPr/>
    </dgm:pt>
    <dgm:pt modelId="{14D60C9A-D205-574E-A959-948DE5A86DD5}" type="pres">
      <dgm:prSet presAssocID="{AACEAFD5-63CF-4AFC-B46F-BE086C5D447C}" presName="parentLin" presStyleCnt="0"/>
      <dgm:spPr/>
    </dgm:pt>
    <dgm:pt modelId="{81A97851-61FB-E641-98C0-F414DE5400E2}" type="pres">
      <dgm:prSet presAssocID="{AACEAFD5-63CF-4AFC-B46F-BE086C5D447C}" presName="parentLeftMargin" presStyleLbl="node1" presStyleIdx="0" presStyleCnt="5"/>
      <dgm:spPr/>
    </dgm:pt>
    <dgm:pt modelId="{1223A1FF-1E36-7945-8C26-88A10395EE86}" type="pres">
      <dgm:prSet presAssocID="{AACEAFD5-63CF-4AFC-B46F-BE086C5D447C}" presName="parentText" presStyleLbl="node1" presStyleIdx="0" presStyleCnt="5">
        <dgm:presLayoutVars>
          <dgm:chMax val="0"/>
          <dgm:bulletEnabled val="1"/>
        </dgm:presLayoutVars>
      </dgm:prSet>
      <dgm:spPr/>
    </dgm:pt>
    <dgm:pt modelId="{6B62ACB1-C98F-1C43-AC1D-70DD17B67E52}" type="pres">
      <dgm:prSet presAssocID="{AACEAFD5-63CF-4AFC-B46F-BE086C5D447C}" presName="negativeSpace" presStyleCnt="0"/>
      <dgm:spPr/>
    </dgm:pt>
    <dgm:pt modelId="{1BD4E6A9-4A48-E945-B950-73AF92DBD342}" type="pres">
      <dgm:prSet presAssocID="{AACEAFD5-63CF-4AFC-B46F-BE086C5D447C}" presName="childText" presStyleLbl="conFgAcc1" presStyleIdx="0" presStyleCnt="5">
        <dgm:presLayoutVars>
          <dgm:bulletEnabled val="1"/>
        </dgm:presLayoutVars>
      </dgm:prSet>
      <dgm:spPr/>
    </dgm:pt>
    <dgm:pt modelId="{F9D87493-F7E0-1041-ACFD-303A73A266C3}" type="pres">
      <dgm:prSet presAssocID="{7A8D4B4D-06E9-4958-810D-A6226B6AC588}" presName="spaceBetweenRectangles" presStyleCnt="0"/>
      <dgm:spPr/>
    </dgm:pt>
    <dgm:pt modelId="{5524CD75-ED21-7743-96AB-508EBEA7C0DC}" type="pres">
      <dgm:prSet presAssocID="{D07AD3FD-84FF-467E-9693-752776549C61}" presName="parentLin" presStyleCnt="0"/>
      <dgm:spPr/>
    </dgm:pt>
    <dgm:pt modelId="{DC15F79B-5FE5-984A-A544-587A1CF7A27C}" type="pres">
      <dgm:prSet presAssocID="{D07AD3FD-84FF-467E-9693-752776549C61}" presName="parentLeftMargin" presStyleLbl="node1" presStyleIdx="0" presStyleCnt="5"/>
      <dgm:spPr/>
    </dgm:pt>
    <dgm:pt modelId="{FF9C1DD1-A851-314C-82C6-BFEE9719402D}" type="pres">
      <dgm:prSet presAssocID="{D07AD3FD-84FF-467E-9693-752776549C61}" presName="parentText" presStyleLbl="node1" presStyleIdx="1" presStyleCnt="5">
        <dgm:presLayoutVars>
          <dgm:chMax val="0"/>
          <dgm:bulletEnabled val="1"/>
        </dgm:presLayoutVars>
      </dgm:prSet>
      <dgm:spPr/>
    </dgm:pt>
    <dgm:pt modelId="{2E5B02E9-F0EE-8344-818B-06F92705DA88}" type="pres">
      <dgm:prSet presAssocID="{D07AD3FD-84FF-467E-9693-752776549C61}" presName="negativeSpace" presStyleCnt="0"/>
      <dgm:spPr/>
    </dgm:pt>
    <dgm:pt modelId="{1CE11430-A2FA-2349-9437-D04316CD5A20}" type="pres">
      <dgm:prSet presAssocID="{D07AD3FD-84FF-467E-9693-752776549C61}" presName="childText" presStyleLbl="conFgAcc1" presStyleIdx="1" presStyleCnt="5">
        <dgm:presLayoutVars>
          <dgm:bulletEnabled val="1"/>
        </dgm:presLayoutVars>
      </dgm:prSet>
      <dgm:spPr/>
    </dgm:pt>
    <dgm:pt modelId="{325F50DE-A561-E747-AD75-80083431FC46}" type="pres">
      <dgm:prSet presAssocID="{A8C9B7A9-BC2A-4753-B7F0-F2E361D95520}" presName="spaceBetweenRectangles" presStyleCnt="0"/>
      <dgm:spPr/>
    </dgm:pt>
    <dgm:pt modelId="{3CC03BFA-EDA5-1046-87AD-2B9CDFD1AB04}" type="pres">
      <dgm:prSet presAssocID="{D71FC021-6A65-44D1-95B9-0E6C89079866}" presName="parentLin" presStyleCnt="0"/>
      <dgm:spPr/>
    </dgm:pt>
    <dgm:pt modelId="{AE47C343-187B-A54D-862E-F58D24BA67C5}" type="pres">
      <dgm:prSet presAssocID="{D71FC021-6A65-44D1-95B9-0E6C89079866}" presName="parentLeftMargin" presStyleLbl="node1" presStyleIdx="1" presStyleCnt="5"/>
      <dgm:spPr/>
    </dgm:pt>
    <dgm:pt modelId="{27449566-896A-8D42-956A-88A61F2A5192}" type="pres">
      <dgm:prSet presAssocID="{D71FC021-6A65-44D1-95B9-0E6C89079866}" presName="parentText" presStyleLbl="node1" presStyleIdx="2" presStyleCnt="5">
        <dgm:presLayoutVars>
          <dgm:chMax val="0"/>
          <dgm:bulletEnabled val="1"/>
        </dgm:presLayoutVars>
      </dgm:prSet>
      <dgm:spPr/>
    </dgm:pt>
    <dgm:pt modelId="{6A5D9EC4-E445-1D48-BB44-C599FD2A5DA5}" type="pres">
      <dgm:prSet presAssocID="{D71FC021-6A65-44D1-95B9-0E6C89079866}" presName="negativeSpace" presStyleCnt="0"/>
      <dgm:spPr/>
    </dgm:pt>
    <dgm:pt modelId="{EEDF89BB-E5B0-324A-B361-000B433E37CB}" type="pres">
      <dgm:prSet presAssocID="{D71FC021-6A65-44D1-95B9-0E6C89079866}" presName="childText" presStyleLbl="conFgAcc1" presStyleIdx="2" presStyleCnt="5">
        <dgm:presLayoutVars>
          <dgm:bulletEnabled val="1"/>
        </dgm:presLayoutVars>
      </dgm:prSet>
      <dgm:spPr/>
    </dgm:pt>
    <dgm:pt modelId="{E15CC2DD-0438-E340-ABDB-771A9BE3CC13}" type="pres">
      <dgm:prSet presAssocID="{9B090D9D-470E-46E2-AABB-0368A52481AA}" presName="spaceBetweenRectangles" presStyleCnt="0"/>
      <dgm:spPr/>
    </dgm:pt>
    <dgm:pt modelId="{E2F6AD5F-D9D0-7648-9FCD-74C7C3BEDFFC}" type="pres">
      <dgm:prSet presAssocID="{4551B675-D926-4DD6-8951-65F2DCE2D424}" presName="parentLin" presStyleCnt="0"/>
      <dgm:spPr/>
    </dgm:pt>
    <dgm:pt modelId="{E775B5D1-08B9-524E-97C8-32DCC738E715}" type="pres">
      <dgm:prSet presAssocID="{4551B675-D926-4DD6-8951-65F2DCE2D424}" presName="parentLeftMargin" presStyleLbl="node1" presStyleIdx="2" presStyleCnt="5"/>
      <dgm:spPr/>
    </dgm:pt>
    <dgm:pt modelId="{425CFBF8-5602-CC49-8D98-4E6A68661AA0}" type="pres">
      <dgm:prSet presAssocID="{4551B675-D926-4DD6-8951-65F2DCE2D424}" presName="parentText" presStyleLbl="node1" presStyleIdx="3" presStyleCnt="5">
        <dgm:presLayoutVars>
          <dgm:chMax val="0"/>
          <dgm:bulletEnabled val="1"/>
        </dgm:presLayoutVars>
      </dgm:prSet>
      <dgm:spPr/>
    </dgm:pt>
    <dgm:pt modelId="{2C70CEC5-615C-514F-B36D-124575088523}" type="pres">
      <dgm:prSet presAssocID="{4551B675-D926-4DD6-8951-65F2DCE2D424}" presName="negativeSpace" presStyleCnt="0"/>
      <dgm:spPr/>
    </dgm:pt>
    <dgm:pt modelId="{DB8030CD-136E-8B48-A051-9D21B498B83D}" type="pres">
      <dgm:prSet presAssocID="{4551B675-D926-4DD6-8951-65F2DCE2D424}" presName="childText" presStyleLbl="conFgAcc1" presStyleIdx="3" presStyleCnt="5">
        <dgm:presLayoutVars>
          <dgm:bulletEnabled val="1"/>
        </dgm:presLayoutVars>
      </dgm:prSet>
      <dgm:spPr/>
    </dgm:pt>
    <dgm:pt modelId="{23155491-4C67-7847-9747-D9F5671A4240}" type="pres">
      <dgm:prSet presAssocID="{DFA807B3-8FE5-43CB-A9CE-8C2279DA0813}" presName="spaceBetweenRectangles" presStyleCnt="0"/>
      <dgm:spPr/>
    </dgm:pt>
    <dgm:pt modelId="{48A53F12-7592-B74F-9347-EC1A98CC9480}" type="pres">
      <dgm:prSet presAssocID="{75BA0777-02C1-4DE8-B655-2EFF7C294468}" presName="parentLin" presStyleCnt="0"/>
      <dgm:spPr/>
    </dgm:pt>
    <dgm:pt modelId="{2FDF7F32-0D1D-9A4C-A7BC-2F86B9FAA539}" type="pres">
      <dgm:prSet presAssocID="{75BA0777-02C1-4DE8-B655-2EFF7C294468}" presName="parentLeftMargin" presStyleLbl="node1" presStyleIdx="3" presStyleCnt="5"/>
      <dgm:spPr/>
    </dgm:pt>
    <dgm:pt modelId="{B301DAF9-3D59-4240-B5A5-D4B3020E6037}" type="pres">
      <dgm:prSet presAssocID="{75BA0777-02C1-4DE8-B655-2EFF7C294468}" presName="parentText" presStyleLbl="node1" presStyleIdx="4" presStyleCnt="5">
        <dgm:presLayoutVars>
          <dgm:chMax val="0"/>
          <dgm:bulletEnabled val="1"/>
        </dgm:presLayoutVars>
      </dgm:prSet>
      <dgm:spPr/>
    </dgm:pt>
    <dgm:pt modelId="{345EDB62-B3C8-944C-9F70-6D0450037CD1}" type="pres">
      <dgm:prSet presAssocID="{75BA0777-02C1-4DE8-B655-2EFF7C294468}" presName="negativeSpace" presStyleCnt="0"/>
      <dgm:spPr/>
    </dgm:pt>
    <dgm:pt modelId="{057C0626-5216-8E48-A6B0-16B21E35B23E}" type="pres">
      <dgm:prSet presAssocID="{75BA0777-02C1-4DE8-B655-2EFF7C294468}" presName="childText" presStyleLbl="conFgAcc1" presStyleIdx="4" presStyleCnt="5">
        <dgm:presLayoutVars>
          <dgm:bulletEnabled val="1"/>
        </dgm:presLayoutVars>
      </dgm:prSet>
      <dgm:spPr/>
    </dgm:pt>
  </dgm:ptLst>
  <dgm:cxnLst>
    <dgm:cxn modelId="{9CD61D07-6F9B-41CF-BA28-CF7F19CBCB7F}" srcId="{55C0B14E-AEA6-48D3-A387-ED4A3A3BF840}" destId="{75BA0777-02C1-4DE8-B655-2EFF7C294468}" srcOrd="4" destOrd="0" parTransId="{3B5B75D3-1048-48CB-B9CB-2ADAF96B9530}" sibTransId="{2326DFF9-3C96-4E56-B8DA-BA5A1D0C9427}"/>
    <dgm:cxn modelId="{13D85A07-E40A-9341-BB5C-CCAF6EA41A23}" type="presOf" srcId="{55C0B14E-AEA6-48D3-A387-ED4A3A3BF840}" destId="{013552CA-4C6D-4146-A5EE-4D20A84D6E5F}" srcOrd="0" destOrd="0" presId="urn:microsoft.com/office/officeart/2005/8/layout/list1"/>
    <dgm:cxn modelId="{533F9F20-7342-174E-8EF5-B45BA20A15FB}" type="presOf" srcId="{AACEAFD5-63CF-4AFC-B46F-BE086C5D447C}" destId="{81A97851-61FB-E641-98C0-F414DE5400E2}" srcOrd="0" destOrd="0" presId="urn:microsoft.com/office/officeart/2005/8/layout/list1"/>
    <dgm:cxn modelId="{125DFD27-3A33-2041-9DDB-641C1F3D2F61}" type="presOf" srcId="{D71FC021-6A65-44D1-95B9-0E6C89079866}" destId="{AE47C343-187B-A54D-862E-F58D24BA67C5}" srcOrd="0" destOrd="0" presId="urn:microsoft.com/office/officeart/2005/8/layout/list1"/>
    <dgm:cxn modelId="{FF504731-C879-1240-A777-FF2704F75F08}" type="presOf" srcId="{5D70EFF5-8B31-4A1F-AE44-51E4CF0013EB}" destId="{1CE11430-A2FA-2349-9437-D04316CD5A20}" srcOrd="0" destOrd="0" presId="urn:microsoft.com/office/officeart/2005/8/layout/list1"/>
    <dgm:cxn modelId="{0EFA3039-6828-403C-9445-4359BA6645E6}" srcId="{AACEAFD5-63CF-4AFC-B46F-BE086C5D447C}" destId="{349299C9-846E-4827-813A-349CCCE20782}" srcOrd="0" destOrd="0" parTransId="{AEA27547-B9ED-4994-BD27-04EC297EF367}" sibTransId="{9D819F52-ACA0-4B08-8256-DF6BD8FA3A0B}"/>
    <dgm:cxn modelId="{02549D41-BBDF-514C-A428-90A872F36F1F}" type="presOf" srcId="{CE1D56AD-AC60-46E2-819C-103597262F4D}" destId="{057C0626-5216-8E48-A6B0-16B21E35B23E}" srcOrd="0" destOrd="0" presId="urn:microsoft.com/office/officeart/2005/8/layout/list1"/>
    <dgm:cxn modelId="{47555644-DE56-FE4B-AE91-1CD4705AF76F}" type="presOf" srcId="{D07AD3FD-84FF-467E-9693-752776549C61}" destId="{DC15F79B-5FE5-984A-A544-587A1CF7A27C}" srcOrd="0" destOrd="0" presId="urn:microsoft.com/office/officeart/2005/8/layout/list1"/>
    <dgm:cxn modelId="{E97FF64F-8020-497E-AE7D-2395DDA4560D}" srcId="{D07AD3FD-84FF-467E-9693-752776549C61}" destId="{5D70EFF5-8B31-4A1F-AE44-51E4CF0013EB}" srcOrd="0" destOrd="0" parTransId="{96C720A0-FEEF-48D1-8DF6-ABA03C304822}" sibTransId="{B6A59CDE-18AD-4553-B6C5-FF001A8E8510}"/>
    <dgm:cxn modelId="{E9911C57-1368-4A5A-85AD-661D5B7FF115}" srcId="{75BA0777-02C1-4DE8-B655-2EFF7C294468}" destId="{CE1D56AD-AC60-46E2-819C-103597262F4D}" srcOrd="0" destOrd="0" parTransId="{288FC339-10A2-4A37-8FF5-2E3D40FBA7D8}" sibTransId="{8B68A952-7ABF-4ED7-A814-6A30E979E2EF}"/>
    <dgm:cxn modelId="{55492768-9A5E-4F74-AC7C-959C5C24EFD3}" srcId="{55C0B14E-AEA6-48D3-A387-ED4A3A3BF840}" destId="{D07AD3FD-84FF-467E-9693-752776549C61}" srcOrd="1" destOrd="0" parTransId="{7B691773-F524-4FAD-A272-BDF0B0C4370A}" sibTransId="{A8C9B7A9-BC2A-4753-B7F0-F2E361D95520}"/>
    <dgm:cxn modelId="{49ADD56F-7CFB-534C-8F26-675B7324B092}" type="presOf" srcId="{349299C9-846E-4827-813A-349CCCE20782}" destId="{1BD4E6A9-4A48-E945-B950-73AF92DBD342}" srcOrd="0" destOrd="0" presId="urn:microsoft.com/office/officeart/2005/8/layout/list1"/>
    <dgm:cxn modelId="{D4E2AF8A-8635-6E46-BF8F-5D2A0A582254}" type="presOf" srcId="{4A6BB192-9983-4F48-BBC5-6E384EED7EC5}" destId="{EEDF89BB-E5B0-324A-B361-000B433E37CB}" srcOrd="0" destOrd="0" presId="urn:microsoft.com/office/officeart/2005/8/layout/list1"/>
    <dgm:cxn modelId="{0E415696-29B0-E947-B3D7-158DD831AE64}" type="presOf" srcId="{AACEAFD5-63CF-4AFC-B46F-BE086C5D447C}" destId="{1223A1FF-1E36-7945-8C26-88A10395EE86}" srcOrd="1" destOrd="0" presId="urn:microsoft.com/office/officeart/2005/8/layout/list1"/>
    <dgm:cxn modelId="{53239C96-427C-420B-95DC-546F3B30ED65}" srcId="{55C0B14E-AEA6-48D3-A387-ED4A3A3BF840}" destId="{D71FC021-6A65-44D1-95B9-0E6C89079866}" srcOrd="2" destOrd="0" parTransId="{862AAE39-3AAD-40E3-BA20-90187BD73242}" sibTransId="{9B090D9D-470E-46E2-AABB-0368A52481AA}"/>
    <dgm:cxn modelId="{D1B159A0-49A8-B643-B187-78CC01D8338D}" type="presOf" srcId="{75BA0777-02C1-4DE8-B655-2EFF7C294468}" destId="{B301DAF9-3D59-4240-B5A5-D4B3020E6037}" srcOrd="1" destOrd="0" presId="urn:microsoft.com/office/officeart/2005/8/layout/list1"/>
    <dgm:cxn modelId="{3075B8A0-829B-4B4F-BBCC-104A6F6CF974}" type="presOf" srcId="{C63CBFBA-D620-4D1A-8BFA-9C4B92041A7D}" destId="{DB8030CD-136E-8B48-A051-9D21B498B83D}" srcOrd="0" destOrd="0" presId="urn:microsoft.com/office/officeart/2005/8/layout/list1"/>
    <dgm:cxn modelId="{93F209B9-BC70-E949-B0AE-339F455621C6}" type="presOf" srcId="{75BA0777-02C1-4DE8-B655-2EFF7C294468}" destId="{2FDF7F32-0D1D-9A4C-A7BC-2F86B9FAA539}" srcOrd="0" destOrd="0" presId="urn:microsoft.com/office/officeart/2005/8/layout/list1"/>
    <dgm:cxn modelId="{AE101ABC-7EA3-4444-A576-8AB15A371C84}" srcId="{55C0B14E-AEA6-48D3-A387-ED4A3A3BF840}" destId="{AACEAFD5-63CF-4AFC-B46F-BE086C5D447C}" srcOrd="0" destOrd="0" parTransId="{7A0BD8EC-BB4A-4912-A54E-6F39B681264E}" sibTransId="{7A8D4B4D-06E9-4958-810D-A6226B6AC588}"/>
    <dgm:cxn modelId="{46C60DD3-6B39-734A-B91A-1C51E65C5CE5}" type="presOf" srcId="{D07AD3FD-84FF-467E-9693-752776549C61}" destId="{FF9C1DD1-A851-314C-82C6-BFEE9719402D}" srcOrd="1" destOrd="0" presId="urn:microsoft.com/office/officeart/2005/8/layout/list1"/>
    <dgm:cxn modelId="{D622C1E5-383C-0C4D-98E3-483F00CE988D}" type="presOf" srcId="{4551B675-D926-4DD6-8951-65F2DCE2D424}" destId="{E775B5D1-08B9-524E-97C8-32DCC738E715}" srcOrd="0" destOrd="0" presId="urn:microsoft.com/office/officeart/2005/8/layout/list1"/>
    <dgm:cxn modelId="{4064D3E6-1908-A641-94F7-997E44CE36AD}" type="presOf" srcId="{D71FC021-6A65-44D1-95B9-0E6C89079866}" destId="{27449566-896A-8D42-956A-88A61F2A5192}" srcOrd="1" destOrd="0" presId="urn:microsoft.com/office/officeart/2005/8/layout/list1"/>
    <dgm:cxn modelId="{E3115EEA-DE9C-4F06-B8B3-BEB263D5F2B1}" srcId="{D71FC021-6A65-44D1-95B9-0E6C89079866}" destId="{4A6BB192-9983-4F48-BBC5-6E384EED7EC5}" srcOrd="0" destOrd="0" parTransId="{230A6E4A-6CED-4DC0-AEFE-6859FE07B658}" sibTransId="{0B568EC2-5D2A-4B00-8047-B7832F245B44}"/>
    <dgm:cxn modelId="{BDC6F4EC-735C-4250-A2CF-39733D874D48}" srcId="{55C0B14E-AEA6-48D3-A387-ED4A3A3BF840}" destId="{4551B675-D926-4DD6-8951-65F2DCE2D424}" srcOrd="3" destOrd="0" parTransId="{2EE55A78-001E-403E-B21D-1FBC70FF8613}" sibTransId="{DFA807B3-8FE5-43CB-A9CE-8C2279DA0813}"/>
    <dgm:cxn modelId="{06123CF4-349D-0D47-9896-4438E01DE784}" type="presOf" srcId="{4551B675-D926-4DD6-8951-65F2DCE2D424}" destId="{425CFBF8-5602-CC49-8D98-4E6A68661AA0}" srcOrd="1" destOrd="0" presId="urn:microsoft.com/office/officeart/2005/8/layout/list1"/>
    <dgm:cxn modelId="{5CA4D9F6-3D86-49AF-BCCE-C23462DAAD46}" srcId="{4551B675-D926-4DD6-8951-65F2DCE2D424}" destId="{C63CBFBA-D620-4D1A-8BFA-9C4B92041A7D}" srcOrd="0" destOrd="0" parTransId="{641F8F77-4FA8-453E-97D7-7A46DE2DB152}" sibTransId="{F8EFD8BE-C1B8-497B-80CF-1161A0AC120D}"/>
    <dgm:cxn modelId="{4099A02A-A80A-CB40-9A1A-D97E0F973F09}" type="presParOf" srcId="{013552CA-4C6D-4146-A5EE-4D20A84D6E5F}" destId="{14D60C9A-D205-574E-A959-948DE5A86DD5}" srcOrd="0" destOrd="0" presId="urn:microsoft.com/office/officeart/2005/8/layout/list1"/>
    <dgm:cxn modelId="{DEA43681-D956-9A41-B4FB-0EA25F6C96DC}" type="presParOf" srcId="{14D60C9A-D205-574E-A959-948DE5A86DD5}" destId="{81A97851-61FB-E641-98C0-F414DE5400E2}" srcOrd="0" destOrd="0" presId="urn:microsoft.com/office/officeart/2005/8/layout/list1"/>
    <dgm:cxn modelId="{A6E1FC87-C6C5-7641-829D-FFA297954C37}" type="presParOf" srcId="{14D60C9A-D205-574E-A959-948DE5A86DD5}" destId="{1223A1FF-1E36-7945-8C26-88A10395EE86}" srcOrd="1" destOrd="0" presId="urn:microsoft.com/office/officeart/2005/8/layout/list1"/>
    <dgm:cxn modelId="{F2E3B702-5726-3647-8787-366D4869741A}" type="presParOf" srcId="{013552CA-4C6D-4146-A5EE-4D20A84D6E5F}" destId="{6B62ACB1-C98F-1C43-AC1D-70DD17B67E52}" srcOrd="1" destOrd="0" presId="urn:microsoft.com/office/officeart/2005/8/layout/list1"/>
    <dgm:cxn modelId="{23FFB2C9-2BE8-7A47-BA9D-5F50038CF596}" type="presParOf" srcId="{013552CA-4C6D-4146-A5EE-4D20A84D6E5F}" destId="{1BD4E6A9-4A48-E945-B950-73AF92DBD342}" srcOrd="2" destOrd="0" presId="urn:microsoft.com/office/officeart/2005/8/layout/list1"/>
    <dgm:cxn modelId="{45A2D481-CC15-C347-B457-43C8BEEEF90E}" type="presParOf" srcId="{013552CA-4C6D-4146-A5EE-4D20A84D6E5F}" destId="{F9D87493-F7E0-1041-ACFD-303A73A266C3}" srcOrd="3" destOrd="0" presId="urn:microsoft.com/office/officeart/2005/8/layout/list1"/>
    <dgm:cxn modelId="{1A2C4851-05F0-F446-9C0A-B2637D26918F}" type="presParOf" srcId="{013552CA-4C6D-4146-A5EE-4D20A84D6E5F}" destId="{5524CD75-ED21-7743-96AB-508EBEA7C0DC}" srcOrd="4" destOrd="0" presId="urn:microsoft.com/office/officeart/2005/8/layout/list1"/>
    <dgm:cxn modelId="{F0974444-F0DF-CE4C-B1E0-BE57D88F491B}" type="presParOf" srcId="{5524CD75-ED21-7743-96AB-508EBEA7C0DC}" destId="{DC15F79B-5FE5-984A-A544-587A1CF7A27C}" srcOrd="0" destOrd="0" presId="urn:microsoft.com/office/officeart/2005/8/layout/list1"/>
    <dgm:cxn modelId="{D27033BC-0AFA-0249-81B0-832B286ED938}" type="presParOf" srcId="{5524CD75-ED21-7743-96AB-508EBEA7C0DC}" destId="{FF9C1DD1-A851-314C-82C6-BFEE9719402D}" srcOrd="1" destOrd="0" presId="urn:microsoft.com/office/officeart/2005/8/layout/list1"/>
    <dgm:cxn modelId="{BC5D4C62-B882-5241-AA1A-47175F5933C7}" type="presParOf" srcId="{013552CA-4C6D-4146-A5EE-4D20A84D6E5F}" destId="{2E5B02E9-F0EE-8344-818B-06F92705DA88}" srcOrd="5" destOrd="0" presId="urn:microsoft.com/office/officeart/2005/8/layout/list1"/>
    <dgm:cxn modelId="{20BF2C21-D644-0F4C-BED0-A5494670B232}" type="presParOf" srcId="{013552CA-4C6D-4146-A5EE-4D20A84D6E5F}" destId="{1CE11430-A2FA-2349-9437-D04316CD5A20}" srcOrd="6" destOrd="0" presId="urn:microsoft.com/office/officeart/2005/8/layout/list1"/>
    <dgm:cxn modelId="{6D0EBAF8-F010-884A-AF8C-4A05E4CF8EAE}" type="presParOf" srcId="{013552CA-4C6D-4146-A5EE-4D20A84D6E5F}" destId="{325F50DE-A561-E747-AD75-80083431FC46}" srcOrd="7" destOrd="0" presId="urn:microsoft.com/office/officeart/2005/8/layout/list1"/>
    <dgm:cxn modelId="{E7675CA2-7131-A04F-81AD-514EA9A0F3F7}" type="presParOf" srcId="{013552CA-4C6D-4146-A5EE-4D20A84D6E5F}" destId="{3CC03BFA-EDA5-1046-87AD-2B9CDFD1AB04}" srcOrd="8" destOrd="0" presId="urn:microsoft.com/office/officeart/2005/8/layout/list1"/>
    <dgm:cxn modelId="{4A92727F-A768-A248-A3E3-DE1BBAD7BDCB}" type="presParOf" srcId="{3CC03BFA-EDA5-1046-87AD-2B9CDFD1AB04}" destId="{AE47C343-187B-A54D-862E-F58D24BA67C5}" srcOrd="0" destOrd="0" presId="urn:microsoft.com/office/officeart/2005/8/layout/list1"/>
    <dgm:cxn modelId="{C4B96D51-CBA1-2648-AEFD-48E03A30871C}" type="presParOf" srcId="{3CC03BFA-EDA5-1046-87AD-2B9CDFD1AB04}" destId="{27449566-896A-8D42-956A-88A61F2A5192}" srcOrd="1" destOrd="0" presId="urn:microsoft.com/office/officeart/2005/8/layout/list1"/>
    <dgm:cxn modelId="{16DB9265-13F7-E74F-BC4C-2861F47A1425}" type="presParOf" srcId="{013552CA-4C6D-4146-A5EE-4D20A84D6E5F}" destId="{6A5D9EC4-E445-1D48-BB44-C599FD2A5DA5}" srcOrd="9" destOrd="0" presId="urn:microsoft.com/office/officeart/2005/8/layout/list1"/>
    <dgm:cxn modelId="{59077078-F5BB-6047-B73A-E82AA8C1A035}" type="presParOf" srcId="{013552CA-4C6D-4146-A5EE-4D20A84D6E5F}" destId="{EEDF89BB-E5B0-324A-B361-000B433E37CB}" srcOrd="10" destOrd="0" presId="urn:microsoft.com/office/officeart/2005/8/layout/list1"/>
    <dgm:cxn modelId="{D380A396-F1B9-6A44-A788-E27A0FB6B846}" type="presParOf" srcId="{013552CA-4C6D-4146-A5EE-4D20A84D6E5F}" destId="{E15CC2DD-0438-E340-ABDB-771A9BE3CC13}" srcOrd="11" destOrd="0" presId="urn:microsoft.com/office/officeart/2005/8/layout/list1"/>
    <dgm:cxn modelId="{B855FE53-C2CD-CC46-BBE4-9329B962E8E7}" type="presParOf" srcId="{013552CA-4C6D-4146-A5EE-4D20A84D6E5F}" destId="{E2F6AD5F-D9D0-7648-9FCD-74C7C3BEDFFC}" srcOrd="12" destOrd="0" presId="urn:microsoft.com/office/officeart/2005/8/layout/list1"/>
    <dgm:cxn modelId="{858A05CC-9712-9A44-B75C-4BB6D15E4C56}" type="presParOf" srcId="{E2F6AD5F-D9D0-7648-9FCD-74C7C3BEDFFC}" destId="{E775B5D1-08B9-524E-97C8-32DCC738E715}" srcOrd="0" destOrd="0" presId="urn:microsoft.com/office/officeart/2005/8/layout/list1"/>
    <dgm:cxn modelId="{229D039A-31A2-204F-AF24-E82AE31DC9E7}" type="presParOf" srcId="{E2F6AD5F-D9D0-7648-9FCD-74C7C3BEDFFC}" destId="{425CFBF8-5602-CC49-8D98-4E6A68661AA0}" srcOrd="1" destOrd="0" presId="urn:microsoft.com/office/officeart/2005/8/layout/list1"/>
    <dgm:cxn modelId="{41E29A5D-E72E-0045-B837-A35BDC76D5BD}" type="presParOf" srcId="{013552CA-4C6D-4146-A5EE-4D20A84D6E5F}" destId="{2C70CEC5-615C-514F-B36D-124575088523}" srcOrd="13" destOrd="0" presId="urn:microsoft.com/office/officeart/2005/8/layout/list1"/>
    <dgm:cxn modelId="{D23D86DB-D936-1643-B6E9-0BFC50000648}" type="presParOf" srcId="{013552CA-4C6D-4146-A5EE-4D20A84D6E5F}" destId="{DB8030CD-136E-8B48-A051-9D21B498B83D}" srcOrd="14" destOrd="0" presId="urn:microsoft.com/office/officeart/2005/8/layout/list1"/>
    <dgm:cxn modelId="{D40567BE-7818-344E-A978-F381BC11707F}" type="presParOf" srcId="{013552CA-4C6D-4146-A5EE-4D20A84D6E5F}" destId="{23155491-4C67-7847-9747-D9F5671A4240}" srcOrd="15" destOrd="0" presId="urn:microsoft.com/office/officeart/2005/8/layout/list1"/>
    <dgm:cxn modelId="{D7510312-1546-CA49-A3F5-A6CBF7AEE82C}" type="presParOf" srcId="{013552CA-4C6D-4146-A5EE-4D20A84D6E5F}" destId="{48A53F12-7592-B74F-9347-EC1A98CC9480}" srcOrd="16" destOrd="0" presId="urn:microsoft.com/office/officeart/2005/8/layout/list1"/>
    <dgm:cxn modelId="{CDF0E22F-2183-284E-98E4-13DF1DCF193A}" type="presParOf" srcId="{48A53F12-7592-B74F-9347-EC1A98CC9480}" destId="{2FDF7F32-0D1D-9A4C-A7BC-2F86B9FAA539}" srcOrd="0" destOrd="0" presId="urn:microsoft.com/office/officeart/2005/8/layout/list1"/>
    <dgm:cxn modelId="{586D3DF3-5BD1-2443-92C5-2D1BC8203A67}" type="presParOf" srcId="{48A53F12-7592-B74F-9347-EC1A98CC9480}" destId="{B301DAF9-3D59-4240-B5A5-D4B3020E6037}" srcOrd="1" destOrd="0" presId="urn:microsoft.com/office/officeart/2005/8/layout/list1"/>
    <dgm:cxn modelId="{1E0910D7-5847-6F40-AC54-14C9A2A3BF2A}" type="presParOf" srcId="{013552CA-4C6D-4146-A5EE-4D20A84D6E5F}" destId="{345EDB62-B3C8-944C-9F70-6D0450037CD1}" srcOrd="17" destOrd="0" presId="urn:microsoft.com/office/officeart/2005/8/layout/list1"/>
    <dgm:cxn modelId="{CB753CDD-26C4-B847-8C89-DEF2C0ADB4FA}" type="presParOf" srcId="{013552CA-4C6D-4146-A5EE-4D20A84D6E5F}" destId="{057C0626-5216-8E48-A6B0-16B21E35B23E}"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5C0B14E-AEA6-48D3-A387-ED4A3A3BF84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ACEAFD5-63CF-4AFC-B46F-BE086C5D447C}">
      <dgm:prSet phldrT="[Text]" custT="1"/>
      <dgm:spPr/>
      <dgm:t>
        <a:bodyPr/>
        <a:lstStyle/>
        <a:p>
          <a:r>
            <a:rPr lang="en-US" sz="1800" b="0" dirty="0"/>
            <a:t>Functions</a:t>
          </a:r>
        </a:p>
      </dgm:t>
    </dgm:pt>
    <dgm:pt modelId="{7A0BD8EC-BB4A-4912-A54E-6F39B681264E}" type="parTrans" cxnId="{AE101ABC-7EA3-4444-A576-8AB15A371C84}">
      <dgm:prSet/>
      <dgm:spPr/>
      <dgm:t>
        <a:bodyPr/>
        <a:lstStyle/>
        <a:p>
          <a:endParaRPr lang="en-US"/>
        </a:p>
      </dgm:t>
    </dgm:pt>
    <dgm:pt modelId="{7A8D4B4D-06E9-4958-810D-A6226B6AC588}" type="sibTrans" cxnId="{AE101ABC-7EA3-4444-A576-8AB15A371C84}">
      <dgm:prSet/>
      <dgm:spPr/>
      <dgm:t>
        <a:bodyPr/>
        <a:lstStyle/>
        <a:p>
          <a:endParaRPr lang="en-US"/>
        </a:p>
      </dgm:t>
    </dgm:pt>
    <dgm:pt modelId="{349299C9-846E-4827-813A-349CCCE20782}">
      <dgm:prSet phldrT="[Text]"/>
      <dgm:spPr/>
      <dgm:t>
        <a:bodyPr/>
        <a:lstStyle/>
        <a:p>
          <a:endParaRPr lang="en-US" dirty="0"/>
        </a:p>
      </dgm:t>
    </dgm:pt>
    <dgm:pt modelId="{AEA27547-B9ED-4994-BD27-04EC297EF367}" type="parTrans" cxnId="{0EFA3039-6828-403C-9445-4359BA6645E6}">
      <dgm:prSet/>
      <dgm:spPr/>
      <dgm:t>
        <a:bodyPr/>
        <a:lstStyle/>
        <a:p>
          <a:endParaRPr lang="en-US"/>
        </a:p>
      </dgm:t>
    </dgm:pt>
    <dgm:pt modelId="{9D819F52-ACA0-4B08-8256-DF6BD8FA3A0B}" type="sibTrans" cxnId="{0EFA3039-6828-403C-9445-4359BA6645E6}">
      <dgm:prSet/>
      <dgm:spPr/>
      <dgm:t>
        <a:bodyPr/>
        <a:lstStyle/>
        <a:p>
          <a:endParaRPr lang="en-US"/>
        </a:p>
      </dgm:t>
    </dgm:pt>
    <dgm:pt modelId="{D07AD3FD-84FF-467E-9693-752776549C61}">
      <dgm:prSet phldrT="[Text]" custT="1"/>
      <dgm:spPr/>
      <dgm:t>
        <a:bodyPr/>
        <a:lstStyle/>
        <a:p>
          <a:r>
            <a:rPr lang="en-US" sz="1800" b="0" dirty="0"/>
            <a:t>User Roles    </a:t>
          </a:r>
        </a:p>
      </dgm:t>
    </dgm:pt>
    <dgm:pt modelId="{7B691773-F524-4FAD-A272-BDF0B0C4370A}" type="parTrans" cxnId="{55492768-9A5E-4F74-AC7C-959C5C24EFD3}">
      <dgm:prSet/>
      <dgm:spPr/>
      <dgm:t>
        <a:bodyPr/>
        <a:lstStyle/>
        <a:p>
          <a:endParaRPr lang="en-US"/>
        </a:p>
      </dgm:t>
    </dgm:pt>
    <dgm:pt modelId="{A8C9B7A9-BC2A-4753-B7F0-F2E361D95520}" type="sibTrans" cxnId="{55492768-9A5E-4F74-AC7C-959C5C24EFD3}">
      <dgm:prSet/>
      <dgm:spPr/>
      <dgm:t>
        <a:bodyPr/>
        <a:lstStyle/>
        <a:p>
          <a:endParaRPr lang="en-US"/>
        </a:p>
      </dgm:t>
    </dgm:pt>
    <dgm:pt modelId="{5D70EFF5-8B31-4A1F-AE44-51E4CF0013EB}">
      <dgm:prSet phldrT="[Text]"/>
      <dgm:spPr/>
      <dgm:t>
        <a:bodyPr/>
        <a:lstStyle/>
        <a:p>
          <a:endParaRPr lang="en-US" dirty="0"/>
        </a:p>
      </dgm:t>
    </dgm:pt>
    <dgm:pt modelId="{96C720A0-FEEF-48D1-8DF6-ABA03C304822}" type="parTrans" cxnId="{E97FF64F-8020-497E-AE7D-2395DDA4560D}">
      <dgm:prSet/>
      <dgm:spPr/>
      <dgm:t>
        <a:bodyPr/>
        <a:lstStyle/>
        <a:p>
          <a:endParaRPr lang="en-US"/>
        </a:p>
      </dgm:t>
    </dgm:pt>
    <dgm:pt modelId="{B6A59CDE-18AD-4553-B6C5-FF001A8E8510}" type="sibTrans" cxnId="{E97FF64F-8020-497E-AE7D-2395DDA4560D}">
      <dgm:prSet/>
      <dgm:spPr/>
      <dgm:t>
        <a:bodyPr/>
        <a:lstStyle/>
        <a:p>
          <a:endParaRPr lang="en-US"/>
        </a:p>
      </dgm:t>
    </dgm:pt>
    <dgm:pt modelId="{D71FC021-6A65-44D1-95B9-0E6C89079866}">
      <dgm:prSet phldrT="[Text]" custT="1"/>
      <dgm:spPr/>
      <dgm:t>
        <a:bodyPr/>
        <a:lstStyle/>
        <a:p>
          <a:r>
            <a:rPr lang="en-US" sz="1800" b="0" dirty="0"/>
            <a:t>Views</a:t>
          </a:r>
        </a:p>
      </dgm:t>
    </dgm:pt>
    <dgm:pt modelId="{862AAE39-3AAD-40E3-BA20-90187BD73242}" type="parTrans" cxnId="{53239C96-427C-420B-95DC-546F3B30ED65}">
      <dgm:prSet/>
      <dgm:spPr/>
      <dgm:t>
        <a:bodyPr/>
        <a:lstStyle/>
        <a:p>
          <a:endParaRPr lang="en-US"/>
        </a:p>
      </dgm:t>
    </dgm:pt>
    <dgm:pt modelId="{9B090D9D-470E-46E2-AABB-0368A52481AA}" type="sibTrans" cxnId="{53239C96-427C-420B-95DC-546F3B30ED65}">
      <dgm:prSet/>
      <dgm:spPr/>
      <dgm:t>
        <a:bodyPr/>
        <a:lstStyle/>
        <a:p>
          <a:endParaRPr lang="en-US"/>
        </a:p>
      </dgm:t>
    </dgm:pt>
    <dgm:pt modelId="{4A6BB192-9983-4F48-BBC5-6E384EED7EC5}">
      <dgm:prSet phldrT="[Text]"/>
      <dgm:spPr/>
      <dgm:t>
        <a:bodyPr/>
        <a:lstStyle/>
        <a:p>
          <a:endParaRPr lang="en-US" dirty="0"/>
        </a:p>
      </dgm:t>
    </dgm:pt>
    <dgm:pt modelId="{230A6E4A-6CED-4DC0-AEFE-6859FE07B658}" type="parTrans" cxnId="{E3115EEA-DE9C-4F06-B8B3-BEB263D5F2B1}">
      <dgm:prSet/>
      <dgm:spPr/>
      <dgm:t>
        <a:bodyPr/>
        <a:lstStyle/>
        <a:p>
          <a:endParaRPr lang="en-US"/>
        </a:p>
      </dgm:t>
    </dgm:pt>
    <dgm:pt modelId="{0B568EC2-5D2A-4B00-8047-B7832F245B44}" type="sibTrans" cxnId="{E3115EEA-DE9C-4F06-B8B3-BEB263D5F2B1}">
      <dgm:prSet/>
      <dgm:spPr/>
      <dgm:t>
        <a:bodyPr/>
        <a:lstStyle/>
        <a:p>
          <a:endParaRPr lang="en-US"/>
        </a:p>
      </dgm:t>
    </dgm:pt>
    <dgm:pt modelId="{4551B675-D926-4DD6-8951-65F2DCE2D424}">
      <dgm:prSet phldrT="[Text]" custT="1"/>
      <dgm:spPr/>
      <dgm:t>
        <a:bodyPr/>
        <a:lstStyle/>
        <a:p>
          <a:r>
            <a:rPr lang="en-US" sz="1800" b="0" dirty="0"/>
            <a:t>Reports</a:t>
          </a:r>
        </a:p>
      </dgm:t>
    </dgm:pt>
    <dgm:pt modelId="{2EE55A78-001E-403E-B21D-1FBC70FF8613}" type="parTrans" cxnId="{BDC6F4EC-735C-4250-A2CF-39733D874D48}">
      <dgm:prSet/>
      <dgm:spPr/>
      <dgm:t>
        <a:bodyPr/>
        <a:lstStyle/>
        <a:p>
          <a:endParaRPr lang="en-US"/>
        </a:p>
      </dgm:t>
    </dgm:pt>
    <dgm:pt modelId="{DFA807B3-8FE5-43CB-A9CE-8C2279DA0813}" type="sibTrans" cxnId="{BDC6F4EC-735C-4250-A2CF-39733D874D48}">
      <dgm:prSet/>
      <dgm:spPr/>
      <dgm:t>
        <a:bodyPr/>
        <a:lstStyle/>
        <a:p>
          <a:endParaRPr lang="en-US"/>
        </a:p>
      </dgm:t>
    </dgm:pt>
    <dgm:pt modelId="{89636526-E437-1B48-9FF4-A185F5CB418F}" type="pres">
      <dgm:prSet presAssocID="{55C0B14E-AEA6-48D3-A387-ED4A3A3BF840}" presName="linear" presStyleCnt="0">
        <dgm:presLayoutVars>
          <dgm:dir/>
          <dgm:animLvl val="lvl"/>
          <dgm:resizeHandles val="exact"/>
        </dgm:presLayoutVars>
      </dgm:prSet>
      <dgm:spPr/>
    </dgm:pt>
    <dgm:pt modelId="{E23BB58A-04DA-E74E-996E-8ED06B042A5E}" type="pres">
      <dgm:prSet presAssocID="{AACEAFD5-63CF-4AFC-B46F-BE086C5D447C}" presName="parentLin" presStyleCnt="0"/>
      <dgm:spPr/>
    </dgm:pt>
    <dgm:pt modelId="{05D2290D-E697-3B4B-BD13-5BE07085389C}" type="pres">
      <dgm:prSet presAssocID="{AACEAFD5-63CF-4AFC-B46F-BE086C5D447C}" presName="parentLeftMargin" presStyleLbl="node1" presStyleIdx="0" presStyleCnt="4"/>
      <dgm:spPr/>
    </dgm:pt>
    <dgm:pt modelId="{7BD6F526-BD23-0F48-8D7E-F843FA18A06D}" type="pres">
      <dgm:prSet presAssocID="{AACEAFD5-63CF-4AFC-B46F-BE086C5D447C}" presName="parentText" presStyleLbl="node1" presStyleIdx="0" presStyleCnt="4">
        <dgm:presLayoutVars>
          <dgm:chMax val="0"/>
          <dgm:bulletEnabled val="1"/>
        </dgm:presLayoutVars>
      </dgm:prSet>
      <dgm:spPr/>
    </dgm:pt>
    <dgm:pt modelId="{56C9D9C7-EC5D-AD4C-82BC-EC06F64CE822}" type="pres">
      <dgm:prSet presAssocID="{AACEAFD5-63CF-4AFC-B46F-BE086C5D447C}" presName="negativeSpace" presStyleCnt="0"/>
      <dgm:spPr/>
    </dgm:pt>
    <dgm:pt modelId="{6993933F-4329-394F-A407-6F67FBB3ADBD}" type="pres">
      <dgm:prSet presAssocID="{AACEAFD5-63CF-4AFC-B46F-BE086C5D447C}" presName="childText" presStyleLbl="conFgAcc1" presStyleIdx="0" presStyleCnt="4">
        <dgm:presLayoutVars>
          <dgm:bulletEnabled val="1"/>
        </dgm:presLayoutVars>
      </dgm:prSet>
      <dgm:spPr/>
    </dgm:pt>
    <dgm:pt modelId="{02211BBF-C671-A14B-97AB-E4310CC72D5F}" type="pres">
      <dgm:prSet presAssocID="{7A8D4B4D-06E9-4958-810D-A6226B6AC588}" presName="spaceBetweenRectangles" presStyleCnt="0"/>
      <dgm:spPr/>
    </dgm:pt>
    <dgm:pt modelId="{08BB0EAE-75EC-C14D-97B4-9348D67531A8}" type="pres">
      <dgm:prSet presAssocID="{D07AD3FD-84FF-467E-9693-752776549C61}" presName="parentLin" presStyleCnt="0"/>
      <dgm:spPr/>
    </dgm:pt>
    <dgm:pt modelId="{6132A98F-6410-EE4A-A654-D8A8F3CBE2AA}" type="pres">
      <dgm:prSet presAssocID="{D07AD3FD-84FF-467E-9693-752776549C61}" presName="parentLeftMargin" presStyleLbl="node1" presStyleIdx="0" presStyleCnt="4"/>
      <dgm:spPr/>
    </dgm:pt>
    <dgm:pt modelId="{862038E2-6C19-3B43-8018-DD44E6CF4A1E}" type="pres">
      <dgm:prSet presAssocID="{D07AD3FD-84FF-467E-9693-752776549C61}" presName="parentText" presStyleLbl="node1" presStyleIdx="1" presStyleCnt="4">
        <dgm:presLayoutVars>
          <dgm:chMax val="0"/>
          <dgm:bulletEnabled val="1"/>
        </dgm:presLayoutVars>
      </dgm:prSet>
      <dgm:spPr/>
    </dgm:pt>
    <dgm:pt modelId="{A4EA9DFA-A13C-9F41-8117-8832999D7291}" type="pres">
      <dgm:prSet presAssocID="{D07AD3FD-84FF-467E-9693-752776549C61}" presName="negativeSpace" presStyleCnt="0"/>
      <dgm:spPr/>
    </dgm:pt>
    <dgm:pt modelId="{2DA2F04A-0D38-B94A-915F-B71F9BDAF509}" type="pres">
      <dgm:prSet presAssocID="{D07AD3FD-84FF-467E-9693-752776549C61}" presName="childText" presStyleLbl="conFgAcc1" presStyleIdx="1" presStyleCnt="4">
        <dgm:presLayoutVars>
          <dgm:bulletEnabled val="1"/>
        </dgm:presLayoutVars>
      </dgm:prSet>
      <dgm:spPr/>
    </dgm:pt>
    <dgm:pt modelId="{3A7B147D-6208-B741-B634-67BCD591EFED}" type="pres">
      <dgm:prSet presAssocID="{A8C9B7A9-BC2A-4753-B7F0-F2E361D95520}" presName="spaceBetweenRectangles" presStyleCnt="0"/>
      <dgm:spPr/>
    </dgm:pt>
    <dgm:pt modelId="{067423BE-3C83-CE42-B938-FEC64578CF4E}" type="pres">
      <dgm:prSet presAssocID="{D71FC021-6A65-44D1-95B9-0E6C89079866}" presName="parentLin" presStyleCnt="0"/>
      <dgm:spPr/>
    </dgm:pt>
    <dgm:pt modelId="{183577A2-E7F2-C74F-B5D9-68A78709D95C}" type="pres">
      <dgm:prSet presAssocID="{D71FC021-6A65-44D1-95B9-0E6C89079866}" presName="parentLeftMargin" presStyleLbl="node1" presStyleIdx="1" presStyleCnt="4"/>
      <dgm:spPr/>
    </dgm:pt>
    <dgm:pt modelId="{84BF4BCB-D33C-A749-90E0-B34E09901665}" type="pres">
      <dgm:prSet presAssocID="{D71FC021-6A65-44D1-95B9-0E6C89079866}" presName="parentText" presStyleLbl="node1" presStyleIdx="2" presStyleCnt="4">
        <dgm:presLayoutVars>
          <dgm:chMax val="0"/>
          <dgm:bulletEnabled val="1"/>
        </dgm:presLayoutVars>
      </dgm:prSet>
      <dgm:spPr/>
    </dgm:pt>
    <dgm:pt modelId="{5632C9AA-815C-B744-B1C8-39A9AC4A752A}" type="pres">
      <dgm:prSet presAssocID="{D71FC021-6A65-44D1-95B9-0E6C89079866}" presName="negativeSpace" presStyleCnt="0"/>
      <dgm:spPr/>
    </dgm:pt>
    <dgm:pt modelId="{B217C541-66EF-AF45-B096-3795622744CA}" type="pres">
      <dgm:prSet presAssocID="{D71FC021-6A65-44D1-95B9-0E6C89079866}" presName="childText" presStyleLbl="conFgAcc1" presStyleIdx="2" presStyleCnt="4">
        <dgm:presLayoutVars>
          <dgm:bulletEnabled val="1"/>
        </dgm:presLayoutVars>
      </dgm:prSet>
      <dgm:spPr/>
    </dgm:pt>
    <dgm:pt modelId="{D1D32EBD-DFF9-004E-960E-90AB7589D758}" type="pres">
      <dgm:prSet presAssocID="{9B090D9D-470E-46E2-AABB-0368A52481AA}" presName="spaceBetweenRectangles" presStyleCnt="0"/>
      <dgm:spPr/>
    </dgm:pt>
    <dgm:pt modelId="{BD22D5C0-4675-2B47-8692-CF7EABFFEE83}" type="pres">
      <dgm:prSet presAssocID="{4551B675-D926-4DD6-8951-65F2DCE2D424}" presName="parentLin" presStyleCnt="0"/>
      <dgm:spPr/>
    </dgm:pt>
    <dgm:pt modelId="{E2A56F68-606A-F643-8C8B-485A7F6B72BE}" type="pres">
      <dgm:prSet presAssocID="{4551B675-D926-4DD6-8951-65F2DCE2D424}" presName="parentLeftMargin" presStyleLbl="node1" presStyleIdx="2" presStyleCnt="4"/>
      <dgm:spPr/>
    </dgm:pt>
    <dgm:pt modelId="{101AC9A5-A3DE-A44E-9320-56DFA2275488}" type="pres">
      <dgm:prSet presAssocID="{4551B675-D926-4DD6-8951-65F2DCE2D424}" presName="parentText" presStyleLbl="node1" presStyleIdx="3" presStyleCnt="4">
        <dgm:presLayoutVars>
          <dgm:chMax val="0"/>
          <dgm:bulletEnabled val="1"/>
        </dgm:presLayoutVars>
      </dgm:prSet>
      <dgm:spPr/>
    </dgm:pt>
    <dgm:pt modelId="{2E59AEFC-963F-9941-8A0C-301E35F27ACF}" type="pres">
      <dgm:prSet presAssocID="{4551B675-D926-4DD6-8951-65F2DCE2D424}" presName="negativeSpace" presStyleCnt="0"/>
      <dgm:spPr/>
    </dgm:pt>
    <dgm:pt modelId="{4AD0C3A4-8F56-3641-A2A6-80B7D202CE94}" type="pres">
      <dgm:prSet presAssocID="{4551B675-D926-4DD6-8951-65F2DCE2D424}" presName="childText" presStyleLbl="conFgAcc1" presStyleIdx="3" presStyleCnt="4">
        <dgm:presLayoutVars>
          <dgm:bulletEnabled val="1"/>
        </dgm:presLayoutVars>
      </dgm:prSet>
      <dgm:spPr/>
    </dgm:pt>
  </dgm:ptLst>
  <dgm:cxnLst>
    <dgm:cxn modelId="{9EC65819-0C99-C841-8C06-6D23135FA481}" type="presOf" srcId="{4551B675-D926-4DD6-8951-65F2DCE2D424}" destId="{101AC9A5-A3DE-A44E-9320-56DFA2275488}" srcOrd="1" destOrd="0" presId="urn:microsoft.com/office/officeart/2005/8/layout/list1"/>
    <dgm:cxn modelId="{80E5C81D-23BE-BE47-8EBC-F3BFE8900898}" type="presOf" srcId="{D07AD3FD-84FF-467E-9693-752776549C61}" destId="{862038E2-6C19-3B43-8018-DD44E6CF4A1E}" srcOrd="1" destOrd="0" presId="urn:microsoft.com/office/officeart/2005/8/layout/list1"/>
    <dgm:cxn modelId="{C93DAD29-F155-B242-AF4A-0369738F3BF3}" type="presOf" srcId="{5D70EFF5-8B31-4A1F-AE44-51E4CF0013EB}" destId="{2DA2F04A-0D38-B94A-915F-B71F9BDAF509}" srcOrd="0" destOrd="0" presId="urn:microsoft.com/office/officeart/2005/8/layout/list1"/>
    <dgm:cxn modelId="{0EFA3039-6828-403C-9445-4359BA6645E6}" srcId="{AACEAFD5-63CF-4AFC-B46F-BE086C5D447C}" destId="{349299C9-846E-4827-813A-349CCCE20782}" srcOrd="0" destOrd="0" parTransId="{AEA27547-B9ED-4994-BD27-04EC297EF367}" sibTransId="{9D819F52-ACA0-4B08-8256-DF6BD8FA3A0B}"/>
    <dgm:cxn modelId="{9994393E-0DE2-BE4D-B538-5780D565215B}" type="presOf" srcId="{55C0B14E-AEA6-48D3-A387-ED4A3A3BF840}" destId="{89636526-E437-1B48-9FF4-A185F5CB418F}" srcOrd="0" destOrd="0" presId="urn:microsoft.com/office/officeart/2005/8/layout/list1"/>
    <dgm:cxn modelId="{E97FF64F-8020-497E-AE7D-2395DDA4560D}" srcId="{D07AD3FD-84FF-467E-9693-752776549C61}" destId="{5D70EFF5-8B31-4A1F-AE44-51E4CF0013EB}" srcOrd="0" destOrd="0" parTransId="{96C720A0-FEEF-48D1-8DF6-ABA03C304822}" sibTransId="{B6A59CDE-18AD-4553-B6C5-FF001A8E8510}"/>
    <dgm:cxn modelId="{B4CC1A5A-7DDF-9040-BC25-3C6C02EF258E}" type="presOf" srcId="{D07AD3FD-84FF-467E-9693-752776549C61}" destId="{6132A98F-6410-EE4A-A654-D8A8F3CBE2AA}" srcOrd="0" destOrd="0" presId="urn:microsoft.com/office/officeart/2005/8/layout/list1"/>
    <dgm:cxn modelId="{55492768-9A5E-4F74-AC7C-959C5C24EFD3}" srcId="{55C0B14E-AEA6-48D3-A387-ED4A3A3BF840}" destId="{D07AD3FD-84FF-467E-9693-752776549C61}" srcOrd="1" destOrd="0" parTransId="{7B691773-F524-4FAD-A272-BDF0B0C4370A}" sibTransId="{A8C9B7A9-BC2A-4753-B7F0-F2E361D95520}"/>
    <dgm:cxn modelId="{5A2ECF7F-4BB7-0745-A3A7-EF3CACEA819B}" type="presOf" srcId="{4A6BB192-9983-4F48-BBC5-6E384EED7EC5}" destId="{B217C541-66EF-AF45-B096-3795622744CA}" srcOrd="0" destOrd="0" presId="urn:microsoft.com/office/officeart/2005/8/layout/list1"/>
    <dgm:cxn modelId="{57634787-738A-684F-83A5-805F4D82AADB}" type="presOf" srcId="{349299C9-846E-4827-813A-349CCCE20782}" destId="{6993933F-4329-394F-A407-6F67FBB3ADBD}" srcOrd="0" destOrd="0" presId="urn:microsoft.com/office/officeart/2005/8/layout/list1"/>
    <dgm:cxn modelId="{1333DA94-AADD-5D4D-90F6-E290274154C7}" type="presOf" srcId="{AACEAFD5-63CF-4AFC-B46F-BE086C5D447C}" destId="{05D2290D-E697-3B4B-BD13-5BE07085389C}" srcOrd="0" destOrd="0" presId="urn:microsoft.com/office/officeart/2005/8/layout/list1"/>
    <dgm:cxn modelId="{53239C96-427C-420B-95DC-546F3B30ED65}" srcId="{55C0B14E-AEA6-48D3-A387-ED4A3A3BF840}" destId="{D71FC021-6A65-44D1-95B9-0E6C89079866}" srcOrd="2" destOrd="0" parTransId="{862AAE39-3AAD-40E3-BA20-90187BD73242}" sibTransId="{9B090D9D-470E-46E2-AABB-0368A52481AA}"/>
    <dgm:cxn modelId="{66D85197-C25B-344A-A356-A4AAFFCF0BF1}" type="presOf" srcId="{4551B675-D926-4DD6-8951-65F2DCE2D424}" destId="{E2A56F68-606A-F643-8C8B-485A7F6B72BE}" srcOrd="0" destOrd="0" presId="urn:microsoft.com/office/officeart/2005/8/layout/list1"/>
    <dgm:cxn modelId="{F81354BA-A705-5242-868D-2BCBA0FEA3EA}" type="presOf" srcId="{D71FC021-6A65-44D1-95B9-0E6C89079866}" destId="{84BF4BCB-D33C-A749-90E0-B34E09901665}" srcOrd="1" destOrd="0" presId="urn:microsoft.com/office/officeart/2005/8/layout/list1"/>
    <dgm:cxn modelId="{AE101ABC-7EA3-4444-A576-8AB15A371C84}" srcId="{55C0B14E-AEA6-48D3-A387-ED4A3A3BF840}" destId="{AACEAFD5-63CF-4AFC-B46F-BE086C5D447C}" srcOrd="0" destOrd="0" parTransId="{7A0BD8EC-BB4A-4912-A54E-6F39B681264E}" sibTransId="{7A8D4B4D-06E9-4958-810D-A6226B6AC588}"/>
    <dgm:cxn modelId="{5173B0DC-8E3E-054E-947C-FC92D3D4F5F4}" type="presOf" srcId="{AACEAFD5-63CF-4AFC-B46F-BE086C5D447C}" destId="{7BD6F526-BD23-0F48-8D7E-F843FA18A06D}" srcOrd="1" destOrd="0" presId="urn:microsoft.com/office/officeart/2005/8/layout/list1"/>
    <dgm:cxn modelId="{E3115EEA-DE9C-4F06-B8B3-BEB263D5F2B1}" srcId="{D71FC021-6A65-44D1-95B9-0E6C89079866}" destId="{4A6BB192-9983-4F48-BBC5-6E384EED7EC5}" srcOrd="0" destOrd="0" parTransId="{230A6E4A-6CED-4DC0-AEFE-6859FE07B658}" sibTransId="{0B568EC2-5D2A-4B00-8047-B7832F245B44}"/>
    <dgm:cxn modelId="{BDC6F4EC-735C-4250-A2CF-39733D874D48}" srcId="{55C0B14E-AEA6-48D3-A387-ED4A3A3BF840}" destId="{4551B675-D926-4DD6-8951-65F2DCE2D424}" srcOrd="3" destOrd="0" parTransId="{2EE55A78-001E-403E-B21D-1FBC70FF8613}" sibTransId="{DFA807B3-8FE5-43CB-A9CE-8C2279DA0813}"/>
    <dgm:cxn modelId="{CE2689F1-78C4-DD4D-968E-699F2B521C32}" type="presOf" srcId="{D71FC021-6A65-44D1-95B9-0E6C89079866}" destId="{183577A2-E7F2-C74F-B5D9-68A78709D95C}" srcOrd="0" destOrd="0" presId="urn:microsoft.com/office/officeart/2005/8/layout/list1"/>
    <dgm:cxn modelId="{2B6B9F9B-3B82-A240-8276-4CBDF0FCED71}" type="presParOf" srcId="{89636526-E437-1B48-9FF4-A185F5CB418F}" destId="{E23BB58A-04DA-E74E-996E-8ED06B042A5E}" srcOrd="0" destOrd="0" presId="urn:microsoft.com/office/officeart/2005/8/layout/list1"/>
    <dgm:cxn modelId="{A1D1F567-B537-E041-92AC-FBE1358C8D2F}" type="presParOf" srcId="{E23BB58A-04DA-E74E-996E-8ED06B042A5E}" destId="{05D2290D-E697-3B4B-BD13-5BE07085389C}" srcOrd="0" destOrd="0" presId="urn:microsoft.com/office/officeart/2005/8/layout/list1"/>
    <dgm:cxn modelId="{6E274066-8CD8-6741-9E56-00C1B88B8390}" type="presParOf" srcId="{E23BB58A-04DA-E74E-996E-8ED06B042A5E}" destId="{7BD6F526-BD23-0F48-8D7E-F843FA18A06D}" srcOrd="1" destOrd="0" presId="urn:microsoft.com/office/officeart/2005/8/layout/list1"/>
    <dgm:cxn modelId="{6ECAC187-4046-C745-A665-F718B2ECBA02}" type="presParOf" srcId="{89636526-E437-1B48-9FF4-A185F5CB418F}" destId="{56C9D9C7-EC5D-AD4C-82BC-EC06F64CE822}" srcOrd="1" destOrd="0" presId="urn:microsoft.com/office/officeart/2005/8/layout/list1"/>
    <dgm:cxn modelId="{4CC69074-BDCE-8F44-A654-D8942C8ED8D6}" type="presParOf" srcId="{89636526-E437-1B48-9FF4-A185F5CB418F}" destId="{6993933F-4329-394F-A407-6F67FBB3ADBD}" srcOrd="2" destOrd="0" presId="urn:microsoft.com/office/officeart/2005/8/layout/list1"/>
    <dgm:cxn modelId="{B31F2A9E-2C11-014D-9678-EBE8B6E99DE4}" type="presParOf" srcId="{89636526-E437-1B48-9FF4-A185F5CB418F}" destId="{02211BBF-C671-A14B-97AB-E4310CC72D5F}" srcOrd="3" destOrd="0" presId="urn:microsoft.com/office/officeart/2005/8/layout/list1"/>
    <dgm:cxn modelId="{5C5030D3-70B7-024C-9634-85A1AB3483C0}" type="presParOf" srcId="{89636526-E437-1B48-9FF4-A185F5CB418F}" destId="{08BB0EAE-75EC-C14D-97B4-9348D67531A8}" srcOrd="4" destOrd="0" presId="urn:microsoft.com/office/officeart/2005/8/layout/list1"/>
    <dgm:cxn modelId="{B45662AC-6FB2-3049-BB5C-C042FBAC171C}" type="presParOf" srcId="{08BB0EAE-75EC-C14D-97B4-9348D67531A8}" destId="{6132A98F-6410-EE4A-A654-D8A8F3CBE2AA}" srcOrd="0" destOrd="0" presId="urn:microsoft.com/office/officeart/2005/8/layout/list1"/>
    <dgm:cxn modelId="{ECC73E64-56C5-9E48-8A7E-BEE01276C34D}" type="presParOf" srcId="{08BB0EAE-75EC-C14D-97B4-9348D67531A8}" destId="{862038E2-6C19-3B43-8018-DD44E6CF4A1E}" srcOrd="1" destOrd="0" presId="urn:microsoft.com/office/officeart/2005/8/layout/list1"/>
    <dgm:cxn modelId="{55EE17B3-5467-944B-90D5-A5EBE9BF9769}" type="presParOf" srcId="{89636526-E437-1B48-9FF4-A185F5CB418F}" destId="{A4EA9DFA-A13C-9F41-8117-8832999D7291}" srcOrd="5" destOrd="0" presId="urn:microsoft.com/office/officeart/2005/8/layout/list1"/>
    <dgm:cxn modelId="{AF46F69A-0AF9-FA4D-A07B-DAF27596CE5F}" type="presParOf" srcId="{89636526-E437-1B48-9FF4-A185F5CB418F}" destId="{2DA2F04A-0D38-B94A-915F-B71F9BDAF509}" srcOrd="6" destOrd="0" presId="urn:microsoft.com/office/officeart/2005/8/layout/list1"/>
    <dgm:cxn modelId="{B2A239E5-FA95-134F-955F-082691E23A20}" type="presParOf" srcId="{89636526-E437-1B48-9FF4-A185F5CB418F}" destId="{3A7B147D-6208-B741-B634-67BCD591EFED}" srcOrd="7" destOrd="0" presId="urn:microsoft.com/office/officeart/2005/8/layout/list1"/>
    <dgm:cxn modelId="{6B24506D-DFF0-BE4C-B361-3AEB97023436}" type="presParOf" srcId="{89636526-E437-1B48-9FF4-A185F5CB418F}" destId="{067423BE-3C83-CE42-B938-FEC64578CF4E}" srcOrd="8" destOrd="0" presId="urn:microsoft.com/office/officeart/2005/8/layout/list1"/>
    <dgm:cxn modelId="{0262FD12-127E-E645-9E4F-C8AFCA36DB6E}" type="presParOf" srcId="{067423BE-3C83-CE42-B938-FEC64578CF4E}" destId="{183577A2-E7F2-C74F-B5D9-68A78709D95C}" srcOrd="0" destOrd="0" presId="urn:microsoft.com/office/officeart/2005/8/layout/list1"/>
    <dgm:cxn modelId="{E5803E9D-E034-C042-B902-C7C41C4BBC43}" type="presParOf" srcId="{067423BE-3C83-CE42-B938-FEC64578CF4E}" destId="{84BF4BCB-D33C-A749-90E0-B34E09901665}" srcOrd="1" destOrd="0" presId="urn:microsoft.com/office/officeart/2005/8/layout/list1"/>
    <dgm:cxn modelId="{62C72F23-4F23-9440-8BF3-F74C3DAFDA72}" type="presParOf" srcId="{89636526-E437-1B48-9FF4-A185F5CB418F}" destId="{5632C9AA-815C-B744-B1C8-39A9AC4A752A}" srcOrd="9" destOrd="0" presId="urn:microsoft.com/office/officeart/2005/8/layout/list1"/>
    <dgm:cxn modelId="{B2C0F61B-B668-1B42-B1A0-A5163894E8C5}" type="presParOf" srcId="{89636526-E437-1B48-9FF4-A185F5CB418F}" destId="{B217C541-66EF-AF45-B096-3795622744CA}" srcOrd="10" destOrd="0" presId="urn:microsoft.com/office/officeart/2005/8/layout/list1"/>
    <dgm:cxn modelId="{8C55B830-02C6-4A4E-8BBA-E831051AA1BF}" type="presParOf" srcId="{89636526-E437-1B48-9FF4-A185F5CB418F}" destId="{D1D32EBD-DFF9-004E-960E-90AB7589D758}" srcOrd="11" destOrd="0" presId="urn:microsoft.com/office/officeart/2005/8/layout/list1"/>
    <dgm:cxn modelId="{E9AFA69D-4F06-204C-A53B-F5EBEFB3F129}" type="presParOf" srcId="{89636526-E437-1B48-9FF4-A185F5CB418F}" destId="{BD22D5C0-4675-2B47-8692-CF7EABFFEE83}" srcOrd="12" destOrd="0" presId="urn:microsoft.com/office/officeart/2005/8/layout/list1"/>
    <dgm:cxn modelId="{1FE293F3-6310-C544-BB7D-7F55C0B5117F}" type="presParOf" srcId="{BD22D5C0-4675-2B47-8692-CF7EABFFEE83}" destId="{E2A56F68-606A-F643-8C8B-485A7F6B72BE}" srcOrd="0" destOrd="0" presId="urn:microsoft.com/office/officeart/2005/8/layout/list1"/>
    <dgm:cxn modelId="{7D755B0B-01DA-F243-9661-9573F1FA243D}" type="presParOf" srcId="{BD22D5C0-4675-2B47-8692-CF7EABFFEE83}" destId="{101AC9A5-A3DE-A44E-9320-56DFA2275488}" srcOrd="1" destOrd="0" presId="urn:microsoft.com/office/officeart/2005/8/layout/list1"/>
    <dgm:cxn modelId="{8E6499C3-D0A4-104C-9C9A-EF87527FC4F6}" type="presParOf" srcId="{89636526-E437-1B48-9FF4-A185F5CB418F}" destId="{2E59AEFC-963F-9941-8A0C-301E35F27ACF}" srcOrd="13" destOrd="0" presId="urn:microsoft.com/office/officeart/2005/8/layout/list1"/>
    <dgm:cxn modelId="{0198E6F8-602E-7640-B486-52920C9796A9}" type="presParOf" srcId="{89636526-E437-1B48-9FF4-A185F5CB418F}" destId="{4AD0C3A4-8F56-3641-A2A6-80B7D202CE94}" srcOrd="14"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32416D-5870-4257-B51A-A2D4D853B35E}">
      <dsp:nvSpPr>
        <dsp:cNvPr id="0" name=""/>
        <dsp:cNvSpPr/>
      </dsp:nvSpPr>
      <dsp:spPr>
        <a:xfrm>
          <a:off x="876462" y="573797"/>
          <a:ext cx="796552" cy="7965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17EE76-02B4-4D96-B09B-760843F9455F}">
      <dsp:nvSpPr>
        <dsp:cNvPr id="0" name=""/>
        <dsp:cNvSpPr/>
      </dsp:nvSpPr>
      <dsp:spPr>
        <a:xfrm>
          <a:off x="221838" y="1727500"/>
          <a:ext cx="2105802" cy="1027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dirty="0">
              <a:latin typeface="Iowan Old Style Roman" panose="02040602040506020204" pitchFamily="18" charset="77"/>
            </a:rPr>
            <a:t>NU Music is a user-friendly music streaming app with a vast collection of songs, personalized recommendations, and features such as custom playlists and marking songs as favorites. </a:t>
          </a:r>
          <a:endParaRPr lang="en-US" sz="1100" kern="1200" dirty="0">
            <a:latin typeface="Iowan Old Style Roman" panose="02040602040506020204" pitchFamily="18" charset="77"/>
          </a:endParaRPr>
        </a:p>
      </dsp:txBody>
      <dsp:txXfrm>
        <a:off x="221838" y="1727500"/>
        <a:ext cx="2105802" cy="1027484"/>
      </dsp:txXfrm>
    </dsp:sp>
    <dsp:sp modelId="{D6F4027C-0F24-459D-BD03-13C9AFE1DE08}">
      <dsp:nvSpPr>
        <dsp:cNvPr id="0" name=""/>
        <dsp:cNvSpPr/>
      </dsp:nvSpPr>
      <dsp:spPr>
        <a:xfrm>
          <a:off x="3253030" y="557473"/>
          <a:ext cx="796552" cy="7965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DA02E3-4FCF-443B-874F-0B20FBDD318A}">
      <dsp:nvSpPr>
        <dsp:cNvPr id="0" name=""/>
        <dsp:cNvSpPr/>
      </dsp:nvSpPr>
      <dsp:spPr>
        <a:xfrm>
          <a:off x="2637410" y="1678528"/>
          <a:ext cx="2027793" cy="1092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dirty="0">
              <a:latin typeface="Iowan Old Style Roman" panose="02040602040506020204" pitchFamily="18" charset="77"/>
            </a:rPr>
            <a:t>It offers two subscription models, Paid and Unpaid, with auto-renewal available for the paid subscription. Paid subscribers can download songs, while unpaid subscribers cannot.</a:t>
          </a:r>
          <a:endParaRPr lang="en-US" sz="1100" kern="1200" dirty="0">
            <a:latin typeface="Iowan Old Style Roman" panose="02040602040506020204" pitchFamily="18" charset="77"/>
          </a:endParaRPr>
        </a:p>
      </dsp:txBody>
      <dsp:txXfrm>
        <a:off x="2637410" y="1678528"/>
        <a:ext cx="2027793" cy="1092780"/>
      </dsp:txXfrm>
    </dsp:sp>
    <dsp:sp modelId="{DC01734F-CF2E-4C13-8D8E-63DCA066E6C0}">
      <dsp:nvSpPr>
        <dsp:cNvPr id="0" name=""/>
        <dsp:cNvSpPr/>
      </dsp:nvSpPr>
      <dsp:spPr>
        <a:xfrm>
          <a:off x="5656628" y="626393"/>
          <a:ext cx="796552" cy="7965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49CFF8-598F-482D-A1A6-AD0E1FE533B0}">
      <dsp:nvSpPr>
        <dsp:cNvPr id="0" name=""/>
        <dsp:cNvSpPr/>
      </dsp:nvSpPr>
      <dsp:spPr>
        <a:xfrm>
          <a:off x="4974974" y="1838330"/>
          <a:ext cx="2159861" cy="879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dirty="0">
              <a:latin typeface="Iowan Old Style Roman" panose="02040602040506020204" pitchFamily="18" charset="77"/>
            </a:rPr>
            <a:t>Users can have multiple cards associated with their account, but each card belongs to only one user. </a:t>
          </a:r>
          <a:endParaRPr lang="en-US" sz="1100" kern="1200" dirty="0">
            <a:latin typeface="Iowan Old Style Roman" panose="02040602040506020204" pitchFamily="18" charset="77"/>
          </a:endParaRPr>
        </a:p>
      </dsp:txBody>
      <dsp:txXfrm>
        <a:off x="4974974" y="1838330"/>
        <a:ext cx="2159861" cy="879711"/>
      </dsp:txXfrm>
    </dsp:sp>
    <dsp:sp modelId="{D1BFDDE0-09BC-40E4-84FE-3423A0F55CDC}">
      <dsp:nvSpPr>
        <dsp:cNvPr id="0" name=""/>
        <dsp:cNvSpPr/>
      </dsp:nvSpPr>
      <dsp:spPr>
        <a:xfrm>
          <a:off x="1905272" y="3213838"/>
          <a:ext cx="796552" cy="79655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2E3F96-F57F-45E9-B58E-96DDAF0398BD}">
      <dsp:nvSpPr>
        <dsp:cNvPr id="0" name=""/>
        <dsp:cNvSpPr/>
      </dsp:nvSpPr>
      <dsp:spPr>
        <a:xfrm>
          <a:off x="1209864" y="4367540"/>
          <a:ext cx="2187369" cy="1027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dirty="0">
              <a:latin typeface="Iowan Old Style Roman" panose="02040602040506020204" pitchFamily="18" charset="77"/>
            </a:rPr>
            <a:t>Users can create multiple custom playlists on the app, and each playlist can contain multiple songs, which can be categorized by artist, album, and song.</a:t>
          </a:r>
          <a:endParaRPr lang="en-US" sz="1100" kern="1200" dirty="0">
            <a:latin typeface="Iowan Old Style Roman" panose="02040602040506020204" pitchFamily="18" charset="77"/>
          </a:endParaRPr>
        </a:p>
      </dsp:txBody>
      <dsp:txXfrm>
        <a:off x="1209864" y="4367540"/>
        <a:ext cx="2187369" cy="1027484"/>
      </dsp:txXfrm>
    </dsp:sp>
    <dsp:sp modelId="{FFADF9BB-8B05-4439-A307-EA6EB8DC9475}">
      <dsp:nvSpPr>
        <dsp:cNvPr id="0" name=""/>
        <dsp:cNvSpPr/>
      </dsp:nvSpPr>
      <dsp:spPr>
        <a:xfrm>
          <a:off x="4528630" y="3213838"/>
          <a:ext cx="796552" cy="79655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5060FC-F88D-46DF-A064-FCE6CA58D7D1}">
      <dsp:nvSpPr>
        <dsp:cNvPr id="0" name=""/>
        <dsp:cNvSpPr/>
      </dsp:nvSpPr>
      <dsp:spPr>
        <a:xfrm>
          <a:off x="3707004" y="4367540"/>
          <a:ext cx="2439805" cy="1027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b="0" i="0" kern="1200" dirty="0">
              <a:solidFill>
                <a:schemeClr val="tx1"/>
              </a:solidFill>
              <a:latin typeface="Iowan Old Style Roman" panose="02040602040506020204" pitchFamily="18" charset="77"/>
            </a:rPr>
            <a:t>Each user has a single favorite playlist, and songs can be marked as favorites by multiple users.</a:t>
          </a:r>
          <a:endParaRPr lang="en-US" sz="1200" kern="1200" dirty="0">
            <a:solidFill>
              <a:schemeClr val="tx1"/>
            </a:solidFill>
            <a:latin typeface="Iowan Old Style Roman" panose="02040602040506020204" pitchFamily="18" charset="77"/>
          </a:endParaRPr>
        </a:p>
      </dsp:txBody>
      <dsp:txXfrm>
        <a:off x="3707004" y="4367540"/>
        <a:ext cx="2439805" cy="10274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D4E6A9-4A48-E945-B950-73AF92DBD342}">
      <dsp:nvSpPr>
        <dsp:cNvPr id="0" name=""/>
        <dsp:cNvSpPr/>
      </dsp:nvSpPr>
      <dsp:spPr>
        <a:xfrm>
          <a:off x="0" y="266841"/>
          <a:ext cx="7240146"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1916" tIns="270764" rIns="561916" bIns="92456" numCol="1" spcCol="1270" anchor="t" anchorCtr="0">
          <a:noAutofit/>
        </a:bodyPr>
        <a:lstStyle/>
        <a:p>
          <a:pPr marL="114300" lvl="1" indent="-114300" algn="l" defTabSz="577850">
            <a:lnSpc>
              <a:spcPct val="90000"/>
            </a:lnSpc>
            <a:spcBef>
              <a:spcPct val="0"/>
            </a:spcBef>
            <a:spcAft>
              <a:spcPct val="15000"/>
            </a:spcAft>
            <a:buChar char="•"/>
          </a:pPr>
          <a:endParaRPr lang="en-US" sz="1300" kern="1200" dirty="0"/>
        </a:p>
      </dsp:txBody>
      <dsp:txXfrm>
        <a:off x="0" y="266841"/>
        <a:ext cx="7240146" cy="327600"/>
      </dsp:txXfrm>
    </dsp:sp>
    <dsp:sp modelId="{1223A1FF-1E36-7945-8C26-88A10395EE86}">
      <dsp:nvSpPr>
        <dsp:cNvPr id="0" name=""/>
        <dsp:cNvSpPr/>
      </dsp:nvSpPr>
      <dsp:spPr>
        <a:xfrm>
          <a:off x="362007" y="74961"/>
          <a:ext cx="5068102"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1562" tIns="0" rIns="191562" bIns="0" numCol="1" spcCol="1270" anchor="ctr" anchorCtr="0">
          <a:noAutofit/>
        </a:bodyPr>
        <a:lstStyle/>
        <a:p>
          <a:pPr marL="0" lvl="0" indent="0" algn="l" defTabSz="800100">
            <a:lnSpc>
              <a:spcPct val="90000"/>
            </a:lnSpc>
            <a:spcBef>
              <a:spcPct val="0"/>
            </a:spcBef>
            <a:spcAft>
              <a:spcPct val="35000"/>
            </a:spcAft>
            <a:buNone/>
          </a:pPr>
          <a:r>
            <a:rPr lang="en-US" sz="1800" b="0" kern="1200" dirty="0"/>
            <a:t>Tables</a:t>
          </a:r>
        </a:p>
      </dsp:txBody>
      <dsp:txXfrm>
        <a:off x="380741" y="93695"/>
        <a:ext cx="5030634" cy="346292"/>
      </dsp:txXfrm>
    </dsp:sp>
    <dsp:sp modelId="{1CE11430-A2FA-2349-9437-D04316CD5A20}">
      <dsp:nvSpPr>
        <dsp:cNvPr id="0" name=""/>
        <dsp:cNvSpPr/>
      </dsp:nvSpPr>
      <dsp:spPr>
        <a:xfrm>
          <a:off x="0" y="856521"/>
          <a:ext cx="7240146"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1916" tIns="270764" rIns="561916" bIns="92456" numCol="1" spcCol="1270" anchor="t" anchorCtr="0">
          <a:noAutofit/>
        </a:bodyPr>
        <a:lstStyle/>
        <a:p>
          <a:pPr marL="114300" lvl="1" indent="-114300" algn="l" defTabSz="577850">
            <a:lnSpc>
              <a:spcPct val="90000"/>
            </a:lnSpc>
            <a:spcBef>
              <a:spcPct val="0"/>
            </a:spcBef>
            <a:spcAft>
              <a:spcPct val="15000"/>
            </a:spcAft>
            <a:buChar char="•"/>
          </a:pPr>
          <a:endParaRPr lang="en-US" sz="1300" kern="1200" dirty="0"/>
        </a:p>
      </dsp:txBody>
      <dsp:txXfrm>
        <a:off x="0" y="856521"/>
        <a:ext cx="7240146" cy="327600"/>
      </dsp:txXfrm>
    </dsp:sp>
    <dsp:sp modelId="{FF9C1DD1-A851-314C-82C6-BFEE9719402D}">
      <dsp:nvSpPr>
        <dsp:cNvPr id="0" name=""/>
        <dsp:cNvSpPr/>
      </dsp:nvSpPr>
      <dsp:spPr>
        <a:xfrm>
          <a:off x="362007" y="664641"/>
          <a:ext cx="5068102"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1562" tIns="0" rIns="191562" bIns="0" numCol="1" spcCol="1270" anchor="ctr" anchorCtr="0">
          <a:noAutofit/>
        </a:bodyPr>
        <a:lstStyle/>
        <a:p>
          <a:pPr marL="0" lvl="0" indent="0" algn="l" defTabSz="800100">
            <a:lnSpc>
              <a:spcPct val="90000"/>
            </a:lnSpc>
            <a:spcBef>
              <a:spcPct val="0"/>
            </a:spcBef>
            <a:spcAft>
              <a:spcPct val="35000"/>
            </a:spcAft>
            <a:buNone/>
          </a:pPr>
          <a:r>
            <a:rPr lang="en-US" sz="1800" b="0" kern="1200" dirty="0"/>
            <a:t>Procedures</a:t>
          </a:r>
        </a:p>
      </dsp:txBody>
      <dsp:txXfrm>
        <a:off x="380741" y="683375"/>
        <a:ext cx="5030634" cy="346292"/>
      </dsp:txXfrm>
    </dsp:sp>
    <dsp:sp modelId="{EEDF89BB-E5B0-324A-B361-000B433E37CB}">
      <dsp:nvSpPr>
        <dsp:cNvPr id="0" name=""/>
        <dsp:cNvSpPr/>
      </dsp:nvSpPr>
      <dsp:spPr>
        <a:xfrm>
          <a:off x="0" y="1446201"/>
          <a:ext cx="7240146"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1916" tIns="270764" rIns="561916" bIns="92456" numCol="1" spcCol="1270" anchor="t" anchorCtr="0">
          <a:noAutofit/>
        </a:bodyPr>
        <a:lstStyle/>
        <a:p>
          <a:pPr marL="114300" lvl="1" indent="-114300" algn="l" defTabSz="577850">
            <a:lnSpc>
              <a:spcPct val="90000"/>
            </a:lnSpc>
            <a:spcBef>
              <a:spcPct val="0"/>
            </a:spcBef>
            <a:spcAft>
              <a:spcPct val="15000"/>
            </a:spcAft>
            <a:buChar char="•"/>
          </a:pPr>
          <a:endParaRPr lang="en-US" sz="1300" kern="1200" dirty="0"/>
        </a:p>
      </dsp:txBody>
      <dsp:txXfrm>
        <a:off x="0" y="1446201"/>
        <a:ext cx="7240146" cy="327600"/>
      </dsp:txXfrm>
    </dsp:sp>
    <dsp:sp modelId="{27449566-896A-8D42-956A-88A61F2A5192}">
      <dsp:nvSpPr>
        <dsp:cNvPr id="0" name=""/>
        <dsp:cNvSpPr/>
      </dsp:nvSpPr>
      <dsp:spPr>
        <a:xfrm>
          <a:off x="362007" y="1254321"/>
          <a:ext cx="5068102"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1562" tIns="0" rIns="191562" bIns="0" numCol="1" spcCol="1270" anchor="ctr" anchorCtr="0">
          <a:noAutofit/>
        </a:bodyPr>
        <a:lstStyle/>
        <a:p>
          <a:pPr marL="0" lvl="0" indent="0" algn="l" defTabSz="800100">
            <a:lnSpc>
              <a:spcPct val="90000"/>
            </a:lnSpc>
            <a:spcBef>
              <a:spcPct val="0"/>
            </a:spcBef>
            <a:spcAft>
              <a:spcPct val="35000"/>
            </a:spcAft>
            <a:buNone/>
          </a:pPr>
          <a:r>
            <a:rPr lang="en-US" sz="1800" b="0" kern="1200" dirty="0"/>
            <a:t>Packages</a:t>
          </a:r>
        </a:p>
      </dsp:txBody>
      <dsp:txXfrm>
        <a:off x="380741" y="1273055"/>
        <a:ext cx="5030634" cy="346292"/>
      </dsp:txXfrm>
    </dsp:sp>
    <dsp:sp modelId="{DB8030CD-136E-8B48-A051-9D21B498B83D}">
      <dsp:nvSpPr>
        <dsp:cNvPr id="0" name=""/>
        <dsp:cNvSpPr/>
      </dsp:nvSpPr>
      <dsp:spPr>
        <a:xfrm>
          <a:off x="0" y="2035881"/>
          <a:ext cx="7240146"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1916" tIns="270764" rIns="561916" bIns="92456" numCol="1" spcCol="1270" anchor="t" anchorCtr="0">
          <a:noAutofit/>
        </a:bodyPr>
        <a:lstStyle/>
        <a:p>
          <a:pPr marL="114300" lvl="1" indent="-114300" algn="l" defTabSz="577850">
            <a:lnSpc>
              <a:spcPct val="90000"/>
            </a:lnSpc>
            <a:spcBef>
              <a:spcPct val="0"/>
            </a:spcBef>
            <a:spcAft>
              <a:spcPct val="15000"/>
            </a:spcAft>
            <a:buFont typeface="Symbol" panose="05050102010706020507" pitchFamily="18" charset="2"/>
            <a:buChar char=""/>
          </a:pPr>
          <a:endParaRPr lang="en-US" sz="1300" kern="1200" dirty="0"/>
        </a:p>
      </dsp:txBody>
      <dsp:txXfrm>
        <a:off x="0" y="2035881"/>
        <a:ext cx="7240146" cy="327600"/>
      </dsp:txXfrm>
    </dsp:sp>
    <dsp:sp modelId="{425CFBF8-5602-CC49-8D98-4E6A68661AA0}">
      <dsp:nvSpPr>
        <dsp:cNvPr id="0" name=""/>
        <dsp:cNvSpPr/>
      </dsp:nvSpPr>
      <dsp:spPr>
        <a:xfrm>
          <a:off x="362007" y="1844001"/>
          <a:ext cx="5068102"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1562" tIns="0" rIns="191562" bIns="0" numCol="1" spcCol="1270" anchor="ctr" anchorCtr="0">
          <a:noAutofit/>
        </a:bodyPr>
        <a:lstStyle/>
        <a:p>
          <a:pPr marL="0" lvl="0" indent="0" algn="l" defTabSz="800100">
            <a:lnSpc>
              <a:spcPct val="90000"/>
            </a:lnSpc>
            <a:spcBef>
              <a:spcPct val="0"/>
            </a:spcBef>
            <a:spcAft>
              <a:spcPct val="35000"/>
            </a:spcAft>
            <a:buNone/>
          </a:pPr>
          <a:r>
            <a:rPr lang="en-US" sz="1800" b="0" kern="1200" dirty="0"/>
            <a:t>Sequences</a:t>
          </a:r>
        </a:p>
      </dsp:txBody>
      <dsp:txXfrm>
        <a:off x="380741" y="1862735"/>
        <a:ext cx="5030634" cy="346292"/>
      </dsp:txXfrm>
    </dsp:sp>
    <dsp:sp modelId="{057C0626-5216-8E48-A6B0-16B21E35B23E}">
      <dsp:nvSpPr>
        <dsp:cNvPr id="0" name=""/>
        <dsp:cNvSpPr/>
      </dsp:nvSpPr>
      <dsp:spPr>
        <a:xfrm>
          <a:off x="0" y="2625561"/>
          <a:ext cx="7240146"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1916" tIns="270764" rIns="561916" bIns="92456" numCol="1" spcCol="1270" anchor="t" anchorCtr="0">
          <a:noAutofit/>
        </a:bodyPr>
        <a:lstStyle/>
        <a:p>
          <a:pPr marL="114300" lvl="1" indent="-114300" algn="l" defTabSz="577850">
            <a:lnSpc>
              <a:spcPct val="90000"/>
            </a:lnSpc>
            <a:spcBef>
              <a:spcPct val="0"/>
            </a:spcBef>
            <a:spcAft>
              <a:spcPct val="15000"/>
            </a:spcAft>
            <a:buFont typeface="Symbol" panose="05050102010706020507" pitchFamily="18" charset="2"/>
            <a:buChar char=""/>
          </a:pPr>
          <a:endParaRPr lang="en-US" sz="1300" kern="1200" dirty="0"/>
        </a:p>
      </dsp:txBody>
      <dsp:txXfrm>
        <a:off x="0" y="2625561"/>
        <a:ext cx="7240146" cy="327600"/>
      </dsp:txXfrm>
    </dsp:sp>
    <dsp:sp modelId="{B301DAF9-3D59-4240-B5A5-D4B3020E6037}">
      <dsp:nvSpPr>
        <dsp:cNvPr id="0" name=""/>
        <dsp:cNvSpPr/>
      </dsp:nvSpPr>
      <dsp:spPr>
        <a:xfrm>
          <a:off x="362007" y="2433681"/>
          <a:ext cx="5068102"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1562" tIns="0" rIns="191562" bIns="0" numCol="1" spcCol="1270" anchor="ctr" anchorCtr="0">
          <a:noAutofit/>
        </a:bodyPr>
        <a:lstStyle/>
        <a:p>
          <a:pPr marL="0" lvl="0" indent="0" algn="l" defTabSz="800100">
            <a:lnSpc>
              <a:spcPct val="90000"/>
            </a:lnSpc>
            <a:spcBef>
              <a:spcPct val="0"/>
            </a:spcBef>
            <a:spcAft>
              <a:spcPct val="35000"/>
            </a:spcAft>
            <a:buNone/>
          </a:pPr>
          <a:r>
            <a:rPr lang="en-US" sz="1800" b="0" kern="1200" dirty="0"/>
            <a:t>Triggers</a:t>
          </a:r>
        </a:p>
      </dsp:txBody>
      <dsp:txXfrm>
        <a:off x="380741" y="2452415"/>
        <a:ext cx="5030634" cy="3462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93933F-4329-394F-A407-6F67FBB3ADBD}">
      <dsp:nvSpPr>
        <dsp:cNvPr id="0" name=""/>
        <dsp:cNvSpPr/>
      </dsp:nvSpPr>
      <dsp:spPr>
        <a:xfrm>
          <a:off x="0" y="264393"/>
          <a:ext cx="7240146" cy="35279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1916" tIns="291592" rIns="561916" bIns="99568" numCol="1" spcCol="1270" anchor="t" anchorCtr="0">
          <a:noAutofit/>
        </a:bodyPr>
        <a:lstStyle/>
        <a:p>
          <a:pPr marL="114300" lvl="1" indent="-114300" algn="l" defTabSz="622300">
            <a:lnSpc>
              <a:spcPct val="90000"/>
            </a:lnSpc>
            <a:spcBef>
              <a:spcPct val="0"/>
            </a:spcBef>
            <a:spcAft>
              <a:spcPct val="15000"/>
            </a:spcAft>
            <a:buChar char="•"/>
          </a:pPr>
          <a:endParaRPr lang="en-US" sz="1400" kern="1200" dirty="0"/>
        </a:p>
      </dsp:txBody>
      <dsp:txXfrm>
        <a:off x="0" y="264393"/>
        <a:ext cx="7240146" cy="352799"/>
      </dsp:txXfrm>
    </dsp:sp>
    <dsp:sp modelId="{7BD6F526-BD23-0F48-8D7E-F843FA18A06D}">
      <dsp:nvSpPr>
        <dsp:cNvPr id="0" name=""/>
        <dsp:cNvSpPr/>
      </dsp:nvSpPr>
      <dsp:spPr>
        <a:xfrm>
          <a:off x="362007" y="57753"/>
          <a:ext cx="5068102" cy="4132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1562" tIns="0" rIns="191562" bIns="0" numCol="1" spcCol="1270" anchor="ctr" anchorCtr="0">
          <a:noAutofit/>
        </a:bodyPr>
        <a:lstStyle/>
        <a:p>
          <a:pPr marL="0" lvl="0" indent="0" algn="l" defTabSz="800100">
            <a:lnSpc>
              <a:spcPct val="90000"/>
            </a:lnSpc>
            <a:spcBef>
              <a:spcPct val="0"/>
            </a:spcBef>
            <a:spcAft>
              <a:spcPct val="35000"/>
            </a:spcAft>
            <a:buNone/>
          </a:pPr>
          <a:r>
            <a:rPr lang="en-US" sz="1800" b="0" kern="1200" dirty="0"/>
            <a:t>Functions</a:t>
          </a:r>
        </a:p>
      </dsp:txBody>
      <dsp:txXfrm>
        <a:off x="382182" y="77928"/>
        <a:ext cx="5027752" cy="372929"/>
      </dsp:txXfrm>
    </dsp:sp>
    <dsp:sp modelId="{2DA2F04A-0D38-B94A-915F-B71F9BDAF509}">
      <dsp:nvSpPr>
        <dsp:cNvPr id="0" name=""/>
        <dsp:cNvSpPr/>
      </dsp:nvSpPr>
      <dsp:spPr>
        <a:xfrm>
          <a:off x="0" y="899433"/>
          <a:ext cx="7240146" cy="35279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1916" tIns="291592" rIns="561916" bIns="99568" numCol="1" spcCol="1270" anchor="t" anchorCtr="0">
          <a:noAutofit/>
        </a:bodyPr>
        <a:lstStyle/>
        <a:p>
          <a:pPr marL="114300" lvl="1" indent="-114300" algn="l" defTabSz="622300">
            <a:lnSpc>
              <a:spcPct val="90000"/>
            </a:lnSpc>
            <a:spcBef>
              <a:spcPct val="0"/>
            </a:spcBef>
            <a:spcAft>
              <a:spcPct val="15000"/>
            </a:spcAft>
            <a:buChar char="•"/>
          </a:pPr>
          <a:endParaRPr lang="en-US" sz="1400" kern="1200" dirty="0"/>
        </a:p>
      </dsp:txBody>
      <dsp:txXfrm>
        <a:off x="0" y="899433"/>
        <a:ext cx="7240146" cy="352799"/>
      </dsp:txXfrm>
    </dsp:sp>
    <dsp:sp modelId="{862038E2-6C19-3B43-8018-DD44E6CF4A1E}">
      <dsp:nvSpPr>
        <dsp:cNvPr id="0" name=""/>
        <dsp:cNvSpPr/>
      </dsp:nvSpPr>
      <dsp:spPr>
        <a:xfrm>
          <a:off x="362007" y="692793"/>
          <a:ext cx="5068102" cy="4132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1562" tIns="0" rIns="191562" bIns="0" numCol="1" spcCol="1270" anchor="ctr" anchorCtr="0">
          <a:noAutofit/>
        </a:bodyPr>
        <a:lstStyle/>
        <a:p>
          <a:pPr marL="0" lvl="0" indent="0" algn="l" defTabSz="800100">
            <a:lnSpc>
              <a:spcPct val="90000"/>
            </a:lnSpc>
            <a:spcBef>
              <a:spcPct val="0"/>
            </a:spcBef>
            <a:spcAft>
              <a:spcPct val="35000"/>
            </a:spcAft>
            <a:buNone/>
          </a:pPr>
          <a:r>
            <a:rPr lang="en-US" sz="1800" b="0" kern="1200" dirty="0"/>
            <a:t>User Roles    </a:t>
          </a:r>
        </a:p>
      </dsp:txBody>
      <dsp:txXfrm>
        <a:off x="382182" y="712968"/>
        <a:ext cx="5027752" cy="372929"/>
      </dsp:txXfrm>
    </dsp:sp>
    <dsp:sp modelId="{B217C541-66EF-AF45-B096-3795622744CA}">
      <dsp:nvSpPr>
        <dsp:cNvPr id="0" name=""/>
        <dsp:cNvSpPr/>
      </dsp:nvSpPr>
      <dsp:spPr>
        <a:xfrm>
          <a:off x="0" y="1534473"/>
          <a:ext cx="7240146" cy="35279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1916" tIns="291592" rIns="561916" bIns="99568" numCol="1" spcCol="1270" anchor="t" anchorCtr="0">
          <a:noAutofit/>
        </a:bodyPr>
        <a:lstStyle/>
        <a:p>
          <a:pPr marL="114300" lvl="1" indent="-114300" algn="l" defTabSz="622300">
            <a:lnSpc>
              <a:spcPct val="90000"/>
            </a:lnSpc>
            <a:spcBef>
              <a:spcPct val="0"/>
            </a:spcBef>
            <a:spcAft>
              <a:spcPct val="15000"/>
            </a:spcAft>
            <a:buChar char="•"/>
          </a:pPr>
          <a:endParaRPr lang="en-US" sz="1400" kern="1200" dirty="0"/>
        </a:p>
      </dsp:txBody>
      <dsp:txXfrm>
        <a:off x="0" y="1534473"/>
        <a:ext cx="7240146" cy="352799"/>
      </dsp:txXfrm>
    </dsp:sp>
    <dsp:sp modelId="{84BF4BCB-D33C-A749-90E0-B34E09901665}">
      <dsp:nvSpPr>
        <dsp:cNvPr id="0" name=""/>
        <dsp:cNvSpPr/>
      </dsp:nvSpPr>
      <dsp:spPr>
        <a:xfrm>
          <a:off x="362007" y="1327833"/>
          <a:ext cx="5068102" cy="4132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1562" tIns="0" rIns="191562" bIns="0" numCol="1" spcCol="1270" anchor="ctr" anchorCtr="0">
          <a:noAutofit/>
        </a:bodyPr>
        <a:lstStyle/>
        <a:p>
          <a:pPr marL="0" lvl="0" indent="0" algn="l" defTabSz="800100">
            <a:lnSpc>
              <a:spcPct val="90000"/>
            </a:lnSpc>
            <a:spcBef>
              <a:spcPct val="0"/>
            </a:spcBef>
            <a:spcAft>
              <a:spcPct val="35000"/>
            </a:spcAft>
            <a:buNone/>
          </a:pPr>
          <a:r>
            <a:rPr lang="en-US" sz="1800" b="0" kern="1200" dirty="0"/>
            <a:t>Views</a:t>
          </a:r>
        </a:p>
      </dsp:txBody>
      <dsp:txXfrm>
        <a:off x="382182" y="1348008"/>
        <a:ext cx="5027752" cy="372929"/>
      </dsp:txXfrm>
    </dsp:sp>
    <dsp:sp modelId="{4AD0C3A4-8F56-3641-A2A6-80B7D202CE94}">
      <dsp:nvSpPr>
        <dsp:cNvPr id="0" name=""/>
        <dsp:cNvSpPr/>
      </dsp:nvSpPr>
      <dsp:spPr>
        <a:xfrm>
          <a:off x="0" y="2169513"/>
          <a:ext cx="7240146" cy="35279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01AC9A5-A3DE-A44E-9320-56DFA2275488}">
      <dsp:nvSpPr>
        <dsp:cNvPr id="0" name=""/>
        <dsp:cNvSpPr/>
      </dsp:nvSpPr>
      <dsp:spPr>
        <a:xfrm>
          <a:off x="362007" y="1962873"/>
          <a:ext cx="5068102" cy="4132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1562" tIns="0" rIns="191562" bIns="0" numCol="1" spcCol="1270" anchor="ctr" anchorCtr="0">
          <a:noAutofit/>
        </a:bodyPr>
        <a:lstStyle/>
        <a:p>
          <a:pPr marL="0" lvl="0" indent="0" algn="l" defTabSz="800100">
            <a:lnSpc>
              <a:spcPct val="90000"/>
            </a:lnSpc>
            <a:spcBef>
              <a:spcPct val="0"/>
            </a:spcBef>
            <a:spcAft>
              <a:spcPct val="35000"/>
            </a:spcAft>
            <a:buNone/>
          </a:pPr>
          <a:r>
            <a:rPr lang="en-US" sz="1800" b="0" kern="1200" dirty="0"/>
            <a:t>Reports</a:t>
          </a:r>
        </a:p>
      </dsp:txBody>
      <dsp:txXfrm>
        <a:off x="382182" y="1983048"/>
        <a:ext cx="5027752" cy="37292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849352-39CB-486C-AEA5-5D17795DD0C7}" type="datetimeFigureOut">
              <a:rPr lang="en-US" smtClean="0"/>
              <a:t>9/23/23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0E6F85-6220-421D-9203-84F526C4C605}" type="slidenum">
              <a:rPr lang="en-US" smtClean="0"/>
              <a:t>‹#›</a:t>
            </a:fld>
            <a:endParaRPr lang="en-US" dirty="0"/>
          </a:p>
        </p:txBody>
      </p:sp>
    </p:spTree>
    <p:extLst>
      <p:ext uri="{BB962C8B-B14F-4D97-AF65-F5344CB8AC3E}">
        <p14:creationId xmlns:p14="http://schemas.microsoft.com/office/powerpoint/2010/main" val="2510255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8F3494-0491-4803-BC84-8A9DE4958074}" type="slidenum">
              <a:rPr lang="en-US" smtClean="0"/>
              <a:t>3</a:t>
            </a:fld>
            <a:endParaRPr lang="en-US" dirty="0"/>
          </a:p>
        </p:txBody>
      </p:sp>
    </p:spTree>
    <p:extLst>
      <p:ext uri="{BB962C8B-B14F-4D97-AF65-F5344CB8AC3E}">
        <p14:creationId xmlns:p14="http://schemas.microsoft.com/office/powerpoint/2010/main" val="3835040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DC0559-D619-4E56-BF6F-3712370C2150}" type="slidenum">
              <a:rPr lang="en-US" smtClean="0"/>
              <a:t>15</a:t>
            </a:fld>
            <a:endParaRPr lang="en-US" dirty="0"/>
          </a:p>
        </p:txBody>
      </p:sp>
    </p:spTree>
    <p:extLst>
      <p:ext uri="{BB962C8B-B14F-4D97-AF65-F5344CB8AC3E}">
        <p14:creationId xmlns:p14="http://schemas.microsoft.com/office/powerpoint/2010/main" val="1741798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2728D19-281F-4946-9684-65A557653DDA}"/>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412D4F2-D8CF-48D7-8E93-9342D2AE3950}"/>
              </a:ext>
            </a:extLst>
          </p:cNvPr>
          <p:cNvSpPr/>
          <p:nvPr userDrawn="1"/>
        </p:nvSpPr>
        <p:spPr>
          <a:xfrm rot="10800000" flipH="1">
            <a:off x="0" y="0"/>
            <a:ext cx="12191999" cy="6858000"/>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81071F9-5F9E-43AF-B1F9-8F94CCA0D1D0}"/>
              </a:ext>
            </a:extLst>
          </p:cNvPr>
          <p:cNvSpPr/>
          <p:nvPr userDrawn="1"/>
        </p:nvSpPr>
        <p:spPr>
          <a:xfrm rot="10800000">
            <a:off x="-4" y="456773"/>
            <a:ext cx="12191999" cy="6400800"/>
          </a:xfrm>
          <a:prstGeom prst="rect">
            <a:avLst/>
          </a:prstGeom>
          <a:gradFill>
            <a:gsLst>
              <a:gs pos="0">
                <a:schemeClr val="accent5">
                  <a:alpha val="37000"/>
                </a:schemeClr>
              </a:gs>
              <a:gs pos="92000">
                <a:schemeClr val="accent2">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954D1A4-E8FD-4E5A-A528-35498A356680}"/>
              </a:ext>
            </a:extLst>
          </p:cNvPr>
          <p:cNvSpPr/>
          <p:nvPr userDrawn="1"/>
        </p:nvSpPr>
        <p:spPr>
          <a:xfrm rot="10800000" flipH="1">
            <a:off x="-2" y="0"/>
            <a:ext cx="6096001" cy="6858000"/>
          </a:xfrm>
          <a:prstGeom prst="rect">
            <a:avLst/>
          </a:prstGeom>
          <a:gradFill>
            <a:gsLst>
              <a:gs pos="13000">
                <a:schemeClr val="accent2">
                  <a:alpha val="61000"/>
                </a:schemeClr>
              </a:gs>
              <a:gs pos="99000">
                <a:schemeClr val="accent4"/>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19" name="Title 6">
            <a:extLst>
              <a:ext uri="{FF2B5EF4-FFF2-40B4-BE49-F238E27FC236}">
                <a16:creationId xmlns:a16="http://schemas.microsoft.com/office/drawing/2014/main" id="{ED6FD0CF-1406-477D-A12B-53DC561BD054}"/>
              </a:ext>
            </a:extLst>
          </p:cNvPr>
          <p:cNvSpPr>
            <a:spLocks noGrp="1"/>
          </p:cNvSpPr>
          <p:nvPr>
            <p:ph type="ctrTitle"/>
          </p:nvPr>
        </p:nvSpPr>
        <p:spPr>
          <a:xfrm>
            <a:off x="782918" y="1028700"/>
            <a:ext cx="10614211" cy="1152712"/>
          </a:xfrm>
        </p:spPr>
        <p:txBody>
          <a:bodyPr/>
          <a:lstStyle>
            <a:lvl1pPr algn="ctr">
              <a:defRPr>
                <a:solidFill>
                  <a:schemeClr val="bg1"/>
                </a:solidFill>
              </a:defRPr>
            </a:lvl1pPr>
          </a:lstStyle>
          <a:p>
            <a:r>
              <a:rPr lang="en-US">
                <a:solidFill>
                  <a:schemeClr val="bg1"/>
                </a:solidFill>
              </a:rPr>
              <a:t>Click to edit Master title style</a:t>
            </a:r>
            <a:endParaRPr lang="en-US" dirty="0">
              <a:solidFill>
                <a:schemeClr val="bg1"/>
              </a:solidFill>
            </a:endParaRPr>
          </a:p>
        </p:txBody>
      </p:sp>
      <p:sp>
        <p:nvSpPr>
          <p:cNvPr id="20" name="Freeform: Shape 19">
            <a:extLst>
              <a:ext uri="{FF2B5EF4-FFF2-40B4-BE49-F238E27FC236}">
                <a16:creationId xmlns:a16="http://schemas.microsoft.com/office/drawing/2014/main" id="{230DFABF-2A96-46EC-8C35-1C4A9D0A0739}"/>
              </a:ext>
            </a:extLst>
          </p:cNvPr>
          <p:cNvSpPr/>
          <p:nvPr userDrawn="1"/>
        </p:nvSpPr>
        <p:spPr>
          <a:xfrm rot="16200000" flipH="1">
            <a:off x="4063256" y="400727"/>
            <a:ext cx="4065484" cy="8849062"/>
          </a:xfrm>
          <a:custGeom>
            <a:avLst/>
            <a:gdLst>
              <a:gd name="connsiteX0" fmla="*/ 0 w 4065484"/>
              <a:gd name="connsiteY0" fmla="*/ 4424531 h 8849062"/>
              <a:gd name="connsiteX1" fmla="*/ 3899197 w 4065484"/>
              <a:gd name="connsiteY1" fmla="*/ 8840480 h 8849062"/>
              <a:gd name="connsiteX2" fmla="*/ 4065484 w 4065484"/>
              <a:gd name="connsiteY2" fmla="*/ 8849062 h 8849062"/>
              <a:gd name="connsiteX3" fmla="*/ 4065483 w 4065484"/>
              <a:gd name="connsiteY3" fmla="*/ 0 h 8849062"/>
              <a:gd name="connsiteX4" fmla="*/ 3899197 w 4065484"/>
              <a:gd name="connsiteY4" fmla="*/ 8581 h 8849062"/>
              <a:gd name="connsiteX5" fmla="*/ 0 w 4065484"/>
              <a:gd name="connsiteY5" fmla="*/ 4424531 h 884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5484" h="8849062">
                <a:moveTo>
                  <a:pt x="0" y="4424531"/>
                </a:moveTo>
                <a:cubicBezTo>
                  <a:pt x="0" y="6722831"/>
                  <a:pt x="1709076" y="8613167"/>
                  <a:pt x="3899197" y="8840480"/>
                </a:cubicBezTo>
                <a:lnTo>
                  <a:pt x="4065484" y="8849062"/>
                </a:lnTo>
                <a:lnTo>
                  <a:pt x="4065483" y="0"/>
                </a:lnTo>
                <a:lnTo>
                  <a:pt x="3899197" y="8581"/>
                </a:lnTo>
                <a:cubicBezTo>
                  <a:pt x="1709075" y="235897"/>
                  <a:pt x="0" y="2126232"/>
                  <a:pt x="0" y="4424531"/>
                </a:cubicBezTo>
                <a:close/>
              </a:path>
            </a:pathLst>
          </a:custGeom>
          <a:gradFill flip="none" rotWithShape="1">
            <a:gsLst>
              <a:gs pos="7000">
                <a:schemeClr val="accent4">
                  <a:lumMod val="60000"/>
                  <a:lumOff val="40000"/>
                  <a:alpha val="3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Subtitle 7">
            <a:extLst>
              <a:ext uri="{FF2B5EF4-FFF2-40B4-BE49-F238E27FC236}">
                <a16:creationId xmlns:a16="http://schemas.microsoft.com/office/drawing/2014/main" id="{A943203E-4446-4D2D-AFEE-C3BCE7522010}"/>
              </a:ext>
            </a:extLst>
          </p:cNvPr>
          <p:cNvSpPr>
            <a:spLocks noGrp="1"/>
          </p:cNvSpPr>
          <p:nvPr>
            <p:ph type="subTitle" idx="1"/>
          </p:nvPr>
        </p:nvSpPr>
        <p:spPr>
          <a:xfrm>
            <a:off x="1524000" y="2408518"/>
            <a:ext cx="9144000" cy="609600"/>
          </a:xfrm>
        </p:spPr>
        <p:txBody>
          <a:bodyPr>
            <a:normAutofit/>
          </a:bodyPr>
          <a:lstStyle>
            <a:lvl1pPr algn="ctr">
              <a:buNone/>
              <a:defRPr>
                <a:solidFill>
                  <a:schemeClr val="bg1"/>
                </a:solidFill>
              </a:defRPr>
            </a:lvl1pPr>
          </a:lstStyle>
          <a:p>
            <a:r>
              <a:rPr lang="en-US" sz="1400" b="0">
                <a:solidFill>
                  <a:schemeClr val="bg1"/>
                </a:solidFill>
                <a:latin typeface="+mj-lt"/>
              </a:rPr>
              <a:t>Click to edit Master subtitle style</a:t>
            </a:r>
            <a:endParaRPr lang="en-US" sz="1400" b="0" dirty="0">
              <a:solidFill>
                <a:schemeClr val="bg1"/>
              </a:solidFill>
              <a:latin typeface="+mj-lt"/>
            </a:endParaRPr>
          </a:p>
        </p:txBody>
      </p:sp>
      <p:sp>
        <p:nvSpPr>
          <p:cNvPr id="23" name="Picture Placeholder 22">
            <a:extLst>
              <a:ext uri="{FF2B5EF4-FFF2-40B4-BE49-F238E27FC236}">
                <a16:creationId xmlns:a16="http://schemas.microsoft.com/office/drawing/2014/main" id="{D7662E6F-0458-41D6-A36A-37011FA74BF8}"/>
              </a:ext>
            </a:extLst>
          </p:cNvPr>
          <p:cNvSpPr>
            <a:spLocks noGrp="1"/>
          </p:cNvSpPr>
          <p:nvPr>
            <p:ph type="pic" sz="quarter" idx="13"/>
          </p:nvPr>
        </p:nvSpPr>
        <p:spPr>
          <a:xfrm>
            <a:off x="2343302" y="3351746"/>
            <a:ext cx="7519558" cy="3506255"/>
          </a:xfrm>
          <a:custGeom>
            <a:avLst/>
            <a:gdLst>
              <a:gd name="connsiteX0" fmla="*/ 3759779 w 7519558"/>
              <a:gd name="connsiteY0" fmla="*/ 0 h 3506255"/>
              <a:gd name="connsiteX1" fmla="*/ 7513560 w 7519558"/>
              <a:gd name="connsiteY1" fmla="*/ 3387468 h 3506255"/>
              <a:gd name="connsiteX2" fmla="*/ 7519558 w 7519558"/>
              <a:gd name="connsiteY2" fmla="*/ 3506255 h 3506255"/>
              <a:gd name="connsiteX3" fmla="*/ 0 w 7519558"/>
              <a:gd name="connsiteY3" fmla="*/ 3506255 h 3506255"/>
              <a:gd name="connsiteX4" fmla="*/ 5998 w 7519558"/>
              <a:gd name="connsiteY4" fmla="*/ 3387468 h 3506255"/>
              <a:gd name="connsiteX5" fmla="*/ 3759779 w 7519558"/>
              <a:gd name="connsiteY5" fmla="*/ 0 h 3506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19558" h="3506255">
                <a:moveTo>
                  <a:pt x="3759779" y="0"/>
                </a:moveTo>
                <a:cubicBezTo>
                  <a:pt x="5713450" y="0"/>
                  <a:pt x="7320331" y="1484777"/>
                  <a:pt x="7513560" y="3387468"/>
                </a:cubicBezTo>
                <a:lnTo>
                  <a:pt x="7519558" y="3506255"/>
                </a:lnTo>
                <a:lnTo>
                  <a:pt x="0" y="3506255"/>
                </a:lnTo>
                <a:lnTo>
                  <a:pt x="5998" y="3387468"/>
                </a:lnTo>
                <a:cubicBezTo>
                  <a:pt x="199227" y="1484777"/>
                  <a:pt x="1806109" y="0"/>
                  <a:pt x="3759779" y="0"/>
                </a:cubicBezTo>
                <a:close/>
              </a:path>
            </a:pathLst>
          </a:custGeom>
          <a:solidFill>
            <a:schemeClr val="accent6"/>
          </a:solidFill>
        </p:spPr>
        <p:txBody>
          <a:bodyPr wrap="square" anchor="ctr">
            <a:noAutofit/>
          </a:bodyPr>
          <a:lstStyle>
            <a:lvl1pPr algn="ctr">
              <a:defRPr/>
            </a:lvl1pPr>
          </a:lstStyle>
          <a:p>
            <a:r>
              <a:rPr lang="en-US"/>
              <a:t>Click icon to add picture</a:t>
            </a:r>
            <a:endParaRPr lang="en-US" dirty="0"/>
          </a:p>
        </p:txBody>
      </p:sp>
    </p:spTree>
    <p:extLst>
      <p:ext uri="{BB962C8B-B14F-4D97-AF65-F5344CB8AC3E}">
        <p14:creationId xmlns:p14="http://schemas.microsoft.com/office/powerpoint/2010/main" val="384663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2 column (comparison slid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r>
              <a:rPr lang="en-US" dirty="0"/>
              <a:t>Sample Footer Text</a:t>
            </a:r>
          </a:p>
        </p:txBody>
      </p:sp>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5ADBC6FC-889A-414E-B1F2-CEA344078922}" type="datetime2">
              <a:rPr lang="en-US" smtClean="0"/>
              <a:t>Saturday, September 23, 2023</a:t>
            </a:fld>
            <a:endParaRPr lang="en-US" dirty="0"/>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444478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r>
              <a:rPr lang="en-US" dirty="0"/>
              <a:t>Sample Footer Text</a:t>
            </a:r>
          </a:p>
        </p:txBody>
      </p:sp>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32004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3200400" cy="3104856"/>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4892040" y="2109976"/>
            <a:ext cx="32004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4892040" y="3016183"/>
            <a:ext cx="3200400" cy="3104857"/>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a:extLst>
              <a:ext uri="{FF2B5EF4-FFF2-40B4-BE49-F238E27FC236}">
                <a16:creationId xmlns:a16="http://schemas.microsoft.com/office/drawing/2014/main" id="{5A7CDD05-39F5-4344-992F-995A7F9E8237}"/>
              </a:ext>
            </a:extLst>
          </p:cNvPr>
          <p:cNvSpPr>
            <a:spLocks noGrp="1"/>
          </p:cNvSpPr>
          <p:nvPr>
            <p:ph type="body" sz="quarter" idx="13"/>
          </p:nvPr>
        </p:nvSpPr>
        <p:spPr>
          <a:xfrm>
            <a:off x="8412480" y="2112263"/>
            <a:ext cx="32004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93C996A2-0E21-4652-A9DD-F74F8BC04053}"/>
              </a:ext>
            </a:extLst>
          </p:cNvPr>
          <p:cNvSpPr>
            <a:spLocks noGrp="1"/>
          </p:cNvSpPr>
          <p:nvPr>
            <p:ph sz="quarter" idx="14"/>
          </p:nvPr>
        </p:nvSpPr>
        <p:spPr>
          <a:xfrm>
            <a:off x="8412480" y="3018470"/>
            <a:ext cx="3200400" cy="3104857"/>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62507D43-D5BE-1D45-B673-6B4243305FF2}" type="datetime2">
              <a:rPr lang="en-US" smtClean="0"/>
              <a:t>Saturday, September 23, 2023</a:t>
            </a:fld>
            <a:endParaRPr lang="en-US" dirty="0"/>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2115717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01A8306-2063-4EE3-B249-F2AA08C30ACA}"/>
              </a:ext>
              <a:ext uri="{C183D7F6-B498-43B3-948B-1728B52AA6E4}">
                <adec:decorative xmlns:adec="http://schemas.microsoft.com/office/drawing/2017/decorative" val="1"/>
              </a:ext>
            </a:extLst>
          </p:cNvPr>
          <p:cNvSpPr/>
          <p:nvPr userDrawn="1"/>
        </p:nvSpPr>
        <p:spPr>
          <a:xfrm flipH="1">
            <a:off x="0" y="0"/>
            <a:ext cx="6096000" cy="6867136"/>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D3E64438-1D32-4E70-8582-6A520002B9F1}"/>
              </a:ext>
              <a:ext uri="{C183D7F6-B498-43B3-948B-1728B52AA6E4}">
                <adec:decorative xmlns:adec="http://schemas.microsoft.com/office/drawing/2017/decorative" val="1"/>
              </a:ext>
            </a:extLst>
          </p:cNvPr>
          <p:cNvSpPr/>
          <p:nvPr userDrawn="1"/>
        </p:nvSpPr>
        <p:spPr>
          <a:xfrm flipH="1">
            <a:off x="457200" y="17416"/>
            <a:ext cx="5638800" cy="6840584"/>
          </a:xfrm>
          <a:prstGeom prst="rect">
            <a:avLst/>
          </a:prstGeom>
          <a:gradFill>
            <a:gsLst>
              <a:gs pos="24000">
                <a:schemeClr val="accent5">
                  <a:lumMod val="60000"/>
                  <a:lumOff val="40000"/>
                  <a:alpha val="0"/>
                </a:schemeClr>
              </a:gs>
              <a:gs pos="99000">
                <a:schemeClr val="accent2">
                  <a:alpha val="8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E4954AC3-129F-4075-B216-D22A2C24021F}"/>
              </a:ext>
              <a:ext uri="{C183D7F6-B498-43B3-948B-1728B52AA6E4}">
                <adec:decorative xmlns:adec="http://schemas.microsoft.com/office/drawing/2017/decorative" val="1"/>
              </a:ext>
            </a:extLst>
          </p:cNvPr>
          <p:cNvSpPr/>
          <p:nvPr userDrawn="1"/>
        </p:nvSpPr>
        <p:spPr>
          <a:xfrm rot="5400000" flipH="1">
            <a:off x="-170122" y="389706"/>
            <a:ext cx="6422401" cy="6096002"/>
          </a:xfrm>
          <a:prstGeom prst="rect">
            <a:avLst/>
          </a:prstGeom>
          <a:gradFill>
            <a:gsLst>
              <a:gs pos="2000">
                <a:schemeClr val="accent5">
                  <a:alpha val="28000"/>
                </a:schemeClr>
              </a:gs>
              <a:gs pos="78000">
                <a:schemeClr val="accent4">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717117C9-4AC1-4174-8CED-D839A05086FE}"/>
              </a:ext>
              <a:ext uri="{C183D7F6-B498-43B3-948B-1728B52AA6E4}">
                <adec:decorative xmlns:adec="http://schemas.microsoft.com/office/drawing/2017/decorative" val="1"/>
              </a:ext>
            </a:extLst>
          </p:cNvPr>
          <p:cNvSpPr/>
          <p:nvPr userDrawn="1"/>
        </p:nvSpPr>
        <p:spPr>
          <a:xfrm rot="16200000">
            <a:off x="517670" y="1253114"/>
            <a:ext cx="6840582" cy="4316082"/>
          </a:xfrm>
          <a:prstGeom prst="rect">
            <a:avLst/>
          </a:prstGeom>
          <a:gradFill>
            <a:gsLst>
              <a:gs pos="44000">
                <a:schemeClr val="tx2">
                  <a:lumMod val="75000"/>
                  <a:lumOff val="25000"/>
                  <a:alpha val="11000"/>
                </a:schemeClr>
              </a:gs>
              <a:gs pos="99000">
                <a:schemeClr val="accent2">
                  <a:alpha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FDBA4B60-FD16-4BB9-99BE-945815DB043E}"/>
              </a:ext>
            </a:extLst>
          </p:cNvPr>
          <p:cNvSpPr>
            <a:spLocks noGrp="1"/>
          </p:cNvSpPr>
          <p:nvPr>
            <p:ph type="title"/>
          </p:nvPr>
        </p:nvSpPr>
        <p:spPr>
          <a:xfrm>
            <a:off x="914400" y="758997"/>
            <a:ext cx="3319895" cy="5381177"/>
          </a:xfrm>
        </p:spPr>
        <p:txBody>
          <a:bodyPr anchor="ctr">
            <a:normAutofit/>
          </a:bodyPr>
          <a:lstStyle>
            <a:lvl1pPr>
              <a:defRPr>
                <a:solidFill>
                  <a:schemeClr val="bg1"/>
                </a:solidFill>
              </a:defRPr>
            </a:lvl1pPr>
          </a:lstStyle>
          <a:p>
            <a:r>
              <a:rPr lang="en-US" sz="3200">
                <a:solidFill>
                  <a:schemeClr val="bg1"/>
                </a:solidFill>
              </a:rPr>
              <a:t>Click to edit Master title style</a:t>
            </a:r>
            <a:endParaRPr lang="en-US" sz="3200" dirty="0">
              <a:solidFill>
                <a:schemeClr val="bg1"/>
              </a:solidFill>
            </a:endParaRPr>
          </a:p>
        </p:txBody>
      </p:sp>
      <p:sp>
        <p:nvSpPr>
          <p:cNvPr id="8" name="Freeform: Shape 7">
            <a:extLst>
              <a:ext uri="{FF2B5EF4-FFF2-40B4-BE49-F238E27FC236}">
                <a16:creationId xmlns:a16="http://schemas.microsoft.com/office/drawing/2014/main" id="{3648B8AB-3038-447E-A760-83F9D9900314}"/>
              </a:ext>
              <a:ext uri="{C183D7F6-B498-43B3-948B-1728B52AA6E4}">
                <adec:decorative xmlns:adec="http://schemas.microsoft.com/office/drawing/2017/decorative" val="1"/>
              </a:ext>
            </a:extLst>
          </p:cNvPr>
          <p:cNvSpPr/>
          <p:nvPr userDrawn="1"/>
        </p:nvSpPr>
        <p:spPr>
          <a:xfrm rot="14907757">
            <a:off x="-619013" y="1524958"/>
            <a:ext cx="4648282" cy="4433301"/>
          </a:xfrm>
          <a:custGeom>
            <a:avLst/>
            <a:gdLst>
              <a:gd name="connsiteX0" fmla="*/ 4465639 w 4648282"/>
              <a:gd name="connsiteY0" fmla="*/ 3013821 h 4433301"/>
              <a:gd name="connsiteX1" fmla="*/ 2324141 w 4648282"/>
              <a:gd name="connsiteY1" fmla="*/ 4433301 h 4433301"/>
              <a:gd name="connsiteX2" fmla="*/ 0 w 4648282"/>
              <a:gd name="connsiteY2" fmla="*/ 2109160 h 4433301"/>
              <a:gd name="connsiteX3" fmla="*/ 1216317 w 4648282"/>
              <a:gd name="connsiteY3" fmla="*/ 65530 h 4433301"/>
              <a:gd name="connsiteX4" fmla="*/ 1352350 w 4648282"/>
              <a:gd name="connsiteY4" fmla="*/ 0 h 4433301"/>
              <a:gd name="connsiteX5" fmla="*/ 4475994 w 4648282"/>
              <a:gd name="connsiteY5" fmla="*/ 1232791 h 4433301"/>
              <a:gd name="connsiteX6" fmla="*/ 4543793 w 4648282"/>
              <a:gd name="connsiteY6" fmla="*/ 1418031 h 4433301"/>
              <a:gd name="connsiteX7" fmla="*/ 4648282 w 4648282"/>
              <a:gd name="connsiteY7" fmla="*/ 2109160 h 4433301"/>
              <a:gd name="connsiteX8" fmla="*/ 4465639 w 4648282"/>
              <a:gd name="connsiteY8" fmla="*/ 3013821 h 4433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48282" h="4433301">
                <a:moveTo>
                  <a:pt x="4465639" y="3013821"/>
                </a:moveTo>
                <a:cubicBezTo>
                  <a:pt x="4112816" y="3847990"/>
                  <a:pt x="3286832" y="4433301"/>
                  <a:pt x="2324141" y="4433301"/>
                </a:cubicBezTo>
                <a:cubicBezTo>
                  <a:pt x="1040553" y="4433301"/>
                  <a:pt x="0" y="3392748"/>
                  <a:pt x="0" y="2109160"/>
                </a:cubicBezTo>
                <a:cubicBezTo>
                  <a:pt x="0" y="1226693"/>
                  <a:pt x="491824" y="459098"/>
                  <a:pt x="1216317" y="65530"/>
                </a:cubicBezTo>
                <a:lnTo>
                  <a:pt x="1352350" y="0"/>
                </a:lnTo>
                <a:lnTo>
                  <a:pt x="4475994" y="1232791"/>
                </a:lnTo>
                <a:lnTo>
                  <a:pt x="4543793" y="1418031"/>
                </a:lnTo>
                <a:cubicBezTo>
                  <a:pt x="4611700" y="1636359"/>
                  <a:pt x="4648282" y="1868487"/>
                  <a:pt x="4648282" y="2109160"/>
                </a:cubicBezTo>
                <a:cubicBezTo>
                  <a:pt x="4648282" y="2430057"/>
                  <a:pt x="4583247" y="2735764"/>
                  <a:pt x="4465639" y="3013821"/>
                </a:cubicBezTo>
                <a:close/>
              </a:path>
            </a:pathLst>
          </a:custGeom>
          <a:gradFill>
            <a:gsLst>
              <a:gs pos="31000">
                <a:schemeClr val="accent6">
                  <a:alpha val="10000"/>
                </a:schemeClr>
              </a:gs>
              <a:gs pos="85000">
                <a:schemeClr val="accent6">
                  <a:lumMod val="60000"/>
                  <a:lumOff val="40000"/>
                  <a:alpha val="21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16" name="Picture Placeholder 15">
            <a:extLst>
              <a:ext uri="{FF2B5EF4-FFF2-40B4-BE49-F238E27FC236}">
                <a16:creationId xmlns:a16="http://schemas.microsoft.com/office/drawing/2014/main" id="{F4B1264E-7B5A-4325-840D-E1994D41EFF0}"/>
              </a:ext>
            </a:extLst>
          </p:cNvPr>
          <p:cNvSpPr>
            <a:spLocks noGrp="1"/>
          </p:cNvSpPr>
          <p:nvPr>
            <p:ph type="pic" sz="quarter" idx="13"/>
          </p:nvPr>
        </p:nvSpPr>
        <p:spPr>
          <a:xfrm>
            <a:off x="4608576" y="758952"/>
            <a:ext cx="2962656" cy="2514600"/>
          </a:xfrm>
          <a:solidFill>
            <a:schemeClr val="accent6"/>
          </a:solidFill>
        </p:spPr>
        <p:txBody>
          <a:bodyPr/>
          <a:lstStyle/>
          <a:p>
            <a:r>
              <a:rPr lang="en-US"/>
              <a:t>Click icon to add picture</a:t>
            </a:r>
            <a:endParaRPr lang="en-US" dirty="0"/>
          </a:p>
        </p:txBody>
      </p:sp>
      <p:sp>
        <p:nvSpPr>
          <p:cNvPr id="17" name="Picture Placeholder 15">
            <a:extLst>
              <a:ext uri="{FF2B5EF4-FFF2-40B4-BE49-F238E27FC236}">
                <a16:creationId xmlns:a16="http://schemas.microsoft.com/office/drawing/2014/main" id="{30B566CA-63FC-43A4-A9E1-7EC3164CB40A}"/>
              </a:ext>
            </a:extLst>
          </p:cNvPr>
          <p:cNvSpPr>
            <a:spLocks noGrp="1"/>
          </p:cNvSpPr>
          <p:nvPr>
            <p:ph type="pic" sz="quarter" idx="14"/>
          </p:nvPr>
        </p:nvSpPr>
        <p:spPr>
          <a:xfrm>
            <a:off x="4608576" y="3593592"/>
            <a:ext cx="2962656" cy="2514600"/>
          </a:xfrm>
          <a:solidFill>
            <a:schemeClr val="accent6"/>
          </a:solidFill>
        </p:spPr>
        <p:txBody>
          <a:bodyPr/>
          <a:lstStyle/>
          <a:p>
            <a:r>
              <a:rPr lang="en-US"/>
              <a:t>Click icon to add picture</a:t>
            </a:r>
            <a:endParaRPr lang="en-US" dirty="0"/>
          </a:p>
        </p:txBody>
      </p:sp>
      <p:sp>
        <p:nvSpPr>
          <p:cNvPr id="12" name="Content Placeholder 11">
            <a:extLst>
              <a:ext uri="{FF2B5EF4-FFF2-40B4-BE49-F238E27FC236}">
                <a16:creationId xmlns:a16="http://schemas.microsoft.com/office/drawing/2014/main" id="{7DBD15FE-44A7-4CA5-815B-71FF4994DB1C}"/>
              </a:ext>
            </a:extLst>
          </p:cNvPr>
          <p:cNvSpPr>
            <a:spLocks noGrp="1"/>
          </p:cNvSpPr>
          <p:nvPr>
            <p:ph sz="quarter" idx="15" hasCustomPrompt="1"/>
          </p:nvPr>
        </p:nvSpPr>
        <p:spPr>
          <a:xfrm>
            <a:off x="8089901" y="693738"/>
            <a:ext cx="3522980" cy="5446712"/>
          </a:xfrm>
        </p:spPr>
        <p:txBody>
          <a:bodyPr anchor="ctr"/>
          <a:lstStyle>
            <a:lvl1pPr marL="0" indent="0">
              <a:buNone/>
              <a:defRPr sz="1800"/>
            </a:lvl1pPr>
            <a:lvl2pPr>
              <a:buNone/>
              <a:defRPr sz="1800"/>
            </a:lvl2pPr>
            <a:lvl3pPr>
              <a:buNone/>
              <a:defRPr sz="1800"/>
            </a:lvl3pPr>
            <a:lvl4pPr>
              <a:buNone/>
              <a:defRPr sz="1800"/>
            </a:lvl4pPr>
            <a:lvl5pPr>
              <a:buNone/>
              <a:defRPr sz="1800"/>
            </a:lvl5pPr>
          </a:lstStyle>
          <a:p>
            <a:pPr lvl="0"/>
            <a:r>
              <a:rPr lang="en-US" dirty="0"/>
              <a:t>Object</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EE24B3F3-C9CA-6541-8CA2-6CCF312253A8}" type="datetime2">
              <a:rPr lang="en-US" smtClean="0"/>
              <a:t>Saturday, September 23, 2023</a:t>
            </a:fld>
            <a:endParaRPr lang="en-US" dirty="0"/>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996647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9C97D6C-07B7-434E-BBAE-19379570CC2E}"/>
              </a:ext>
            </a:extLst>
          </p:cNvPr>
          <p:cNvSpPr>
            <a:spLocks noGrp="1"/>
          </p:cNvSpPr>
          <p:nvPr>
            <p:ph type="title"/>
          </p:nvPr>
        </p:nvSpPr>
        <p:spPr>
          <a:xfrm>
            <a:off x="8643193" y="457201"/>
            <a:ext cx="3091607" cy="1727643"/>
          </a:xfrm>
        </p:spPr>
        <p:txBody>
          <a:bodyPr anchor="b">
            <a:normAutofit/>
          </a:bodyPr>
          <a:lstStyle/>
          <a:p>
            <a:r>
              <a:rPr lang="en-US" sz="2800"/>
              <a:t>Click to edit Master title style</a:t>
            </a:r>
            <a:endParaRPr lang="en-US" sz="2800" dirty="0"/>
          </a:p>
        </p:txBody>
      </p:sp>
      <p:sp>
        <p:nvSpPr>
          <p:cNvPr id="9" name="Picture Placeholder 8">
            <a:extLst>
              <a:ext uri="{FF2B5EF4-FFF2-40B4-BE49-F238E27FC236}">
                <a16:creationId xmlns:a16="http://schemas.microsoft.com/office/drawing/2014/main" id="{DA2D2C88-FFBE-4F25-871F-68A09C5F530F}"/>
              </a:ext>
            </a:extLst>
          </p:cNvPr>
          <p:cNvSpPr>
            <a:spLocks noGrp="1"/>
          </p:cNvSpPr>
          <p:nvPr>
            <p:ph type="pic" sz="quarter" idx="13"/>
          </p:nvPr>
        </p:nvSpPr>
        <p:spPr>
          <a:xfrm>
            <a:off x="0" y="0"/>
            <a:ext cx="8119872" cy="6409944"/>
          </a:xfrm>
          <a:solidFill>
            <a:schemeClr val="accent6"/>
          </a:solidFill>
        </p:spPr>
        <p:txBody>
          <a:bodyPr anchor="ctr"/>
          <a:lstStyle>
            <a:lvl1pPr algn="ctr">
              <a:defRPr/>
            </a:lvl1pPr>
          </a:lstStyle>
          <a:p>
            <a:r>
              <a:rPr lang="en-US"/>
              <a:t>Click icon to add picture</a:t>
            </a:r>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8" name="Content Placeholder 7">
            <a:extLst>
              <a:ext uri="{FF2B5EF4-FFF2-40B4-BE49-F238E27FC236}">
                <a16:creationId xmlns:a16="http://schemas.microsoft.com/office/drawing/2014/main" id="{8D0529A2-5928-42C4-B397-6AEE7520D2C9}"/>
              </a:ext>
            </a:extLst>
          </p:cNvPr>
          <p:cNvSpPr>
            <a:spLocks noGrp="1"/>
          </p:cNvSpPr>
          <p:nvPr>
            <p:ph sz="quarter" idx="14" hasCustomPrompt="1"/>
          </p:nvPr>
        </p:nvSpPr>
        <p:spPr>
          <a:xfrm>
            <a:off x="8643938" y="2530475"/>
            <a:ext cx="3023806" cy="3427413"/>
          </a:xfrm>
        </p:spPr>
        <p:txBody>
          <a:bodyPr/>
          <a:lstStyle>
            <a:lvl1pPr>
              <a:buNone/>
              <a:defRPr sz="2000"/>
            </a:lvl1pPr>
            <a:lvl2pPr>
              <a:buNone/>
              <a:defRPr sz="2000"/>
            </a:lvl2pPr>
            <a:lvl3pPr>
              <a:buNone/>
              <a:defRPr sz="2000"/>
            </a:lvl3pPr>
            <a:lvl4pPr>
              <a:buNone/>
              <a:defRPr sz="2000"/>
            </a:lvl4pPr>
            <a:lvl5pPr>
              <a:buNone/>
              <a:defRPr sz="2000"/>
            </a:lvl5pPr>
          </a:lstStyle>
          <a:p>
            <a:pPr lvl="0"/>
            <a:r>
              <a:rPr lang="en-US" dirty="0"/>
              <a:t>Object</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F0183216-607D-394D-9ED8-0519F43F573F}" type="datetime2">
              <a:rPr lang="en-US" smtClean="0"/>
              <a:t>Saturday, September 23, 2023</a:t>
            </a:fld>
            <a:endParaRPr lang="en-US" dirty="0"/>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744036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B7958DAC-FD9B-2B48-8E73-296B69ABEBA4}" type="datetime2">
              <a:rPr lang="en-US" smtClean="0"/>
              <a:t>Saturday, September 23, 2023</a:t>
            </a:fld>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41152051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749D7699-42B4-7144-AAF1-5382B0AFDEC2}" type="datetime2">
              <a:rPr lang="en-US" smtClean="0"/>
              <a:t>Saturday, September 23, 2023</a:t>
            </a:fld>
            <a:endParaRPr lang="en-US" dirty="0"/>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2543851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578FCBF4-39D6-9C45-A172-A2B3D4F5763F}" type="datetime2">
              <a:rPr lang="en-US" smtClean="0"/>
              <a:t>Saturday, September 23, 2023</a:t>
            </a:fld>
            <a:endParaRPr lang="en-US" dirty="0"/>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1918203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306F3896-19D4-4232-82CE-6C81979F6FE1}"/>
              </a:ext>
              <a:ext uri="{C183D7F6-B498-43B3-948B-1728B52AA6E4}">
                <adec:decorative xmlns:adec="http://schemas.microsoft.com/office/drawing/2017/decorative" val="1"/>
              </a:ext>
            </a:extLst>
          </p:cNvPr>
          <p:cNvGrpSpPr/>
          <p:nvPr userDrawn="1"/>
        </p:nvGrpSpPr>
        <p:grpSpPr>
          <a:xfrm>
            <a:off x="0" y="6409177"/>
            <a:ext cx="12192000" cy="456774"/>
            <a:chOff x="0" y="6401226"/>
            <a:chExt cx="12192000" cy="456774"/>
          </a:xfrm>
        </p:grpSpPr>
        <p:sp>
          <p:nvSpPr>
            <p:cNvPr id="44" name="Rectangle 43">
              <a:extLst>
                <a:ext uri="{FF2B5EF4-FFF2-40B4-BE49-F238E27FC236}">
                  <a16:creationId xmlns:a16="http://schemas.microsoft.com/office/drawing/2014/main" id="{191D0E40-FF26-4842-B967-3FA07E78DC55}"/>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7BE4E0C1-B316-4C88-9FF8-5BA9F1C67DCE}"/>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8" name="Rectangle 37">
            <a:extLst>
              <a:ext uri="{FF2B5EF4-FFF2-40B4-BE49-F238E27FC236}">
                <a16:creationId xmlns:a16="http://schemas.microsoft.com/office/drawing/2014/main" id="{6F7B3B56-B1E0-482A-BCB7-F6DFF267F460}"/>
              </a:ext>
              <a:ext uri="{C183D7F6-B498-43B3-948B-1728B52AA6E4}">
                <adec:decorative xmlns:adec="http://schemas.microsoft.com/office/drawing/2017/decorative" val="1"/>
              </a:ext>
            </a:extLst>
          </p:cNvPr>
          <p:cNvSpPr/>
          <p:nvPr userDrawn="1"/>
        </p:nvSpPr>
        <p:spPr>
          <a:xfrm rot="16200000" flipH="1">
            <a:off x="-1184687" y="1185453"/>
            <a:ext cx="6408742"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1966FDA2-772B-4D2A-AB6A-EE70A258E8F2}"/>
              </a:ext>
              <a:ext uri="{C183D7F6-B498-43B3-948B-1728B52AA6E4}">
                <adec:decorative xmlns:adec="http://schemas.microsoft.com/office/drawing/2017/decorative" val="1"/>
              </a:ext>
            </a:extLst>
          </p:cNvPr>
          <p:cNvSpPr/>
          <p:nvPr userDrawn="1"/>
        </p:nvSpPr>
        <p:spPr>
          <a:xfrm rot="16200000" flipH="1">
            <a:off x="1043780" y="3413921"/>
            <a:ext cx="1951041"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113291B3-B6EE-40A3-8DD7-FA478AD26ED6}"/>
              </a:ext>
              <a:ext uri="{C183D7F6-B498-43B3-948B-1728B52AA6E4}">
                <adec:decorative xmlns:adec="http://schemas.microsoft.com/office/drawing/2017/decorative" val="1"/>
              </a:ext>
            </a:extLst>
          </p:cNvPr>
          <p:cNvSpPr/>
          <p:nvPr userDrawn="1"/>
        </p:nvSpPr>
        <p:spPr>
          <a:xfrm rot="20635413">
            <a:off x="-364225" y="1757079"/>
            <a:ext cx="3900087" cy="4178958"/>
          </a:xfrm>
          <a:custGeom>
            <a:avLst/>
            <a:gdLst>
              <a:gd name="connsiteX0" fmla="*/ 2431955 w 3900087"/>
              <a:gd name="connsiteY0" fmla="*/ 93939 h 4178958"/>
              <a:gd name="connsiteX1" fmla="*/ 3900087 w 3900087"/>
              <a:gd name="connsiteY1" fmla="*/ 2089479 h 4178958"/>
              <a:gd name="connsiteX2" fmla="*/ 1810608 w 3900087"/>
              <a:gd name="connsiteY2" fmla="*/ 4178958 h 4178958"/>
              <a:gd name="connsiteX3" fmla="*/ 77979 w 3900087"/>
              <a:gd name="connsiteY3" fmla="*/ 3257727 h 4178958"/>
              <a:gd name="connsiteX4" fmla="*/ 0 w 3900087"/>
              <a:gd name="connsiteY4" fmla="*/ 3129368 h 4178958"/>
              <a:gd name="connsiteX5" fmla="*/ 831517 w 3900087"/>
              <a:gd name="connsiteY5" fmla="*/ 244058 h 4178958"/>
              <a:gd name="connsiteX6" fmla="*/ 997289 w 3900087"/>
              <a:gd name="connsiteY6" fmla="*/ 164202 h 4178958"/>
              <a:gd name="connsiteX7" fmla="*/ 1810608 w 3900087"/>
              <a:gd name="connsiteY7" fmla="*/ 0 h 4178958"/>
              <a:gd name="connsiteX8" fmla="*/ 2431955 w 390008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7" h="4178958">
                <a:moveTo>
                  <a:pt x="2431955" y="93939"/>
                </a:moveTo>
                <a:cubicBezTo>
                  <a:pt x="3282516" y="358491"/>
                  <a:pt x="3900087" y="1151865"/>
                  <a:pt x="3900087" y="2089479"/>
                </a:cubicBezTo>
                <a:cubicBezTo>
                  <a:pt x="3900087" y="3243466"/>
                  <a:pt x="2964595" y="4178958"/>
                  <a:pt x="1810608" y="4178958"/>
                </a:cubicBezTo>
                <a:cubicBezTo>
                  <a:pt x="1089366" y="4178958"/>
                  <a:pt x="453474" y="3813531"/>
                  <a:pt x="77979" y="3257727"/>
                </a:cubicBezTo>
                <a:lnTo>
                  <a:pt x="0" y="3129368"/>
                </a:lnTo>
                <a:lnTo>
                  <a:pt x="831517" y="244058"/>
                </a:lnTo>
                <a:lnTo>
                  <a:pt x="997289" y="164202"/>
                </a:lnTo>
                <a:cubicBezTo>
                  <a:pt x="1247270" y="58468"/>
                  <a:pt x="1522111" y="0"/>
                  <a:pt x="1810608" y="0"/>
                </a:cubicBezTo>
                <a:cubicBezTo>
                  <a:pt x="2026981" y="0"/>
                  <a:pt x="2235672" y="32888"/>
                  <a:pt x="2431955" y="93939"/>
                </a:cubicBezTo>
                <a:close/>
              </a:path>
            </a:pathLst>
          </a:custGeom>
          <a:gradFill>
            <a:gsLst>
              <a:gs pos="34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CD997F7F-035E-456B-A91D-449104462481}"/>
              </a:ext>
              <a:ext uri="{C183D7F6-B498-43B3-948B-1728B52AA6E4}">
                <adec:decorative xmlns:adec="http://schemas.microsoft.com/office/drawing/2017/decorative" val="1"/>
              </a:ext>
            </a:extLst>
          </p:cNvPr>
          <p:cNvSpPr/>
          <p:nvPr userDrawn="1"/>
        </p:nvSpPr>
        <p:spPr>
          <a:xfrm rot="5400000" flipH="1">
            <a:off x="47595" y="413658"/>
            <a:ext cx="4400609"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a:extLst>
              <a:ext uri="{FF2B5EF4-FFF2-40B4-BE49-F238E27FC236}">
                <a16:creationId xmlns:a16="http://schemas.microsoft.com/office/drawing/2014/main" id="{10052647-C66D-4244-962F-2AA82F920071}"/>
              </a:ext>
            </a:extLst>
          </p:cNvPr>
          <p:cNvSpPr>
            <a:spLocks noGrp="1"/>
          </p:cNvSpPr>
          <p:nvPr>
            <p:ph type="title"/>
          </p:nvPr>
        </p:nvSpPr>
        <p:spPr>
          <a:xfrm>
            <a:off x="518616" y="586633"/>
            <a:ext cx="3125336" cy="3611584"/>
          </a:xfrm>
        </p:spPr>
        <p:txBody>
          <a:bodyPr/>
          <a:lstStyle>
            <a:lvl1pPr>
              <a:defRPr>
                <a:solidFill>
                  <a:schemeClr val="bg1"/>
                </a:solidFill>
              </a:defRPr>
            </a:lvl1pPr>
          </a:lstStyle>
          <a:p>
            <a:r>
              <a:rPr lang="en-US">
                <a:solidFill>
                  <a:schemeClr val="bg1"/>
                </a:solidFill>
              </a:rPr>
              <a:t>Click to edit Master title style</a:t>
            </a:r>
            <a:endParaRPr lang="en-US" dirty="0">
              <a:solidFill>
                <a:schemeClr val="bg1"/>
              </a:solidFill>
            </a:endParaRPr>
          </a:p>
        </p:txBody>
      </p:sp>
      <p:sp>
        <p:nvSpPr>
          <p:cNvPr id="30" name="Footer Placeholder 4">
            <a:extLst>
              <a:ext uri="{FF2B5EF4-FFF2-40B4-BE49-F238E27FC236}">
                <a16:creationId xmlns:a16="http://schemas.microsoft.com/office/drawing/2014/main" id="{43D0BC76-B58B-4508-A4FF-DC3D3ADB54CE}"/>
              </a:ext>
            </a:extLst>
          </p:cNvPr>
          <p:cNvSpPr>
            <a:spLocks noGrp="1"/>
          </p:cNvSpPr>
          <p:nvPr>
            <p:ph type="ftr" sz="quarter" idx="11"/>
          </p:nvPr>
        </p:nvSpPr>
        <p:spPr>
          <a:xfrm rot="5400000">
            <a:off x="-1828801" y="1912217"/>
            <a:ext cx="4114800" cy="457200"/>
          </a:xfrm>
        </p:spPr>
        <p:txBody>
          <a:bodyPr/>
          <a:lstStyle>
            <a:lvl1pPr>
              <a:defRPr>
                <a:solidFill>
                  <a:schemeClr val="bg1"/>
                </a:solidFill>
              </a:defRPr>
            </a:lvl1pPr>
          </a:lstStyle>
          <a:p>
            <a:r>
              <a:rPr lang="en-US" dirty="0">
                <a:solidFill>
                  <a:schemeClr val="bg1"/>
                </a:solidFill>
              </a:rPr>
              <a:t>Sample Footer Text</a:t>
            </a:r>
          </a:p>
        </p:txBody>
      </p:sp>
      <p:sp>
        <p:nvSpPr>
          <p:cNvPr id="3" name="Content Placeholder 2">
            <a:extLst>
              <a:ext uri="{FF2B5EF4-FFF2-40B4-BE49-F238E27FC236}">
                <a16:creationId xmlns:a16="http://schemas.microsoft.com/office/drawing/2014/main" id="{50A73B76-2F23-43F4-BD43-914BAEE88CF6}"/>
              </a:ext>
            </a:extLst>
          </p:cNvPr>
          <p:cNvSpPr>
            <a:spLocks noGrp="1"/>
          </p:cNvSpPr>
          <p:nvPr>
            <p:ph sz="quarter" idx="16" hasCustomPrompt="1"/>
          </p:nvPr>
        </p:nvSpPr>
        <p:spPr>
          <a:xfrm>
            <a:off x="4778375" y="863600"/>
            <a:ext cx="3441700" cy="5130800"/>
          </a:xfrm>
        </p:spPr>
        <p:txBody>
          <a:bodyPr anchor="ctr">
            <a:normAutofit/>
          </a:bodyPr>
          <a:lstStyle>
            <a:lvl1pPr>
              <a:buNone/>
              <a:defRPr sz="1800"/>
            </a:lvl1pPr>
            <a:lvl2pPr>
              <a:buNone/>
              <a:defRPr/>
            </a:lvl2pPr>
            <a:lvl3pPr>
              <a:buNone/>
              <a:defRPr/>
            </a:lvl3pPr>
            <a:lvl4pPr>
              <a:buNone/>
              <a:defRPr/>
            </a:lvl4pPr>
            <a:lvl5pPr>
              <a:buNone/>
              <a:defRPr/>
            </a:lvl5pPr>
          </a:lstStyle>
          <a:p>
            <a:pPr lvl="0"/>
            <a:r>
              <a:rPr lang="en-US" dirty="0"/>
              <a:t>Object</a:t>
            </a:r>
          </a:p>
        </p:txBody>
      </p:sp>
      <p:sp>
        <p:nvSpPr>
          <p:cNvPr id="40" name="Picture Placeholder 39">
            <a:extLst>
              <a:ext uri="{FF2B5EF4-FFF2-40B4-BE49-F238E27FC236}">
                <a16:creationId xmlns:a16="http://schemas.microsoft.com/office/drawing/2014/main" id="{25D66CC0-A06E-4254-AAF8-8DA80B01936E}"/>
              </a:ext>
            </a:extLst>
          </p:cNvPr>
          <p:cNvSpPr>
            <a:spLocks noGrp="1"/>
          </p:cNvSpPr>
          <p:nvPr>
            <p:ph type="pic" sz="quarter" idx="13"/>
          </p:nvPr>
        </p:nvSpPr>
        <p:spPr>
          <a:xfrm>
            <a:off x="8787384" y="868680"/>
            <a:ext cx="2505456" cy="1499616"/>
          </a:xfrm>
          <a:solidFill>
            <a:schemeClr val="accent6"/>
          </a:solidFill>
        </p:spPr>
        <p:txBody>
          <a:bodyPr/>
          <a:lstStyle>
            <a:lvl1pPr>
              <a:defRPr>
                <a:solidFill>
                  <a:schemeClr val="bg1"/>
                </a:solidFill>
              </a:defRPr>
            </a:lvl1pPr>
          </a:lstStyle>
          <a:p>
            <a:r>
              <a:rPr lang="en-US"/>
              <a:t>Click icon to add picture</a:t>
            </a:r>
            <a:endParaRPr lang="en-US" dirty="0"/>
          </a:p>
        </p:txBody>
      </p:sp>
      <p:sp>
        <p:nvSpPr>
          <p:cNvPr id="41" name="Picture Placeholder 39">
            <a:extLst>
              <a:ext uri="{FF2B5EF4-FFF2-40B4-BE49-F238E27FC236}">
                <a16:creationId xmlns:a16="http://schemas.microsoft.com/office/drawing/2014/main" id="{9E32C36A-291F-44F8-81D5-1899179E0AED}"/>
              </a:ext>
            </a:extLst>
          </p:cNvPr>
          <p:cNvSpPr>
            <a:spLocks noGrp="1"/>
          </p:cNvSpPr>
          <p:nvPr>
            <p:ph type="pic" sz="quarter" idx="14"/>
          </p:nvPr>
        </p:nvSpPr>
        <p:spPr>
          <a:xfrm>
            <a:off x="8787384" y="2688336"/>
            <a:ext cx="2505456" cy="1499616"/>
          </a:xfrm>
          <a:solidFill>
            <a:schemeClr val="accent6"/>
          </a:solidFill>
        </p:spPr>
        <p:txBody>
          <a:bodyPr/>
          <a:lstStyle>
            <a:lvl1pPr>
              <a:defRPr>
                <a:solidFill>
                  <a:schemeClr val="bg1"/>
                </a:solidFill>
              </a:defRPr>
            </a:lvl1pPr>
          </a:lstStyle>
          <a:p>
            <a:r>
              <a:rPr lang="en-US"/>
              <a:t>Click icon to add picture</a:t>
            </a:r>
            <a:endParaRPr lang="en-US" dirty="0"/>
          </a:p>
        </p:txBody>
      </p:sp>
      <p:sp>
        <p:nvSpPr>
          <p:cNvPr id="42" name="Picture Placeholder 39">
            <a:extLst>
              <a:ext uri="{FF2B5EF4-FFF2-40B4-BE49-F238E27FC236}">
                <a16:creationId xmlns:a16="http://schemas.microsoft.com/office/drawing/2014/main" id="{E44311D2-BC20-4706-9F00-7D9178FB0A2F}"/>
              </a:ext>
            </a:extLst>
          </p:cNvPr>
          <p:cNvSpPr>
            <a:spLocks noGrp="1"/>
          </p:cNvSpPr>
          <p:nvPr>
            <p:ph type="pic" sz="quarter" idx="15"/>
          </p:nvPr>
        </p:nvSpPr>
        <p:spPr>
          <a:xfrm>
            <a:off x="8787384" y="4526280"/>
            <a:ext cx="2505456" cy="1499616"/>
          </a:xfrm>
          <a:solidFill>
            <a:schemeClr val="accent6"/>
          </a:solidFill>
        </p:spPr>
        <p:txBody>
          <a:bodyPr/>
          <a:lstStyle>
            <a:lvl1pPr>
              <a:defRPr>
                <a:solidFill>
                  <a:schemeClr val="bg1"/>
                </a:solidFill>
              </a:defRPr>
            </a:lvl1pPr>
          </a:lstStyle>
          <a:p>
            <a:r>
              <a:rPr lang="en-US"/>
              <a:t>Click icon to add picture</a:t>
            </a:r>
            <a:endParaRPr lang="en-US" dirty="0"/>
          </a:p>
        </p:txBody>
      </p:sp>
      <p:sp>
        <p:nvSpPr>
          <p:cNvPr id="35" name="Date Placeholder 3">
            <a:extLst>
              <a:ext uri="{FF2B5EF4-FFF2-40B4-BE49-F238E27FC236}">
                <a16:creationId xmlns:a16="http://schemas.microsoft.com/office/drawing/2014/main" id="{B0C91521-9FA7-4A68-9C94-30DAE875F3AF}"/>
              </a:ext>
            </a:extLst>
          </p:cNvPr>
          <p:cNvSpPr>
            <a:spLocks noGrp="1"/>
          </p:cNvSpPr>
          <p:nvPr>
            <p:ph type="dt" sz="half" idx="10"/>
          </p:nvPr>
        </p:nvSpPr>
        <p:spPr>
          <a:xfrm>
            <a:off x="7910111" y="6409170"/>
            <a:ext cx="3702392" cy="448830"/>
          </a:xfrm>
        </p:spPr>
        <p:txBody>
          <a:bodyPr/>
          <a:lstStyle>
            <a:lvl1pPr>
              <a:defRPr>
                <a:solidFill>
                  <a:schemeClr val="bg1"/>
                </a:solidFill>
              </a:defRPr>
            </a:lvl1pPr>
          </a:lstStyle>
          <a:p>
            <a:fld id="{5F1683EB-7270-244D-A031-4305BE91690B}" type="datetime2">
              <a:rPr lang="en-US" smtClean="0"/>
              <a:t>Saturday, September 23, 2023</a:t>
            </a:fld>
            <a:endParaRPr lang="en-US" dirty="0"/>
          </a:p>
        </p:txBody>
      </p:sp>
      <p:sp>
        <p:nvSpPr>
          <p:cNvPr id="36" name="Slide Number Placeholder 5">
            <a:extLst>
              <a:ext uri="{FF2B5EF4-FFF2-40B4-BE49-F238E27FC236}">
                <a16:creationId xmlns:a16="http://schemas.microsoft.com/office/drawing/2014/main" id="{43143B3C-F960-42CF-BBA0-4990E987477B}"/>
              </a:ext>
            </a:extLst>
          </p:cNvPr>
          <p:cNvSpPr>
            <a:spLocks noGrp="1"/>
          </p:cNvSpPr>
          <p:nvPr>
            <p:ph type="sldNum" sz="quarter" idx="12"/>
          </p:nvPr>
        </p:nvSpPr>
        <p:spPr>
          <a:xfrm>
            <a:off x="11669678" y="6408742"/>
            <a:ext cx="438652" cy="448830"/>
          </a:xfrm>
        </p:spPr>
        <p:txBody>
          <a:bodyPr/>
          <a:lstStyle>
            <a:lvl1pPr>
              <a:defRPr>
                <a:solidFill>
                  <a:schemeClr val="bg1"/>
                </a:solidFill>
              </a:defRPr>
            </a:lvl1pPr>
          </a:lstStyle>
          <a:p>
            <a:fld id="{39A857F5-96C8-461D-A78C-38E92FE1C522}" type="slidenum">
              <a:rPr lang="en-US" smtClean="0"/>
              <a:pPr/>
              <a:t>‹#›</a:t>
            </a:fld>
            <a:endParaRPr lang="en-US" dirty="0"/>
          </a:p>
        </p:txBody>
      </p:sp>
    </p:spTree>
    <p:extLst>
      <p:ext uri="{BB962C8B-B14F-4D97-AF65-F5344CB8AC3E}">
        <p14:creationId xmlns:p14="http://schemas.microsoft.com/office/powerpoint/2010/main" val="547921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0A4A873-9306-44F1-9047-F853F0082D08}"/>
              </a:ext>
            </a:extLst>
          </p:cNvPr>
          <p:cNvSpPr>
            <a:spLocks noGrp="1"/>
          </p:cNvSpPr>
          <p:nvPr>
            <p:ph type="title"/>
          </p:nvPr>
        </p:nvSpPr>
        <p:spPr>
          <a:xfrm>
            <a:off x="4769893" y="457200"/>
            <a:ext cx="6230956" cy="1569368"/>
          </a:xfrm>
        </p:spPr>
        <p:txBody>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50B5C48D-A262-4537-89A8-437CBFD860EC}"/>
              </a:ext>
            </a:extLst>
          </p:cNvPr>
          <p:cNvSpPr>
            <a:spLocks noGrp="1"/>
          </p:cNvSpPr>
          <p:nvPr>
            <p:ph type="pic" sz="quarter" idx="13"/>
          </p:nvPr>
        </p:nvSpPr>
        <p:spPr>
          <a:xfrm>
            <a:off x="0" y="0"/>
            <a:ext cx="4041648" cy="1600200"/>
          </a:xfrm>
          <a:solidFill>
            <a:schemeClr val="accent6"/>
          </a:solidFill>
        </p:spPr>
        <p:txBody>
          <a:bodyPr anchor="ctr"/>
          <a:lstStyle>
            <a:lvl1pPr algn="ctr">
              <a:defRPr/>
            </a:lvl1pPr>
          </a:lstStyle>
          <a:p>
            <a:r>
              <a:rPr lang="en-US"/>
              <a:t>Click icon to add picture</a:t>
            </a:r>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13" name="Picture Placeholder 11">
            <a:extLst>
              <a:ext uri="{FF2B5EF4-FFF2-40B4-BE49-F238E27FC236}">
                <a16:creationId xmlns:a16="http://schemas.microsoft.com/office/drawing/2014/main" id="{6702E7C4-3925-41D8-8339-6521FE726B22}"/>
              </a:ext>
            </a:extLst>
          </p:cNvPr>
          <p:cNvSpPr>
            <a:spLocks noGrp="1"/>
          </p:cNvSpPr>
          <p:nvPr>
            <p:ph type="pic" sz="quarter" idx="14"/>
          </p:nvPr>
        </p:nvSpPr>
        <p:spPr>
          <a:xfrm>
            <a:off x="0" y="1603470"/>
            <a:ext cx="4041648" cy="1600200"/>
          </a:xfrm>
          <a:solidFill>
            <a:schemeClr val="accent6"/>
          </a:solidFill>
        </p:spPr>
        <p:txBody>
          <a:bodyPr anchor="ctr"/>
          <a:lstStyle>
            <a:lvl1pPr algn="ctr">
              <a:defRPr/>
            </a:lvl1pPr>
          </a:lstStyle>
          <a:p>
            <a:r>
              <a:rPr lang="en-US"/>
              <a:t>Click icon to add picture</a:t>
            </a:r>
            <a:endParaRPr lang="en-US" dirty="0"/>
          </a:p>
        </p:txBody>
      </p:sp>
      <p:sp>
        <p:nvSpPr>
          <p:cNvPr id="14" name="Picture Placeholder 11">
            <a:extLst>
              <a:ext uri="{FF2B5EF4-FFF2-40B4-BE49-F238E27FC236}">
                <a16:creationId xmlns:a16="http://schemas.microsoft.com/office/drawing/2014/main" id="{D748BF23-0309-4049-B999-7977CE56B287}"/>
              </a:ext>
            </a:extLst>
          </p:cNvPr>
          <p:cNvSpPr>
            <a:spLocks noGrp="1"/>
          </p:cNvSpPr>
          <p:nvPr>
            <p:ph type="pic" sz="quarter" idx="15"/>
          </p:nvPr>
        </p:nvSpPr>
        <p:spPr>
          <a:xfrm>
            <a:off x="0" y="3206940"/>
            <a:ext cx="4041648" cy="1600200"/>
          </a:xfrm>
          <a:solidFill>
            <a:schemeClr val="accent6"/>
          </a:solidFill>
        </p:spPr>
        <p:txBody>
          <a:bodyPr anchor="ctr"/>
          <a:lstStyle>
            <a:lvl1pPr algn="ctr">
              <a:defRPr/>
            </a:lvl1pPr>
          </a:lstStyle>
          <a:p>
            <a:r>
              <a:rPr lang="en-US"/>
              <a:t>Click icon to add picture</a:t>
            </a:r>
            <a:endParaRPr lang="en-US" dirty="0"/>
          </a:p>
        </p:txBody>
      </p:sp>
      <p:sp>
        <p:nvSpPr>
          <p:cNvPr id="15" name="Picture Placeholder 11">
            <a:extLst>
              <a:ext uri="{FF2B5EF4-FFF2-40B4-BE49-F238E27FC236}">
                <a16:creationId xmlns:a16="http://schemas.microsoft.com/office/drawing/2014/main" id="{342D563E-638C-4E20-9FB7-739D6E4A9A9E}"/>
              </a:ext>
            </a:extLst>
          </p:cNvPr>
          <p:cNvSpPr>
            <a:spLocks noGrp="1"/>
          </p:cNvSpPr>
          <p:nvPr>
            <p:ph type="pic" sz="quarter" idx="16"/>
          </p:nvPr>
        </p:nvSpPr>
        <p:spPr>
          <a:xfrm>
            <a:off x="0" y="4810409"/>
            <a:ext cx="4041648" cy="1600200"/>
          </a:xfrm>
          <a:solidFill>
            <a:schemeClr val="accent6"/>
          </a:solidFill>
        </p:spPr>
        <p:txBody>
          <a:bodyPr anchor="ctr"/>
          <a:lstStyle>
            <a:lvl1pPr algn="ctr">
              <a:defRPr/>
            </a:lvl1pPr>
          </a:lstStyle>
          <a:p>
            <a:r>
              <a:rPr lang="en-US"/>
              <a:t>Click icon to add picture</a:t>
            </a:r>
            <a:endParaRPr lang="en-US" dirty="0"/>
          </a:p>
        </p:txBody>
      </p:sp>
      <p:sp>
        <p:nvSpPr>
          <p:cNvPr id="7" name="Content Placeholder 6">
            <a:extLst>
              <a:ext uri="{FF2B5EF4-FFF2-40B4-BE49-F238E27FC236}">
                <a16:creationId xmlns:a16="http://schemas.microsoft.com/office/drawing/2014/main" id="{CDCF384C-15B5-46CF-BA28-3C6898C9A979}"/>
              </a:ext>
            </a:extLst>
          </p:cNvPr>
          <p:cNvSpPr>
            <a:spLocks noGrp="1"/>
          </p:cNvSpPr>
          <p:nvPr>
            <p:ph sz="quarter" idx="17" hasCustomPrompt="1"/>
          </p:nvPr>
        </p:nvSpPr>
        <p:spPr>
          <a:xfrm>
            <a:off x="4770438" y="2368550"/>
            <a:ext cx="6230411" cy="3390900"/>
          </a:xfrm>
        </p:spPr>
        <p:txBody>
          <a:bodyPr/>
          <a:lstStyle>
            <a:lvl1pPr marL="0" indent="0">
              <a:buNone/>
              <a:defRPr sz="1800"/>
            </a:lvl1pPr>
            <a:lvl2pPr>
              <a:buNone/>
              <a:defRPr sz="1800"/>
            </a:lvl2pPr>
            <a:lvl3pPr>
              <a:buNone/>
              <a:defRPr sz="1800"/>
            </a:lvl3pPr>
            <a:lvl4pPr>
              <a:buNone/>
              <a:defRPr sz="1800"/>
            </a:lvl4pPr>
            <a:lvl5pPr>
              <a:buNone/>
              <a:defRPr sz="1800"/>
            </a:lvl5pPr>
          </a:lstStyle>
          <a:p>
            <a:pPr lvl="0"/>
            <a:r>
              <a:rPr lang="en-US" dirty="0"/>
              <a:t>Content</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2BC76CF6-D9AA-A84E-A7F5-A2123ECE7EF3}" type="datetime2">
              <a:rPr lang="en-US" smtClean="0"/>
              <a:t>Saturday, September 23, 2023</a:t>
            </a:fld>
            <a:endParaRPr lang="en-US" dirty="0"/>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4029066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AE2DFFA2-22D4-4919-9C0C-45E51AF578AC}"/>
              </a:ext>
            </a:extLst>
          </p:cNvPr>
          <p:cNvSpPr/>
          <p:nvPr userDrawn="1"/>
        </p:nvSpPr>
        <p:spPr>
          <a:xfrm rot="5400000" flipH="1">
            <a:off x="-152592" y="162118"/>
            <a:ext cx="6400418" cy="6095233"/>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24FBF45C-4020-4F59-8E88-4006B53BE427}"/>
              </a:ext>
            </a:extLst>
          </p:cNvPr>
          <p:cNvSpPr/>
          <p:nvPr userDrawn="1"/>
        </p:nvSpPr>
        <p:spPr>
          <a:xfrm rot="5400000" flipH="1">
            <a:off x="-161024" y="143687"/>
            <a:ext cx="6400418" cy="6113043"/>
          </a:xfrm>
          <a:prstGeom prst="rect">
            <a:avLst/>
          </a:prstGeom>
          <a:gradFill>
            <a:gsLst>
              <a:gs pos="0">
                <a:schemeClr val="accent5">
                  <a:lumMod val="60000"/>
                  <a:lumOff val="40000"/>
                  <a:alpha val="0"/>
                </a:schemeClr>
              </a:gs>
              <a:gs pos="99000">
                <a:schemeClr val="accent2">
                  <a:lumMod val="75000"/>
                  <a:alpha val="87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BFCE23BB-F1B6-4676-BAD7-56273E800FEB}"/>
              </a:ext>
            </a:extLst>
          </p:cNvPr>
          <p:cNvSpPr/>
          <p:nvPr userDrawn="1"/>
        </p:nvSpPr>
        <p:spPr>
          <a:xfrm rot="5400000" flipH="1">
            <a:off x="1932850" y="2249496"/>
            <a:ext cx="2211724" cy="6113042"/>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3136A792-3F80-40BE-96DB-0CDC51B9AA89}"/>
              </a:ext>
            </a:extLst>
          </p:cNvPr>
          <p:cNvSpPr/>
          <p:nvPr userDrawn="1"/>
        </p:nvSpPr>
        <p:spPr>
          <a:xfrm rot="6097846">
            <a:off x="767675" y="747345"/>
            <a:ext cx="4808302" cy="4808302"/>
          </a:xfrm>
          <a:prstGeom prst="ellipse">
            <a:avLst/>
          </a:pr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itle 1">
            <a:extLst>
              <a:ext uri="{FF2B5EF4-FFF2-40B4-BE49-F238E27FC236}">
                <a16:creationId xmlns:a16="http://schemas.microsoft.com/office/drawing/2014/main" id="{0A3C02BB-F8E9-47C7-AF5B-34F4E0DF2CA3}"/>
              </a:ext>
            </a:extLst>
          </p:cNvPr>
          <p:cNvSpPr>
            <a:spLocks noGrp="1"/>
          </p:cNvSpPr>
          <p:nvPr>
            <p:ph type="ctrTitle"/>
          </p:nvPr>
        </p:nvSpPr>
        <p:spPr>
          <a:xfrm>
            <a:off x="929154" y="987237"/>
            <a:ext cx="4506259" cy="2976491"/>
          </a:xfrm>
        </p:spPr>
        <p:txBody>
          <a:bodyPr anchor="b">
            <a:normAutofit/>
          </a:bodyPr>
          <a:lstStyle>
            <a:lvl1pPr>
              <a:defRPr>
                <a:solidFill>
                  <a:schemeClr val="bg1"/>
                </a:solidFill>
              </a:defRPr>
            </a:lvl1pPr>
          </a:lstStyle>
          <a:p>
            <a:pPr algn="l"/>
            <a:r>
              <a:rPr lang="en-US">
                <a:solidFill>
                  <a:schemeClr val="bg1"/>
                </a:solidFill>
              </a:rPr>
              <a:t>Click to edit Master title style</a:t>
            </a:r>
            <a:endParaRPr lang="en-US" dirty="0">
              <a:solidFill>
                <a:schemeClr val="bg1"/>
              </a:solidFill>
            </a:endParaRPr>
          </a:p>
        </p:txBody>
      </p:sp>
      <p:sp>
        <p:nvSpPr>
          <p:cNvPr id="41" name="Subtitle 2">
            <a:extLst>
              <a:ext uri="{FF2B5EF4-FFF2-40B4-BE49-F238E27FC236}">
                <a16:creationId xmlns:a16="http://schemas.microsoft.com/office/drawing/2014/main" id="{585BD763-B468-4FE3-BCE8-C2E276B77B2C}"/>
              </a:ext>
            </a:extLst>
          </p:cNvPr>
          <p:cNvSpPr>
            <a:spLocks noGrp="1"/>
          </p:cNvSpPr>
          <p:nvPr>
            <p:ph type="subTitle" idx="1"/>
          </p:nvPr>
        </p:nvSpPr>
        <p:spPr>
          <a:xfrm>
            <a:off x="929154" y="4393824"/>
            <a:ext cx="4506259" cy="1597145"/>
          </a:xfrm>
        </p:spPr>
        <p:txBody>
          <a:bodyPr>
            <a:normAutofit/>
          </a:bodyPr>
          <a:lstStyle>
            <a:lvl1pPr>
              <a:buNone/>
              <a:defRPr>
                <a:solidFill>
                  <a:schemeClr val="bg1"/>
                </a:solidFill>
              </a:defRPr>
            </a:lvl1pPr>
          </a:lstStyle>
          <a:p>
            <a:pPr algn="l"/>
            <a:r>
              <a:rPr lang="en-US" sz="1400">
                <a:solidFill>
                  <a:schemeClr val="bg1"/>
                </a:solidFill>
              </a:rPr>
              <a:t>Click to edit Master subtitle style</a:t>
            </a:r>
            <a:endParaRPr lang="en-US" sz="1400" dirty="0">
              <a:solidFill>
                <a:schemeClr val="bg1"/>
              </a:solidFill>
            </a:endParaRPr>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46" name="Picture Placeholder 45">
            <a:extLst>
              <a:ext uri="{FF2B5EF4-FFF2-40B4-BE49-F238E27FC236}">
                <a16:creationId xmlns:a16="http://schemas.microsoft.com/office/drawing/2014/main" id="{D482A36A-6BEB-495C-8399-9E9EA28C2B3B}"/>
              </a:ext>
            </a:extLst>
          </p:cNvPr>
          <p:cNvSpPr>
            <a:spLocks noGrp="1"/>
          </p:cNvSpPr>
          <p:nvPr>
            <p:ph type="pic" sz="quarter" idx="13"/>
          </p:nvPr>
        </p:nvSpPr>
        <p:spPr>
          <a:xfrm>
            <a:off x="6931152" y="627063"/>
            <a:ext cx="4195763" cy="2674937"/>
          </a:xfrm>
          <a:solidFill>
            <a:schemeClr val="accent6"/>
          </a:solidFill>
        </p:spPr>
        <p:txBody>
          <a:bodyPr/>
          <a:lstStyle/>
          <a:p>
            <a:r>
              <a:rPr lang="en-US"/>
              <a:t>Click icon to add picture</a:t>
            </a:r>
            <a:endParaRPr lang="en-US" dirty="0"/>
          </a:p>
        </p:txBody>
      </p:sp>
      <p:sp>
        <p:nvSpPr>
          <p:cNvPr id="47" name="Picture Placeholder 45">
            <a:extLst>
              <a:ext uri="{FF2B5EF4-FFF2-40B4-BE49-F238E27FC236}">
                <a16:creationId xmlns:a16="http://schemas.microsoft.com/office/drawing/2014/main" id="{23DC67C7-2D14-4866-B487-E6C7EF2D18DB}"/>
              </a:ext>
            </a:extLst>
          </p:cNvPr>
          <p:cNvSpPr>
            <a:spLocks noGrp="1"/>
          </p:cNvSpPr>
          <p:nvPr>
            <p:ph type="pic" sz="quarter" idx="14"/>
          </p:nvPr>
        </p:nvSpPr>
        <p:spPr>
          <a:xfrm>
            <a:off x="6931152" y="3621024"/>
            <a:ext cx="4195763" cy="2674937"/>
          </a:xfrm>
          <a:solidFill>
            <a:schemeClr val="accent6"/>
          </a:solidFill>
        </p:spPr>
        <p:txBody>
          <a:bodyPr/>
          <a:lstStyle/>
          <a:p>
            <a:r>
              <a:rPr lang="en-US"/>
              <a:t>Click icon to add picture</a:t>
            </a:r>
            <a:endParaRPr lang="en-US" dirty="0"/>
          </a:p>
        </p:txBody>
      </p:sp>
      <p:sp>
        <p:nvSpPr>
          <p:cNvPr id="48" name="Date Placeholder 1">
            <a:extLst>
              <a:ext uri="{FF2B5EF4-FFF2-40B4-BE49-F238E27FC236}">
                <a16:creationId xmlns:a16="http://schemas.microsoft.com/office/drawing/2014/main" id="{2DCC7554-6615-4584-921E-91285C62C09D}"/>
              </a:ext>
            </a:extLst>
          </p:cNvPr>
          <p:cNvSpPr>
            <a:spLocks noGrp="1"/>
          </p:cNvSpPr>
          <p:nvPr>
            <p:ph type="dt" sz="half" idx="10"/>
          </p:nvPr>
        </p:nvSpPr>
        <p:spPr>
          <a:xfrm>
            <a:off x="7909560" y="6409944"/>
            <a:ext cx="3703320" cy="448056"/>
          </a:xfrm>
        </p:spPr>
        <p:txBody>
          <a:bodyPr/>
          <a:lstStyle/>
          <a:p>
            <a:fld id="{CDE28B29-D658-5546-9327-198BC9CC55CB}" type="datetime2">
              <a:rPr lang="en-US" smtClean="0"/>
              <a:t>Saturday, September 23, 2023</a:t>
            </a:fld>
            <a:endParaRPr lang="en-US" dirty="0"/>
          </a:p>
        </p:txBody>
      </p:sp>
      <p:sp>
        <p:nvSpPr>
          <p:cNvPr id="49" name="Slide Number Placeholder 3">
            <a:extLst>
              <a:ext uri="{FF2B5EF4-FFF2-40B4-BE49-F238E27FC236}">
                <a16:creationId xmlns:a16="http://schemas.microsoft.com/office/drawing/2014/main" id="{564CDF61-B448-4746-A22C-52C864C153BF}"/>
              </a:ext>
            </a:extLst>
          </p:cNvPr>
          <p:cNvSpPr>
            <a:spLocks noGrp="1"/>
          </p:cNvSpPr>
          <p:nvPr>
            <p:ph type="sldNum" sz="quarter" idx="12"/>
          </p:nvPr>
        </p:nvSpPr>
        <p:spPr>
          <a:xfrm>
            <a:off x="11667744" y="6409944"/>
            <a:ext cx="438912" cy="448056"/>
          </a:xfrm>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127204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hart and Tab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EC0C88D-87E5-47C3-AA92-269E45C85DD1}"/>
              </a:ext>
              <a:ext uri="{C183D7F6-B498-43B3-948B-1728B52AA6E4}">
                <adec:decorative xmlns:adec="http://schemas.microsoft.com/office/drawing/2017/decorative" val="1"/>
              </a:ext>
            </a:extLst>
          </p:cNvPr>
          <p:cNvSpPr/>
          <p:nvPr userDrawn="1"/>
        </p:nvSpPr>
        <p:spPr>
          <a:xfrm rot="10800000" flipH="1">
            <a:off x="0" y="1"/>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a:xfrm>
            <a:off x="1371600" y="795528"/>
            <a:ext cx="10241280" cy="1234440"/>
          </a:xfrm>
        </p:spPr>
        <p:txBody>
          <a:bodyPr/>
          <a:lstStyle>
            <a:lvl1pPr>
              <a:defRPr>
                <a:solidFill>
                  <a:schemeClr val="bg1"/>
                </a:solidFill>
              </a:defRPr>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a:xfrm>
            <a:off x="1371599" y="2603500"/>
            <a:ext cx="10190163" cy="3468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reeform: Shape 7">
            <a:extLst>
              <a:ext uri="{FF2B5EF4-FFF2-40B4-BE49-F238E27FC236}">
                <a16:creationId xmlns:a16="http://schemas.microsoft.com/office/drawing/2014/main" id="{4D12C7D5-A921-47A9-8619-DD3D6EC8142C}"/>
              </a:ext>
              <a:ext uri="{C183D7F6-B498-43B3-948B-1728B52AA6E4}">
                <adec:decorative xmlns:adec="http://schemas.microsoft.com/office/drawing/2017/decorative" val="1"/>
              </a:ext>
            </a:extLst>
          </p:cNvPr>
          <p:cNvSpPr/>
          <p:nvPr userDrawn="1"/>
        </p:nvSpPr>
        <p:spPr>
          <a:xfrm rot="14834054">
            <a:off x="4822383" y="-1739232"/>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BF2C2A33-33F5-F944-AD52-5FEA48DE37C9}" type="datetime2">
              <a:rPr lang="en-US" smtClean="0"/>
              <a:t>Saturday, September 23, 2023</a:t>
            </a:fld>
            <a:endParaRPr lang="en-US" dirty="0"/>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dirty="0"/>
          </a:p>
        </p:txBody>
      </p:sp>
      <p:sp>
        <p:nvSpPr>
          <p:cNvPr id="9" name="Rectangle 8">
            <a:extLst>
              <a:ext uri="{FF2B5EF4-FFF2-40B4-BE49-F238E27FC236}">
                <a16:creationId xmlns:a16="http://schemas.microsoft.com/office/drawing/2014/main" id="{34315B16-F859-4692-83E7-34DB868379B2}"/>
              </a:ext>
              <a:ext uri="{C183D7F6-B498-43B3-948B-1728B52AA6E4}">
                <adec:decorative xmlns:adec="http://schemas.microsoft.com/office/drawing/2017/decorative" val="1"/>
              </a:ext>
            </a:extLst>
          </p:cNvPr>
          <p:cNvSpPr/>
          <p:nvPr userDrawn="1"/>
        </p:nvSpPr>
        <p:spPr>
          <a:xfrm flipH="1">
            <a:off x="4060818" y="0"/>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69559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rt and Tab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EC0C88D-87E5-47C3-AA92-269E45C85DD1}"/>
              </a:ext>
              <a:ext uri="{C183D7F6-B498-43B3-948B-1728B52AA6E4}">
                <adec:decorative xmlns:adec="http://schemas.microsoft.com/office/drawing/2017/decorative" val="1"/>
              </a:ext>
            </a:extLst>
          </p:cNvPr>
          <p:cNvSpPr/>
          <p:nvPr userDrawn="1"/>
        </p:nvSpPr>
        <p:spPr>
          <a:xfrm rot="10800000" flipH="1">
            <a:off x="0" y="1"/>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a:xfrm>
            <a:off x="1371600" y="795528"/>
            <a:ext cx="10241280" cy="1234440"/>
          </a:xfrm>
        </p:spPr>
        <p:txBody>
          <a:bodyPr/>
          <a:lstStyle>
            <a:lvl1pPr>
              <a:defRPr>
                <a:solidFill>
                  <a:schemeClr val="bg1"/>
                </a:solidFill>
              </a:defRPr>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a:xfrm>
            <a:off x="1320803" y="2865438"/>
            <a:ext cx="10240960" cy="27086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reeform: Shape 7">
            <a:extLst>
              <a:ext uri="{FF2B5EF4-FFF2-40B4-BE49-F238E27FC236}">
                <a16:creationId xmlns:a16="http://schemas.microsoft.com/office/drawing/2014/main" id="{4D12C7D5-A921-47A9-8619-DD3D6EC8142C}"/>
              </a:ext>
              <a:ext uri="{C183D7F6-B498-43B3-948B-1728B52AA6E4}">
                <adec:decorative xmlns:adec="http://schemas.microsoft.com/office/drawing/2017/decorative" val="1"/>
              </a:ext>
            </a:extLst>
          </p:cNvPr>
          <p:cNvSpPr/>
          <p:nvPr userDrawn="1"/>
        </p:nvSpPr>
        <p:spPr>
          <a:xfrm rot="14834054">
            <a:off x="4822383" y="-1739232"/>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5AA15A19-D49D-7E42-B8CA-E68F98FBEE7B}" type="datetime2">
              <a:rPr lang="en-US" smtClean="0"/>
              <a:t>Saturday, September 23, 2023</a:t>
            </a:fld>
            <a:endParaRPr lang="en-US" dirty="0"/>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dirty="0"/>
          </a:p>
        </p:txBody>
      </p:sp>
      <p:sp>
        <p:nvSpPr>
          <p:cNvPr id="9" name="Rectangle 8">
            <a:extLst>
              <a:ext uri="{FF2B5EF4-FFF2-40B4-BE49-F238E27FC236}">
                <a16:creationId xmlns:a16="http://schemas.microsoft.com/office/drawing/2014/main" id="{34315B16-F859-4692-83E7-34DB868379B2}"/>
              </a:ext>
              <a:ext uri="{C183D7F6-B498-43B3-948B-1728B52AA6E4}">
                <adec:decorative xmlns:adec="http://schemas.microsoft.com/office/drawing/2017/decorative" val="1"/>
              </a:ext>
            </a:extLst>
          </p:cNvPr>
          <p:cNvSpPr/>
          <p:nvPr userDrawn="1"/>
        </p:nvSpPr>
        <p:spPr>
          <a:xfrm flipH="1">
            <a:off x="4060818" y="0"/>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10241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Quot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46EB34-1B8B-4396-BFD2-98D14076D4B8}"/>
              </a:ext>
              <a:ext uri="{C183D7F6-B498-43B3-948B-1728B52AA6E4}">
                <adec:decorative xmlns:adec="http://schemas.microsoft.com/office/drawing/2017/decorative" val="1"/>
              </a:ext>
            </a:extLst>
          </p:cNvPr>
          <p:cNvSpPr/>
          <p:nvPr userDrawn="1"/>
        </p:nvSpPr>
        <p:spPr>
          <a:xfrm rot="10800000" flipH="1">
            <a:off x="0" y="4460827"/>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F3E69A3D-D17E-4FD6-87AB-82FA30AC072A}"/>
              </a:ext>
              <a:ext uri="{C183D7F6-B498-43B3-948B-1728B52AA6E4}">
                <adec:decorative xmlns:adec="http://schemas.microsoft.com/office/drawing/2017/decorative" val="1"/>
              </a:ext>
            </a:extLst>
          </p:cNvPr>
          <p:cNvSpPr/>
          <p:nvPr userDrawn="1"/>
        </p:nvSpPr>
        <p:spPr>
          <a:xfrm rot="10800000" flipH="1">
            <a:off x="4038600" y="4463552"/>
            <a:ext cx="8153401" cy="2394447"/>
          </a:xfrm>
          <a:prstGeom prst="rect">
            <a:avLst/>
          </a:prstGeom>
          <a:gradFill>
            <a:gsLst>
              <a:gs pos="0">
                <a:schemeClr val="accent5">
                  <a:lumMod val="60000"/>
                  <a:lumOff val="40000"/>
                  <a:alpha val="0"/>
                </a:schemeClr>
              </a:gs>
              <a:gs pos="99000">
                <a:schemeClr val="accent2">
                  <a:alpha val="81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CAE216A4-83E5-4AF8-83B6-82171757BA87}"/>
              </a:ext>
              <a:ext uri="{C183D7F6-B498-43B3-948B-1728B52AA6E4}">
                <adec:decorative xmlns:adec="http://schemas.microsoft.com/office/drawing/2017/decorative" val="1"/>
              </a:ext>
            </a:extLst>
          </p:cNvPr>
          <p:cNvSpPr/>
          <p:nvPr userDrawn="1"/>
        </p:nvSpPr>
        <p:spPr>
          <a:xfrm rot="14834054">
            <a:off x="2944145" y="2710934"/>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Rectangle 8">
            <a:extLst>
              <a:ext uri="{FF2B5EF4-FFF2-40B4-BE49-F238E27FC236}">
                <a16:creationId xmlns:a16="http://schemas.microsoft.com/office/drawing/2014/main" id="{E743141D-24A2-4BE2-B276-C20C06CB9601}"/>
              </a:ext>
              <a:ext uri="{C183D7F6-B498-43B3-948B-1728B52AA6E4}">
                <adec:decorative xmlns:adec="http://schemas.microsoft.com/office/drawing/2017/decorative" val="1"/>
              </a:ext>
            </a:extLst>
          </p:cNvPr>
          <p:cNvSpPr/>
          <p:nvPr userDrawn="1"/>
        </p:nvSpPr>
        <p:spPr>
          <a:xfrm flipH="1">
            <a:off x="4076701" y="4460827"/>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6">
            <a:extLst>
              <a:ext uri="{FF2B5EF4-FFF2-40B4-BE49-F238E27FC236}">
                <a16:creationId xmlns:a16="http://schemas.microsoft.com/office/drawing/2014/main" id="{A35F720A-671B-47F4-88B8-83CD2FE3B3EF}"/>
              </a:ext>
            </a:extLst>
          </p:cNvPr>
          <p:cNvSpPr>
            <a:spLocks noGrp="1"/>
          </p:cNvSpPr>
          <p:nvPr>
            <p:ph type="ctrTitle"/>
          </p:nvPr>
        </p:nvSpPr>
        <p:spPr>
          <a:xfrm>
            <a:off x="1383807" y="4611271"/>
            <a:ext cx="10229073" cy="1171556"/>
          </a:xfrm>
        </p:spPr>
        <p:txBody>
          <a:bodyPr>
            <a:normAutofit/>
          </a:bodyPr>
          <a:lstStyle>
            <a:lvl1pPr>
              <a:defRPr>
                <a:solidFill>
                  <a:schemeClr val="bg1"/>
                </a:solidFill>
              </a:defRPr>
            </a:lvl1pPr>
          </a:lstStyle>
          <a:p>
            <a:pPr algn="l"/>
            <a:r>
              <a:rPr lang="en-US" sz="3600">
                <a:solidFill>
                  <a:schemeClr val="bg1"/>
                </a:solidFill>
              </a:rPr>
              <a:t>Click to edit Master title style</a:t>
            </a:r>
            <a:endParaRPr lang="en-US" sz="3600" dirty="0">
              <a:solidFill>
                <a:schemeClr val="bg1"/>
              </a:solidFill>
            </a:endParaRPr>
          </a:p>
        </p:txBody>
      </p:sp>
      <p:sp>
        <p:nvSpPr>
          <p:cNvPr id="13" name="Content Placeholder 7">
            <a:extLst>
              <a:ext uri="{FF2B5EF4-FFF2-40B4-BE49-F238E27FC236}">
                <a16:creationId xmlns:a16="http://schemas.microsoft.com/office/drawing/2014/main" id="{38168417-C3D6-45B7-898A-D94F37EA6C69}"/>
              </a:ext>
            </a:extLst>
          </p:cNvPr>
          <p:cNvSpPr>
            <a:spLocks noGrp="1"/>
          </p:cNvSpPr>
          <p:nvPr>
            <p:ph type="subTitle" idx="1"/>
          </p:nvPr>
        </p:nvSpPr>
        <p:spPr>
          <a:xfrm>
            <a:off x="1371601" y="5970897"/>
            <a:ext cx="9448800" cy="429904"/>
          </a:xfrm>
        </p:spPr>
        <p:txBody>
          <a:bodyPr>
            <a:normAutofit/>
          </a:bodyPr>
          <a:lstStyle>
            <a:lvl1pPr>
              <a:buNone/>
              <a:defRPr>
                <a:solidFill>
                  <a:schemeClr val="bg1"/>
                </a:solidFill>
              </a:defRPr>
            </a:lvl1pPr>
          </a:lstStyle>
          <a:p>
            <a:pPr algn="l">
              <a:lnSpc>
                <a:spcPct val="100000"/>
              </a:lnSpc>
            </a:pPr>
            <a:r>
              <a:rPr lang="en-US" sz="1200">
                <a:solidFill>
                  <a:schemeClr val="bg1"/>
                </a:solidFill>
              </a:rPr>
              <a:t>Click to edit Master subtitle style</a:t>
            </a:r>
            <a:endParaRPr lang="en-US" sz="1200" dirty="0">
              <a:solidFill>
                <a:schemeClr val="bg1"/>
              </a:solidFill>
            </a:endParaRPr>
          </a:p>
        </p:txBody>
      </p:sp>
      <p:sp>
        <p:nvSpPr>
          <p:cNvPr id="12" name="Picture Placeholder 11">
            <a:extLst>
              <a:ext uri="{FF2B5EF4-FFF2-40B4-BE49-F238E27FC236}">
                <a16:creationId xmlns:a16="http://schemas.microsoft.com/office/drawing/2014/main" id="{7B0F7C81-3A6B-4709-B144-6A0DFEF3B80C}"/>
              </a:ext>
            </a:extLst>
          </p:cNvPr>
          <p:cNvSpPr>
            <a:spLocks noGrp="1"/>
          </p:cNvSpPr>
          <p:nvPr>
            <p:ph type="pic" sz="quarter" idx="13"/>
          </p:nvPr>
        </p:nvSpPr>
        <p:spPr>
          <a:xfrm>
            <a:off x="0" y="0"/>
            <a:ext cx="12188952" cy="4462272"/>
          </a:xfrm>
          <a:solidFill>
            <a:schemeClr val="accent6"/>
          </a:solidFill>
        </p:spPr>
        <p:txBody>
          <a:bodyPr anchor="ctr"/>
          <a:lstStyle>
            <a:lvl1pPr algn="ctr">
              <a:defRPr/>
            </a:lvl1pPr>
          </a:lstStyle>
          <a:p>
            <a:r>
              <a:rPr lang="en-US"/>
              <a:t>Click icon to add picture</a:t>
            </a:r>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33D19ABC-093F-3749-8C6A-6D72C4D26996}" type="datetime2">
              <a:rPr lang="en-US" smtClean="0"/>
              <a:t>Saturday, September 23, 2023</a:t>
            </a:fld>
            <a:endParaRPr lang="en-US" dirty="0"/>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98048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Team">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ABBCEB0-C572-483A-88B2-C65A607EC239}"/>
              </a:ext>
              <a:ext uri="{C183D7F6-B498-43B3-948B-1728B52AA6E4}">
                <adec:decorative xmlns:adec="http://schemas.microsoft.com/office/drawing/2017/decorative" val="1"/>
              </a:ext>
            </a:extLst>
          </p:cNvPr>
          <p:cNvSpPr/>
          <p:nvPr userDrawn="1"/>
        </p:nvSpPr>
        <p:spPr>
          <a:xfrm>
            <a:off x="-1" y="-428"/>
            <a:ext cx="12192001" cy="2386759"/>
          </a:xfrm>
          <a:prstGeom prst="rect">
            <a:avLst/>
          </a:prstGeom>
          <a:gradFill>
            <a:gsLst>
              <a:gs pos="10000">
                <a:schemeClr val="accent5">
                  <a:alpha val="86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764DDF8D-E0F6-454C-9BC5-15EF5630F5EA}"/>
              </a:ext>
              <a:ext uri="{C183D7F6-B498-43B3-948B-1728B52AA6E4}">
                <adec:decorative xmlns:adec="http://schemas.microsoft.com/office/drawing/2017/decorative" val="1"/>
              </a:ext>
            </a:extLst>
          </p:cNvPr>
          <p:cNvSpPr/>
          <p:nvPr userDrawn="1"/>
        </p:nvSpPr>
        <p:spPr>
          <a:xfrm rot="10800000" flipH="1">
            <a:off x="4817660" y="8011"/>
            <a:ext cx="7374340" cy="2378309"/>
          </a:xfrm>
          <a:prstGeom prst="rect">
            <a:avLst/>
          </a:prstGeom>
          <a:gradFill>
            <a:gsLst>
              <a:gs pos="0">
                <a:schemeClr val="accent5">
                  <a:alpha val="0"/>
                </a:schemeClr>
              </a:gs>
              <a:gs pos="100000">
                <a:schemeClr val="accent2"/>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0">
            <a:extLst>
              <a:ext uri="{FF2B5EF4-FFF2-40B4-BE49-F238E27FC236}">
                <a16:creationId xmlns:a16="http://schemas.microsoft.com/office/drawing/2014/main" id="{382B2655-24B6-4245-8B87-EE7F13887984}"/>
              </a:ext>
            </a:extLst>
          </p:cNvPr>
          <p:cNvSpPr>
            <a:spLocks noGrp="1"/>
          </p:cNvSpPr>
          <p:nvPr>
            <p:ph type="title" hasCustomPrompt="1"/>
          </p:nvPr>
        </p:nvSpPr>
        <p:spPr>
          <a:xfrm>
            <a:off x="1371600" y="580030"/>
            <a:ext cx="10240903" cy="1009934"/>
          </a:xfrm>
        </p:spPr>
        <p:txBody>
          <a:bodyPr anchor="ctr"/>
          <a:lstStyle>
            <a:lvl1pPr>
              <a:defRPr>
                <a:solidFill>
                  <a:schemeClr val="bg1"/>
                </a:solidFill>
              </a:defRPr>
            </a:lvl1pPr>
          </a:lstStyle>
          <a:p>
            <a:r>
              <a:rPr lang="en-US" dirty="0">
                <a:solidFill>
                  <a:schemeClr val="bg1"/>
                </a:solidFill>
              </a:rPr>
              <a:t>team</a:t>
            </a:r>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15" name="Picture Placeholder 14">
            <a:extLst>
              <a:ext uri="{FF2B5EF4-FFF2-40B4-BE49-F238E27FC236}">
                <a16:creationId xmlns:a16="http://schemas.microsoft.com/office/drawing/2014/main" id="{E1866142-B2E0-46DB-B8B4-2078CE78043D}"/>
              </a:ext>
            </a:extLst>
          </p:cNvPr>
          <p:cNvSpPr>
            <a:spLocks noGrp="1"/>
          </p:cNvSpPr>
          <p:nvPr>
            <p:ph type="pic" sz="quarter" idx="13"/>
          </p:nvPr>
        </p:nvSpPr>
        <p:spPr>
          <a:xfrm>
            <a:off x="1045013" y="1819656"/>
            <a:ext cx="2282932" cy="2282932"/>
          </a:xfrm>
          <a:custGeom>
            <a:avLst/>
            <a:gdLst>
              <a:gd name="connsiteX0" fmla="*/ 1141466 w 2282932"/>
              <a:gd name="connsiteY0" fmla="*/ 0 h 2282932"/>
              <a:gd name="connsiteX1" fmla="*/ 2282932 w 2282932"/>
              <a:gd name="connsiteY1" fmla="*/ 1141466 h 2282932"/>
              <a:gd name="connsiteX2" fmla="*/ 1141466 w 2282932"/>
              <a:gd name="connsiteY2" fmla="*/ 2282932 h 2282932"/>
              <a:gd name="connsiteX3" fmla="*/ 0 w 2282932"/>
              <a:gd name="connsiteY3" fmla="*/ 1141466 h 2282932"/>
              <a:gd name="connsiteX4" fmla="*/ 1141466 w 2282932"/>
              <a:gd name="connsiteY4" fmla="*/ 0 h 228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a:solidFill>
            <a:schemeClr val="accent6"/>
          </a:solidFill>
        </p:spPr>
        <p:txBody>
          <a:bodyPr wrap="square" anchor="ctr">
            <a:noAutofit/>
          </a:bodyPr>
          <a:lstStyle>
            <a:lvl1pPr algn="ctr">
              <a:defRPr/>
            </a:lvl1pPr>
          </a:lstStyle>
          <a:p>
            <a:r>
              <a:rPr lang="en-US"/>
              <a:t>Click icon to add picture</a:t>
            </a:r>
            <a:endParaRPr lang="en-US" dirty="0"/>
          </a:p>
        </p:txBody>
      </p:sp>
      <p:sp>
        <p:nvSpPr>
          <p:cNvPr id="17" name="Picture Placeholder 16">
            <a:extLst>
              <a:ext uri="{FF2B5EF4-FFF2-40B4-BE49-F238E27FC236}">
                <a16:creationId xmlns:a16="http://schemas.microsoft.com/office/drawing/2014/main" id="{C386A221-28CD-49DF-AF22-78815A6E2F2D}"/>
              </a:ext>
            </a:extLst>
          </p:cNvPr>
          <p:cNvSpPr>
            <a:spLocks noGrp="1"/>
          </p:cNvSpPr>
          <p:nvPr>
            <p:ph type="pic" sz="quarter" idx="14"/>
          </p:nvPr>
        </p:nvSpPr>
        <p:spPr>
          <a:xfrm>
            <a:off x="3657600" y="1819656"/>
            <a:ext cx="2282932" cy="2282932"/>
          </a:xfrm>
          <a:custGeom>
            <a:avLst/>
            <a:gdLst>
              <a:gd name="connsiteX0" fmla="*/ 1141466 w 2282932"/>
              <a:gd name="connsiteY0" fmla="*/ 0 h 2282932"/>
              <a:gd name="connsiteX1" fmla="*/ 2282932 w 2282932"/>
              <a:gd name="connsiteY1" fmla="*/ 1141466 h 2282932"/>
              <a:gd name="connsiteX2" fmla="*/ 1141466 w 2282932"/>
              <a:gd name="connsiteY2" fmla="*/ 2282932 h 2282932"/>
              <a:gd name="connsiteX3" fmla="*/ 0 w 2282932"/>
              <a:gd name="connsiteY3" fmla="*/ 1141466 h 2282932"/>
              <a:gd name="connsiteX4" fmla="*/ 1141466 w 2282932"/>
              <a:gd name="connsiteY4" fmla="*/ 0 h 228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a:solidFill>
            <a:schemeClr val="accent6"/>
          </a:solidFill>
        </p:spPr>
        <p:txBody>
          <a:bodyPr wrap="square" anchor="ctr">
            <a:noAutofit/>
          </a:bodyPr>
          <a:lstStyle>
            <a:lvl1pPr algn="ctr">
              <a:defRPr/>
            </a:lvl1pPr>
          </a:lstStyle>
          <a:p>
            <a:r>
              <a:rPr lang="en-US"/>
              <a:t>Click icon to add picture</a:t>
            </a:r>
            <a:endParaRPr lang="en-US" dirty="0"/>
          </a:p>
        </p:txBody>
      </p:sp>
      <p:sp>
        <p:nvSpPr>
          <p:cNvPr id="18" name="Picture Placeholder 17">
            <a:extLst>
              <a:ext uri="{FF2B5EF4-FFF2-40B4-BE49-F238E27FC236}">
                <a16:creationId xmlns:a16="http://schemas.microsoft.com/office/drawing/2014/main" id="{3671C398-D779-4B1A-BD2F-395D1F3F8D2D}"/>
              </a:ext>
            </a:extLst>
          </p:cNvPr>
          <p:cNvSpPr>
            <a:spLocks noGrp="1"/>
          </p:cNvSpPr>
          <p:nvPr>
            <p:ph type="pic" sz="quarter" idx="15"/>
          </p:nvPr>
        </p:nvSpPr>
        <p:spPr>
          <a:xfrm>
            <a:off x="6281928" y="1819656"/>
            <a:ext cx="2282932" cy="2282932"/>
          </a:xfrm>
          <a:custGeom>
            <a:avLst/>
            <a:gdLst>
              <a:gd name="connsiteX0" fmla="*/ 1141466 w 2282932"/>
              <a:gd name="connsiteY0" fmla="*/ 0 h 2282932"/>
              <a:gd name="connsiteX1" fmla="*/ 2282932 w 2282932"/>
              <a:gd name="connsiteY1" fmla="*/ 1141466 h 2282932"/>
              <a:gd name="connsiteX2" fmla="*/ 1141466 w 2282932"/>
              <a:gd name="connsiteY2" fmla="*/ 2282932 h 2282932"/>
              <a:gd name="connsiteX3" fmla="*/ 0 w 2282932"/>
              <a:gd name="connsiteY3" fmla="*/ 1141466 h 2282932"/>
              <a:gd name="connsiteX4" fmla="*/ 1141466 w 2282932"/>
              <a:gd name="connsiteY4" fmla="*/ 0 h 228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a:solidFill>
            <a:schemeClr val="accent6"/>
          </a:solidFill>
        </p:spPr>
        <p:txBody>
          <a:bodyPr wrap="square" anchor="ctr">
            <a:noAutofit/>
          </a:bodyPr>
          <a:lstStyle>
            <a:lvl1pPr algn="ctr">
              <a:defRPr/>
            </a:lvl1pPr>
          </a:lstStyle>
          <a:p>
            <a:r>
              <a:rPr lang="en-US"/>
              <a:t>Click icon to add picture</a:t>
            </a:r>
            <a:endParaRPr lang="en-US" dirty="0"/>
          </a:p>
        </p:txBody>
      </p:sp>
      <p:sp>
        <p:nvSpPr>
          <p:cNvPr id="19" name="Picture Placeholder 18">
            <a:extLst>
              <a:ext uri="{FF2B5EF4-FFF2-40B4-BE49-F238E27FC236}">
                <a16:creationId xmlns:a16="http://schemas.microsoft.com/office/drawing/2014/main" id="{C283C6BE-C8D0-4726-B217-58FE337E5E8D}"/>
              </a:ext>
            </a:extLst>
          </p:cNvPr>
          <p:cNvSpPr>
            <a:spLocks noGrp="1"/>
          </p:cNvSpPr>
          <p:nvPr>
            <p:ph type="pic" sz="quarter" idx="16"/>
          </p:nvPr>
        </p:nvSpPr>
        <p:spPr>
          <a:xfrm>
            <a:off x="8897112" y="1819656"/>
            <a:ext cx="2282932" cy="2282932"/>
          </a:xfrm>
          <a:custGeom>
            <a:avLst/>
            <a:gdLst>
              <a:gd name="connsiteX0" fmla="*/ 1141466 w 2282932"/>
              <a:gd name="connsiteY0" fmla="*/ 0 h 2282932"/>
              <a:gd name="connsiteX1" fmla="*/ 2282932 w 2282932"/>
              <a:gd name="connsiteY1" fmla="*/ 1141466 h 2282932"/>
              <a:gd name="connsiteX2" fmla="*/ 1141466 w 2282932"/>
              <a:gd name="connsiteY2" fmla="*/ 2282932 h 2282932"/>
              <a:gd name="connsiteX3" fmla="*/ 0 w 2282932"/>
              <a:gd name="connsiteY3" fmla="*/ 1141466 h 2282932"/>
              <a:gd name="connsiteX4" fmla="*/ 1141466 w 2282932"/>
              <a:gd name="connsiteY4" fmla="*/ 0 h 228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a:solidFill>
            <a:schemeClr val="accent6"/>
          </a:solidFill>
        </p:spPr>
        <p:txBody>
          <a:bodyPr wrap="square" anchor="ctr">
            <a:noAutofit/>
          </a:bodyPr>
          <a:lstStyle>
            <a:lvl1pPr algn="ctr">
              <a:defRPr/>
            </a:lvl1pPr>
          </a:lstStyle>
          <a:p>
            <a:r>
              <a:rPr lang="en-US"/>
              <a:t>Click icon to add picture</a:t>
            </a:r>
            <a:endParaRPr lang="en-US" dirty="0"/>
          </a:p>
        </p:txBody>
      </p:sp>
      <p:sp>
        <p:nvSpPr>
          <p:cNvPr id="20" name="Text Placeholder 14">
            <a:extLst>
              <a:ext uri="{FF2B5EF4-FFF2-40B4-BE49-F238E27FC236}">
                <a16:creationId xmlns:a16="http://schemas.microsoft.com/office/drawing/2014/main" id="{035F3E11-74CF-4460-9FF3-DD91B5E570CF}"/>
              </a:ext>
            </a:extLst>
          </p:cNvPr>
          <p:cNvSpPr>
            <a:spLocks noGrp="1"/>
          </p:cNvSpPr>
          <p:nvPr>
            <p:ph type="body" sz="quarter" idx="17" hasCustomPrompt="1"/>
          </p:nvPr>
        </p:nvSpPr>
        <p:spPr>
          <a:xfrm>
            <a:off x="1031368" y="4466873"/>
            <a:ext cx="2286000" cy="274320"/>
          </a:xfrm>
        </p:spPr>
        <p:txBody>
          <a:bodyPr/>
          <a:lstStyle>
            <a:lvl1pPr algn="ctr">
              <a:lnSpc>
                <a:spcPct val="100000"/>
              </a:lnSpc>
              <a:buNone/>
              <a:defRPr sz="1800" b="1"/>
            </a:lvl1pPr>
          </a:lstStyle>
          <a:p>
            <a:pPr lvl="0"/>
            <a:r>
              <a:rPr lang="en-US" dirty="0"/>
              <a:t>Name</a:t>
            </a:r>
          </a:p>
        </p:txBody>
      </p:sp>
      <p:sp>
        <p:nvSpPr>
          <p:cNvPr id="24" name="Text Placeholder 14">
            <a:extLst>
              <a:ext uri="{FF2B5EF4-FFF2-40B4-BE49-F238E27FC236}">
                <a16:creationId xmlns:a16="http://schemas.microsoft.com/office/drawing/2014/main" id="{7D857D03-665D-4D33-B7E8-B85D42470B0B}"/>
              </a:ext>
            </a:extLst>
          </p:cNvPr>
          <p:cNvSpPr>
            <a:spLocks noGrp="1"/>
          </p:cNvSpPr>
          <p:nvPr>
            <p:ph type="body" sz="quarter" idx="21" hasCustomPrompt="1"/>
          </p:nvPr>
        </p:nvSpPr>
        <p:spPr>
          <a:xfrm>
            <a:off x="1045013" y="4877332"/>
            <a:ext cx="2286000" cy="594360"/>
          </a:xfrm>
        </p:spPr>
        <p:txBody>
          <a:bodyPr/>
          <a:lstStyle>
            <a:lvl1pPr algn="ctr">
              <a:lnSpc>
                <a:spcPct val="100000"/>
              </a:lnSpc>
              <a:buNone/>
              <a:defRPr sz="1600"/>
            </a:lvl1pPr>
          </a:lstStyle>
          <a:p>
            <a:pPr lvl="0"/>
            <a:r>
              <a:rPr lang="en-US" dirty="0"/>
              <a:t>Title</a:t>
            </a:r>
          </a:p>
        </p:txBody>
      </p:sp>
      <p:sp>
        <p:nvSpPr>
          <p:cNvPr id="28" name="Text Placeholder 14">
            <a:extLst>
              <a:ext uri="{FF2B5EF4-FFF2-40B4-BE49-F238E27FC236}">
                <a16:creationId xmlns:a16="http://schemas.microsoft.com/office/drawing/2014/main" id="{65D2C286-1A79-4B52-82F1-D52060269369}"/>
              </a:ext>
            </a:extLst>
          </p:cNvPr>
          <p:cNvSpPr>
            <a:spLocks noGrp="1"/>
          </p:cNvSpPr>
          <p:nvPr>
            <p:ph type="body" sz="quarter" idx="22" hasCustomPrompt="1"/>
          </p:nvPr>
        </p:nvSpPr>
        <p:spPr>
          <a:xfrm>
            <a:off x="3667663" y="4466873"/>
            <a:ext cx="2286000" cy="274320"/>
          </a:xfrm>
        </p:spPr>
        <p:txBody>
          <a:bodyPr/>
          <a:lstStyle>
            <a:lvl1pPr algn="ctr">
              <a:lnSpc>
                <a:spcPct val="100000"/>
              </a:lnSpc>
              <a:buNone/>
              <a:defRPr sz="1800" b="1"/>
            </a:lvl1pPr>
          </a:lstStyle>
          <a:p>
            <a:pPr lvl="0"/>
            <a:r>
              <a:rPr lang="en-US" dirty="0"/>
              <a:t>Name</a:t>
            </a:r>
          </a:p>
        </p:txBody>
      </p:sp>
      <p:sp>
        <p:nvSpPr>
          <p:cNvPr id="29" name="Text Placeholder 14">
            <a:extLst>
              <a:ext uri="{FF2B5EF4-FFF2-40B4-BE49-F238E27FC236}">
                <a16:creationId xmlns:a16="http://schemas.microsoft.com/office/drawing/2014/main" id="{F0B53ABB-D4AE-4C0B-9902-0C1763EE403B}"/>
              </a:ext>
            </a:extLst>
          </p:cNvPr>
          <p:cNvSpPr>
            <a:spLocks noGrp="1"/>
          </p:cNvSpPr>
          <p:nvPr>
            <p:ph type="body" sz="quarter" idx="23" hasCustomPrompt="1"/>
          </p:nvPr>
        </p:nvSpPr>
        <p:spPr>
          <a:xfrm>
            <a:off x="3681308" y="4877332"/>
            <a:ext cx="2286000" cy="594360"/>
          </a:xfrm>
        </p:spPr>
        <p:txBody>
          <a:bodyPr/>
          <a:lstStyle>
            <a:lvl1pPr algn="ctr">
              <a:lnSpc>
                <a:spcPct val="100000"/>
              </a:lnSpc>
              <a:buNone/>
              <a:defRPr sz="1600"/>
            </a:lvl1pPr>
          </a:lstStyle>
          <a:p>
            <a:pPr lvl="0"/>
            <a:r>
              <a:rPr lang="en-US" dirty="0"/>
              <a:t>Title</a:t>
            </a:r>
          </a:p>
        </p:txBody>
      </p:sp>
      <p:sp>
        <p:nvSpPr>
          <p:cNvPr id="30" name="Text Placeholder 14">
            <a:extLst>
              <a:ext uri="{FF2B5EF4-FFF2-40B4-BE49-F238E27FC236}">
                <a16:creationId xmlns:a16="http://schemas.microsoft.com/office/drawing/2014/main" id="{3AE87779-12F2-4327-ADEE-3F31BFB8D359}"/>
              </a:ext>
            </a:extLst>
          </p:cNvPr>
          <p:cNvSpPr>
            <a:spLocks noGrp="1"/>
          </p:cNvSpPr>
          <p:nvPr>
            <p:ph type="body" sz="quarter" idx="24" hasCustomPrompt="1"/>
          </p:nvPr>
        </p:nvSpPr>
        <p:spPr>
          <a:xfrm>
            <a:off x="6290307" y="4466873"/>
            <a:ext cx="2286000" cy="274320"/>
          </a:xfrm>
        </p:spPr>
        <p:txBody>
          <a:bodyPr/>
          <a:lstStyle>
            <a:lvl1pPr algn="ctr">
              <a:lnSpc>
                <a:spcPct val="100000"/>
              </a:lnSpc>
              <a:buNone/>
              <a:defRPr sz="1800" b="1"/>
            </a:lvl1pPr>
          </a:lstStyle>
          <a:p>
            <a:pPr lvl="0"/>
            <a:r>
              <a:rPr lang="en-US" dirty="0"/>
              <a:t>Name</a:t>
            </a:r>
          </a:p>
        </p:txBody>
      </p:sp>
      <p:sp>
        <p:nvSpPr>
          <p:cNvPr id="31" name="Text Placeholder 14">
            <a:extLst>
              <a:ext uri="{FF2B5EF4-FFF2-40B4-BE49-F238E27FC236}">
                <a16:creationId xmlns:a16="http://schemas.microsoft.com/office/drawing/2014/main" id="{0DCB8055-0EA2-426F-989D-AC9932A17A1B}"/>
              </a:ext>
            </a:extLst>
          </p:cNvPr>
          <p:cNvSpPr>
            <a:spLocks noGrp="1"/>
          </p:cNvSpPr>
          <p:nvPr>
            <p:ph type="body" sz="quarter" idx="25" hasCustomPrompt="1"/>
          </p:nvPr>
        </p:nvSpPr>
        <p:spPr>
          <a:xfrm>
            <a:off x="6303952" y="4877332"/>
            <a:ext cx="2286000" cy="594360"/>
          </a:xfrm>
        </p:spPr>
        <p:txBody>
          <a:bodyPr/>
          <a:lstStyle>
            <a:lvl1pPr algn="ctr">
              <a:lnSpc>
                <a:spcPct val="100000"/>
              </a:lnSpc>
              <a:buNone/>
              <a:defRPr sz="1600"/>
            </a:lvl1pPr>
          </a:lstStyle>
          <a:p>
            <a:pPr lvl="0"/>
            <a:r>
              <a:rPr lang="en-US" dirty="0"/>
              <a:t>Title</a:t>
            </a:r>
          </a:p>
        </p:txBody>
      </p:sp>
      <p:sp>
        <p:nvSpPr>
          <p:cNvPr id="32" name="Text Placeholder 14">
            <a:extLst>
              <a:ext uri="{FF2B5EF4-FFF2-40B4-BE49-F238E27FC236}">
                <a16:creationId xmlns:a16="http://schemas.microsoft.com/office/drawing/2014/main" id="{308EC59B-41AE-4F1B-9364-A00C479F76B9}"/>
              </a:ext>
            </a:extLst>
          </p:cNvPr>
          <p:cNvSpPr>
            <a:spLocks noGrp="1"/>
          </p:cNvSpPr>
          <p:nvPr>
            <p:ph type="body" sz="quarter" idx="26" hasCustomPrompt="1"/>
          </p:nvPr>
        </p:nvSpPr>
        <p:spPr>
          <a:xfrm>
            <a:off x="8924408" y="4466873"/>
            <a:ext cx="2286000" cy="274320"/>
          </a:xfrm>
        </p:spPr>
        <p:txBody>
          <a:bodyPr/>
          <a:lstStyle>
            <a:lvl1pPr algn="ctr">
              <a:lnSpc>
                <a:spcPct val="100000"/>
              </a:lnSpc>
              <a:buNone/>
              <a:defRPr sz="1800" b="1"/>
            </a:lvl1pPr>
          </a:lstStyle>
          <a:p>
            <a:pPr lvl="0"/>
            <a:r>
              <a:rPr lang="en-US" dirty="0"/>
              <a:t>Name</a:t>
            </a:r>
          </a:p>
        </p:txBody>
      </p:sp>
      <p:sp>
        <p:nvSpPr>
          <p:cNvPr id="33" name="Text Placeholder 14">
            <a:extLst>
              <a:ext uri="{FF2B5EF4-FFF2-40B4-BE49-F238E27FC236}">
                <a16:creationId xmlns:a16="http://schemas.microsoft.com/office/drawing/2014/main" id="{BC3965F4-D2B3-4353-A638-332A3F4E704F}"/>
              </a:ext>
            </a:extLst>
          </p:cNvPr>
          <p:cNvSpPr>
            <a:spLocks noGrp="1"/>
          </p:cNvSpPr>
          <p:nvPr>
            <p:ph type="body" sz="quarter" idx="27" hasCustomPrompt="1"/>
          </p:nvPr>
        </p:nvSpPr>
        <p:spPr>
          <a:xfrm>
            <a:off x="8938053" y="4877332"/>
            <a:ext cx="2286000" cy="594360"/>
          </a:xfrm>
        </p:spPr>
        <p:txBody>
          <a:bodyPr/>
          <a:lstStyle>
            <a:lvl1pPr algn="ctr">
              <a:lnSpc>
                <a:spcPct val="100000"/>
              </a:lnSpc>
              <a:buNone/>
              <a:defRPr sz="1600"/>
            </a:lvl1pPr>
          </a:lstStyle>
          <a:p>
            <a:pPr lvl="0"/>
            <a:r>
              <a:rPr lang="en-US" dirty="0"/>
              <a:t>Title</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813C52B6-9F96-EA4D-B5A3-B98D54956689}" type="datetime2">
              <a:rPr lang="en-US" smtClean="0"/>
              <a:t>Saturday, September 23, 2023</a:t>
            </a:fld>
            <a:endParaRPr lang="en-US" dirty="0"/>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3418859425"/>
      </p:ext>
    </p:extLst>
  </p:cSld>
  <p:clrMapOvr>
    <a:masterClrMapping/>
  </p:clrMapOvr>
  <p:extLst>
    <p:ext uri="{DCECCB84-F9BA-43D5-87BE-67443E8EF086}">
      <p15:sldGuideLst xmlns:p15="http://schemas.microsoft.com/office/powerpoint/2012/main">
        <p15:guide id="1" pos="1368" userDrawn="1">
          <p15:clr>
            <a:srgbClr val="FBAE40"/>
          </p15:clr>
        </p15:guide>
        <p15:guide id="2" pos="3024" userDrawn="1">
          <p15:clr>
            <a:srgbClr val="FBAE40"/>
          </p15:clr>
        </p15:guide>
        <p15:guide id="3" pos="4680" userDrawn="1">
          <p15:clr>
            <a:srgbClr val="FBAE40"/>
          </p15:clr>
        </p15:guide>
        <p15:guide id="4" pos="633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r>
              <a:rPr lang="en-US" dirty="0"/>
              <a:t>Sample Footer Text</a:t>
            </a:r>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a:xfrm>
            <a:off x="838200" y="1825625"/>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D10F1944-6EAA-0346-A2E2-7D0EBF3D8863}" type="datetime2">
              <a:rPr lang="en-US" smtClean="0"/>
              <a:t>Saturday, September 23, 2023</a:t>
            </a:fld>
            <a:endParaRPr lang="en-US" dirty="0"/>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1906150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5CF8EE9-A776-4052-ABB2-29666265C576}"/>
              </a:ext>
              <a:ext uri="{C183D7F6-B498-43B3-948B-1728B52AA6E4}">
                <adec:decorative xmlns:adec="http://schemas.microsoft.com/office/drawing/2017/decorative" val="1"/>
              </a:ext>
            </a:extLst>
          </p:cNvPr>
          <p:cNvGrpSpPr/>
          <p:nvPr userDrawn="1"/>
        </p:nvGrpSpPr>
        <p:grpSpPr>
          <a:xfrm>
            <a:off x="0" y="6409177"/>
            <a:ext cx="12192000" cy="456774"/>
            <a:chOff x="0" y="6401226"/>
            <a:chExt cx="12192000" cy="456774"/>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292E9439-E64F-264C-884B-5DE4E0A661A5}" type="datetime2">
              <a:rPr lang="en-US" smtClean="0"/>
              <a:t>Saturday, September 23, 2023</a:t>
            </a:fld>
            <a:endParaRPr lang="en-US"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0">
                <a:solidFill>
                  <a:schemeClr val="tx1"/>
                </a:solidFill>
                <a:latin typeface="+mj-lt"/>
              </a:defRPr>
            </a:lvl1pPr>
          </a:lstStyle>
          <a:p>
            <a:r>
              <a:rPr lang="en-US" b="0" dirty="0"/>
              <a:t>Sample Footer Text</a:t>
            </a:r>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4082366308"/>
      </p:ext>
    </p:extLst>
  </p:cSld>
  <p:clrMap bg1="lt1" tx1="dk1" bg2="lt2" tx2="dk2" accent1="accent1" accent2="accent2" accent3="accent3" accent4="accent4" accent5="accent5" accent6="accent6" hlink="hlink" folHlink="folHlink"/>
  <p:sldLayoutIdLst>
    <p:sldLayoutId id="2147483676" r:id="rId1"/>
    <p:sldLayoutId id="2147483678" r:id="rId2"/>
    <p:sldLayoutId id="2147483680" r:id="rId3"/>
    <p:sldLayoutId id="2147483661" r:id="rId4"/>
    <p:sldLayoutId id="2147483686" r:id="rId5"/>
    <p:sldLayoutId id="2147483684" r:id="rId6"/>
    <p:sldLayoutId id="2147483681" r:id="rId7"/>
    <p:sldLayoutId id="2147483685" r:id="rId8"/>
    <p:sldLayoutId id="2147483650" r:id="rId9"/>
    <p:sldLayoutId id="2147483653" r:id="rId10"/>
    <p:sldLayoutId id="2147483682" r:id="rId11"/>
    <p:sldLayoutId id="2147483683" r:id="rId12"/>
    <p:sldLayoutId id="2147483679" r:id="rId13"/>
    <p:sldLayoutId id="2147483655" r:id="rId14"/>
    <p:sldLayoutId id="2147483656" r:id="rId15"/>
    <p:sldLayoutId id="2147483657" r:id="rId16"/>
  </p:sldLayoutIdLst>
  <p:hf hdr="0" ftr="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1" name="Rectangle 60">
            <a:extLst>
              <a:ext uri="{FF2B5EF4-FFF2-40B4-BE49-F238E27FC236}">
                <a16:creationId xmlns:a16="http://schemas.microsoft.com/office/drawing/2014/main" id="{E3CBB9B1-7B7D-4BA1-A1AF-572168B395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B799020-4ABD-4E8C-8F34-FD42A314F70C}"/>
              </a:ext>
            </a:extLst>
          </p:cNvPr>
          <p:cNvSpPr>
            <a:spLocks noGrp="1"/>
          </p:cNvSpPr>
          <p:nvPr>
            <p:ph type="ctrTitle"/>
          </p:nvPr>
        </p:nvSpPr>
        <p:spPr>
          <a:xfrm>
            <a:off x="7632922" y="1668392"/>
            <a:ext cx="3085088" cy="1023701"/>
          </a:xfrm>
        </p:spPr>
        <p:txBody>
          <a:bodyPr vert="horz" lIns="0" tIns="0" rIns="0" bIns="0" rtlCol="0" anchor="b">
            <a:normAutofit/>
          </a:bodyPr>
          <a:lstStyle/>
          <a:p>
            <a:pPr algn="l"/>
            <a:r>
              <a:rPr lang="en-US" sz="5400" dirty="0">
                <a:solidFill>
                  <a:schemeClr val="tx1"/>
                </a:solidFill>
                <a:latin typeface="Aldhabi" pitchFamily="2" charset="-78"/>
                <a:cs typeface="Aldhabi" pitchFamily="2" charset="-78"/>
              </a:rPr>
              <a:t>NU MUSIC </a:t>
            </a:r>
          </a:p>
        </p:txBody>
      </p:sp>
      <p:pic>
        <p:nvPicPr>
          <p:cNvPr id="8" name="Picture Placeholder 7" descr="A close - up of a record player">
            <a:extLst>
              <a:ext uri="{FF2B5EF4-FFF2-40B4-BE49-F238E27FC236}">
                <a16:creationId xmlns:a16="http://schemas.microsoft.com/office/drawing/2014/main" id="{33532A47-3BF0-4F92-A773-5C134A954CB0}"/>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l="17246" r="23868" b="-1"/>
          <a:stretch/>
        </p:blipFill>
        <p:spPr>
          <a:xfrm>
            <a:off x="20" y="431"/>
            <a:ext cx="7039409" cy="6408311"/>
          </a:xfrm>
          <a:prstGeom prst="rect">
            <a:avLst/>
          </a:prstGeom>
        </p:spPr>
      </p:pic>
      <p:sp>
        <p:nvSpPr>
          <p:cNvPr id="3" name="Subtitle 2">
            <a:extLst>
              <a:ext uri="{FF2B5EF4-FFF2-40B4-BE49-F238E27FC236}">
                <a16:creationId xmlns:a16="http://schemas.microsoft.com/office/drawing/2014/main" id="{73362618-12E1-87C1-8ACA-D979F46C4276}"/>
              </a:ext>
            </a:extLst>
          </p:cNvPr>
          <p:cNvSpPr>
            <a:spLocks noGrp="1"/>
          </p:cNvSpPr>
          <p:nvPr>
            <p:ph type="subTitle" idx="1"/>
          </p:nvPr>
        </p:nvSpPr>
        <p:spPr>
          <a:xfrm>
            <a:off x="9064353" y="2965875"/>
            <a:ext cx="2559958" cy="456775"/>
          </a:xfrm>
        </p:spPr>
        <p:txBody>
          <a:bodyPr vert="horz" lIns="0" tIns="0" rIns="0" bIns="0" rtlCol="0">
            <a:normAutofit/>
          </a:bodyPr>
          <a:lstStyle/>
          <a:p>
            <a:pPr marL="0" indent="0" algn="l"/>
            <a:r>
              <a:rPr lang="en-US" sz="1400" b="1" i="1" cap="all" spc="300" dirty="0">
                <a:solidFill>
                  <a:schemeClr val="tx1"/>
                </a:solidFill>
                <a:latin typeface="Iowan Old Style" panose="02040602040506020204" pitchFamily="18" charset="77"/>
                <a:cs typeface="Aharoni" panose="020F0502020204030204" pitchFamily="34" charset="0"/>
              </a:rPr>
              <a:t>- Mrunali Pawar</a:t>
            </a:r>
          </a:p>
        </p:txBody>
      </p:sp>
      <p:sp>
        <p:nvSpPr>
          <p:cNvPr id="63" name="Rectangle 62">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49257"/>
          </a:xfrm>
          <a:prstGeom prst="rect">
            <a:avLst/>
          </a:prstGeom>
          <a:gradFill>
            <a:gsLst>
              <a:gs pos="34000">
                <a:schemeClr val="accent4">
                  <a:alpha val="73000"/>
                </a:schemeClr>
              </a:gs>
              <a:gs pos="100000">
                <a:schemeClr val="accent5">
                  <a:alpha val="89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8314"/>
            <a:ext cx="8115300" cy="449258"/>
          </a:xfrm>
          <a:prstGeom prst="rect">
            <a:avLst/>
          </a:prstGeom>
          <a:gradFill>
            <a:gsLst>
              <a:gs pos="22000">
                <a:schemeClr val="accent5">
                  <a:lumMod val="60000"/>
                  <a:lumOff val="40000"/>
                  <a:alpha val="55000"/>
                </a:schemeClr>
              </a:gs>
              <a:gs pos="99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579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BCFF1867-CA5E-416C-80CB-68BE95CE2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727B81-0B8B-4365-8134-80651A12C730}"/>
              </a:ext>
            </a:extLst>
          </p:cNvPr>
          <p:cNvSpPr>
            <a:spLocks noGrp="1"/>
          </p:cNvSpPr>
          <p:nvPr>
            <p:ph type="title"/>
          </p:nvPr>
        </p:nvSpPr>
        <p:spPr>
          <a:xfrm>
            <a:off x="175925" y="1785308"/>
            <a:ext cx="4372550" cy="1643692"/>
          </a:xfrm>
        </p:spPr>
        <p:txBody>
          <a:bodyPr vert="horz" lIns="0" tIns="0" rIns="0" bIns="0" rtlCol="0" anchor="b">
            <a:normAutofit/>
          </a:bodyPr>
          <a:lstStyle/>
          <a:p>
            <a:pPr algn="ctr"/>
            <a:r>
              <a:rPr lang="en-US" i="1" spc="750" dirty="0">
                <a:solidFill>
                  <a:schemeClr val="tx1"/>
                </a:solidFill>
                <a:latin typeface="Iowan Old Style" panose="02040602040506020204" pitchFamily="18" charset="77"/>
              </a:rPr>
              <a:t>DATA FLOW DIAGRAM</a:t>
            </a:r>
          </a:p>
        </p:txBody>
      </p:sp>
      <p:sp>
        <p:nvSpPr>
          <p:cNvPr id="21" name="Rectangle 20">
            <a:extLst>
              <a:ext uri="{FF2B5EF4-FFF2-40B4-BE49-F238E27FC236}">
                <a16:creationId xmlns:a16="http://schemas.microsoft.com/office/drawing/2014/main" id="{5EA2F639-83D8-42FB-805A-0AFD485B9E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4022220"/>
            <a:ext cx="12192002" cy="2838735"/>
          </a:xfrm>
          <a:prstGeom prst="rect">
            <a:avLst/>
          </a:prstGeom>
          <a:gradFill>
            <a:gsLst>
              <a:gs pos="8000">
                <a:schemeClr val="accent6"/>
              </a:gs>
              <a:gs pos="100000">
                <a:schemeClr val="accent5">
                  <a:alpha val="9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8DB4E8D-D68B-4463-A009-8FAB6A115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022219"/>
            <a:ext cx="8153400" cy="2838736"/>
          </a:xfrm>
          <a:prstGeom prst="rect">
            <a:avLst/>
          </a:prstGeom>
          <a:gradFill>
            <a:gsLst>
              <a:gs pos="0">
                <a:schemeClr val="accent5">
                  <a:lumMod val="60000"/>
                  <a:lumOff val="40000"/>
                  <a:alpha val="0"/>
                </a:schemeClr>
              </a:gs>
              <a:gs pos="99000">
                <a:schemeClr val="accent2">
                  <a:alpha val="94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5C519481-97EE-45EB-B83B-AE5C46F3D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16759"/>
            <a:ext cx="8441142" cy="2389939"/>
          </a:xfrm>
          <a:prstGeom prst="rect">
            <a:avLst/>
          </a:prstGeom>
          <a:gradFill>
            <a:gsLst>
              <a:gs pos="0">
                <a:schemeClr val="accent6">
                  <a:alpha val="43000"/>
                </a:schemeClr>
              </a:gs>
              <a:gs pos="72000">
                <a:schemeClr val="accent5">
                  <a:alpha val="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a:extLst>
              <a:ext uri="{FF2B5EF4-FFF2-40B4-BE49-F238E27FC236}">
                <a16:creationId xmlns:a16="http://schemas.microsoft.com/office/drawing/2014/main" id="{822B97E7-EFA7-4FCE-85AE-3715915092B9}"/>
              </a:ext>
            </a:extLst>
          </p:cNvPr>
          <p:cNvSpPr>
            <a:spLocks noGrp="1"/>
          </p:cNvSpPr>
          <p:nvPr>
            <p:ph type="dt" sz="half" idx="10"/>
          </p:nvPr>
        </p:nvSpPr>
        <p:spPr>
          <a:xfrm>
            <a:off x="7909560" y="6409944"/>
            <a:ext cx="3703320" cy="448056"/>
          </a:xfrm>
        </p:spPr>
        <p:txBody>
          <a:bodyPr vert="horz" lIns="91440" tIns="45720" rIns="91440" bIns="45720" rtlCol="0" anchor="ctr">
            <a:normAutofit/>
          </a:bodyPr>
          <a:lstStyle/>
          <a:p>
            <a:pPr>
              <a:spcAft>
                <a:spcPts val="600"/>
              </a:spcAft>
            </a:pPr>
            <a:fld id="{BDB8E788-C639-1F46-BC47-8D0E827B731D}" type="datetime2">
              <a:rPr lang="en-US" smtClean="0">
                <a:solidFill>
                  <a:schemeClr val="bg1"/>
                </a:solidFill>
              </a:rPr>
              <a:t>Saturday, September 23, 2023</a:t>
            </a:fld>
            <a:endParaRPr lang="en-US" dirty="0">
              <a:solidFill>
                <a:schemeClr val="bg1"/>
              </a:solidFill>
            </a:endParaRPr>
          </a:p>
        </p:txBody>
      </p:sp>
      <p:sp>
        <p:nvSpPr>
          <p:cNvPr id="6" name="Slide Number Placeholder 5">
            <a:extLst>
              <a:ext uri="{FF2B5EF4-FFF2-40B4-BE49-F238E27FC236}">
                <a16:creationId xmlns:a16="http://schemas.microsoft.com/office/drawing/2014/main" id="{1BFDF3FA-E37C-4F01-AB1A-E1179A1A74A2}"/>
              </a:ext>
            </a:extLst>
          </p:cNvPr>
          <p:cNvSpPr>
            <a:spLocks noGrp="1"/>
          </p:cNvSpPr>
          <p:nvPr>
            <p:ph type="sldNum" sz="quarter" idx="12"/>
          </p:nvPr>
        </p:nvSpPr>
        <p:spPr>
          <a:xfrm>
            <a:off x="11667744" y="6409944"/>
            <a:ext cx="438912" cy="448056"/>
          </a:xfrm>
        </p:spPr>
        <p:txBody>
          <a:bodyPr vert="horz" lIns="91440" tIns="45720" rIns="91440" bIns="45720" rtlCol="0" anchor="ctr">
            <a:normAutofit/>
          </a:bodyPr>
          <a:lstStyle/>
          <a:p>
            <a:pPr>
              <a:spcAft>
                <a:spcPts val="600"/>
              </a:spcAft>
            </a:pPr>
            <a:fld id="{C01389E6-C847-4AD0-B56D-D205B2EAB1EE}" type="slidenum">
              <a:rPr lang="en-US" smtClean="0">
                <a:solidFill>
                  <a:schemeClr val="bg1"/>
                </a:solidFill>
              </a:rPr>
              <a:pPr>
                <a:spcAft>
                  <a:spcPts val="600"/>
                </a:spcAft>
              </a:pPr>
              <a:t>10</a:t>
            </a:fld>
            <a:endParaRPr lang="en-US">
              <a:solidFill>
                <a:schemeClr val="bg1"/>
              </a:solidFill>
            </a:endParaRPr>
          </a:p>
        </p:txBody>
      </p:sp>
      <p:sp>
        <p:nvSpPr>
          <p:cNvPr id="12" name="TextBox 11">
            <a:extLst>
              <a:ext uri="{FF2B5EF4-FFF2-40B4-BE49-F238E27FC236}">
                <a16:creationId xmlns:a16="http://schemas.microsoft.com/office/drawing/2014/main" id="{017BE63E-8020-1E5D-975B-6F867D3507FC}"/>
              </a:ext>
            </a:extLst>
          </p:cNvPr>
          <p:cNvSpPr txBox="1"/>
          <p:nvPr/>
        </p:nvSpPr>
        <p:spPr>
          <a:xfrm>
            <a:off x="673075" y="4206513"/>
            <a:ext cx="3086125" cy="830997"/>
          </a:xfrm>
          <a:prstGeom prst="rect">
            <a:avLst/>
          </a:prstGeom>
          <a:noFill/>
        </p:spPr>
        <p:txBody>
          <a:bodyPr wrap="square" rtlCol="0">
            <a:spAutoFit/>
          </a:bodyPr>
          <a:lstStyle/>
          <a:p>
            <a:pPr algn="ctr"/>
            <a:r>
              <a:rPr lang="en-US" sz="2400" b="1" i="1" dirty="0">
                <a:latin typeface="Iowan Old Style" panose="02040602040506020204" pitchFamily="18" charset="77"/>
              </a:rPr>
              <a:t>ARTIST MANAGEMENT</a:t>
            </a:r>
          </a:p>
        </p:txBody>
      </p:sp>
      <p:pic>
        <p:nvPicPr>
          <p:cNvPr id="7" name="Content Placeholder 11">
            <a:extLst>
              <a:ext uri="{FF2B5EF4-FFF2-40B4-BE49-F238E27FC236}">
                <a16:creationId xmlns:a16="http://schemas.microsoft.com/office/drawing/2014/main" id="{655B315D-BE23-A37F-DB26-FC6A065334C8}"/>
              </a:ext>
            </a:extLst>
          </p:cNvPr>
          <p:cNvPicPr>
            <a:picLocks noGrp="1" noChangeAspect="1"/>
          </p:cNvPicPr>
          <p:nvPr>
            <p:ph idx="1"/>
          </p:nvPr>
        </p:nvPicPr>
        <p:blipFill>
          <a:blip r:embed="rId2"/>
          <a:stretch>
            <a:fillRect/>
          </a:stretch>
        </p:blipFill>
        <p:spPr>
          <a:xfrm>
            <a:off x="5341257" y="321483"/>
            <a:ext cx="5082926" cy="6086831"/>
          </a:xfrm>
          <a:prstGeom prst="rect">
            <a:avLst/>
          </a:prstGeom>
        </p:spPr>
      </p:pic>
    </p:spTree>
    <p:extLst>
      <p:ext uri="{BB962C8B-B14F-4D97-AF65-F5344CB8AC3E}">
        <p14:creationId xmlns:p14="http://schemas.microsoft.com/office/powerpoint/2010/main" val="2718774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BCFF1867-CA5E-416C-80CB-68BE95CE2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727B81-0B8B-4365-8134-80651A12C730}"/>
              </a:ext>
            </a:extLst>
          </p:cNvPr>
          <p:cNvSpPr>
            <a:spLocks noGrp="1"/>
          </p:cNvSpPr>
          <p:nvPr>
            <p:ph type="title"/>
          </p:nvPr>
        </p:nvSpPr>
        <p:spPr>
          <a:xfrm>
            <a:off x="175925" y="1785308"/>
            <a:ext cx="4372550" cy="1643692"/>
          </a:xfrm>
        </p:spPr>
        <p:txBody>
          <a:bodyPr vert="horz" lIns="0" tIns="0" rIns="0" bIns="0" rtlCol="0" anchor="b">
            <a:normAutofit/>
          </a:bodyPr>
          <a:lstStyle/>
          <a:p>
            <a:pPr algn="ctr"/>
            <a:r>
              <a:rPr lang="en-US" i="1" spc="750" dirty="0">
                <a:solidFill>
                  <a:schemeClr val="tx1"/>
                </a:solidFill>
                <a:latin typeface="Iowan Old Style" panose="02040602040506020204" pitchFamily="18" charset="77"/>
              </a:rPr>
              <a:t>DATA FLOW DIAGRAM</a:t>
            </a:r>
          </a:p>
        </p:txBody>
      </p:sp>
      <p:sp>
        <p:nvSpPr>
          <p:cNvPr id="21" name="Rectangle 20">
            <a:extLst>
              <a:ext uri="{FF2B5EF4-FFF2-40B4-BE49-F238E27FC236}">
                <a16:creationId xmlns:a16="http://schemas.microsoft.com/office/drawing/2014/main" id="{5EA2F639-83D8-42FB-805A-0AFD485B9E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4022220"/>
            <a:ext cx="12192002" cy="2838735"/>
          </a:xfrm>
          <a:prstGeom prst="rect">
            <a:avLst/>
          </a:prstGeom>
          <a:gradFill>
            <a:gsLst>
              <a:gs pos="8000">
                <a:schemeClr val="accent6"/>
              </a:gs>
              <a:gs pos="100000">
                <a:schemeClr val="accent5">
                  <a:alpha val="9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8DB4E8D-D68B-4463-A009-8FAB6A115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022219"/>
            <a:ext cx="8153400" cy="2838736"/>
          </a:xfrm>
          <a:prstGeom prst="rect">
            <a:avLst/>
          </a:prstGeom>
          <a:gradFill>
            <a:gsLst>
              <a:gs pos="0">
                <a:schemeClr val="accent5">
                  <a:lumMod val="60000"/>
                  <a:lumOff val="40000"/>
                  <a:alpha val="0"/>
                </a:schemeClr>
              </a:gs>
              <a:gs pos="99000">
                <a:schemeClr val="accent2">
                  <a:alpha val="94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5C519481-97EE-45EB-B83B-AE5C46F3D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16759"/>
            <a:ext cx="8441142" cy="2389939"/>
          </a:xfrm>
          <a:prstGeom prst="rect">
            <a:avLst/>
          </a:prstGeom>
          <a:gradFill>
            <a:gsLst>
              <a:gs pos="0">
                <a:schemeClr val="accent6">
                  <a:alpha val="43000"/>
                </a:schemeClr>
              </a:gs>
              <a:gs pos="72000">
                <a:schemeClr val="accent5">
                  <a:alpha val="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a:extLst>
              <a:ext uri="{FF2B5EF4-FFF2-40B4-BE49-F238E27FC236}">
                <a16:creationId xmlns:a16="http://schemas.microsoft.com/office/drawing/2014/main" id="{822B97E7-EFA7-4FCE-85AE-3715915092B9}"/>
              </a:ext>
            </a:extLst>
          </p:cNvPr>
          <p:cNvSpPr>
            <a:spLocks noGrp="1"/>
          </p:cNvSpPr>
          <p:nvPr>
            <p:ph type="dt" sz="half" idx="10"/>
          </p:nvPr>
        </p:nvSpPr>
        <p:spPr>
          <a:xfrm>
            <a:off x="7909560" y="6409944"/>
            <a:ext cx="3703320" cy="448056"/>
          </a:xfrm>
        </p:spPr>
        <p:txBody>
          <a:bodyPr vert="horz" lIns="91440" tIns="45720" rIns="91440" bIns="45720" rtlCol="0" anchor="ctr">
            <a:normAutofit/>
          </a:bodyPr>
          <a:lstStyle/>
          <a:p>
            <a:pPr>
              <a:spcAft>
                <a:spcPts val="600"/>
              </a:spcAft>
            </a:pPr>
            <a:fld id="{BDB8E788-C639-1F46-BC47-8D0E827B731D}" type="datetime2">
              <a:rPr lang="en-US" smtClean="0">
                <a:solidFill>
                  <a:schemeClr val="bg1"/>
                </a:solidFill>
              </a:rPr>
              <a:t>Saturday, September 23, 2023</a:t>
            </a:fld>
            <a:endParaRPr lang="en-US" dirty="0">
              <a:solidFill>
                <a:schemeClr val="bg1"/>
              </a:solidFill>
            </a:endParaRPr>
          </a:p>
        </p:txBody>
      </p:sp>
      <p:sp>
        <p:nvSpPr>
          <p:cNvPr id="6" name="Slide Number Placeholder 5">
            <a:extLst>
              <a:ext uri="{FF2B5EF4-FFF2-40B4-BE49-F238E27FC236}">
                <a16:creationId xmlns:a16="http://schemas.microsoft.com/office/drawing/2014/main" id="{1BFDF3FA-E37C-4F01-AB1A-E1179A1A74A2}"/>
              </a:ext>
            </a:extLst>
          </p:cNvPr>
          <p:cNvSpPr>
            <a:spLocks noGrp="1"/>
          </p:cNvSpPr>
          <p:nvPr>
            <p:ph type="sldNum" sz="quarter" idx="12"/>
          </p:nvPr>
        </p:nvSpPr>
        <p:spPr>
          <a:xfrm>
            <a:off x="11667744" y="6409944"/>
            <a:ext cx="438912" cy="448056"/>
          </a:xfrm>
        </p:spPr>
        <p:txBody>
          <a:bodyPr vert="horz" lIns="91440" tIns="45720" rIns="91440" bIns="45720" rtlCol="0" anchor="ctr">
            <a:normAutofit/>
          </a:bodyPr>
          <a:lstStyle/>
          <a:p>
            <a:pPr>
              <a:spcAft>
                <a:spcPts val="600"/>
              </a:spcAft>
            </a:pPr>
            <a:fld id="{C01389E6-C847-4AD0-B56D-D205B2EAB1EE}" type="slidenum">
              <a:rPr lang="en-US" smtClean="0">
                <a:solidFill>
                  <a:schemeClr val="bg1"/>
                </a:solidFill>
              </a:rPr>
              <a:pPr>
                <a:spcAft>
                  <a:spcPts val="600"/>
                </a:spcAft>
              </a:pPr>
              <a:t>11</a:t>
            </a:fld>
            <a:endParaRPr lang="en-US">
              <a:solidFill>
                <a:schemeClr val="bg1"/>
              </a:solidFill>
            </a:endParaRPr>
          </a:p>
        </p:txBody>
      </p:sp>
      <p:sp>
        <p:nvSpPr>
          <p:cNvPr id="12" name="TextBox 11">
            <a:extLst>
              <a:ext uri="{FF2B5EF4-FFF2-40B4-BE49-F238E27FC236}">
                <a16:creationId xmlns:a16="http://schemas.microsoft.com/office/drawing/2014/main" id="{017BE63E-8020-1E5D-975B-6F867D3507FC}"/>
              </a:ext>
            </a:extLst>
          </p:cNvPr>
          <p:cNvSpPr txBox="1"/>
          <p:nvPr/>
        </p:nvSpPr>
        <p:spPr>
          <a:xfrm>
            <a:off x="673075" y="4206513"/>
            <a:ext cx="3086125" cy="830997"/>
          </a:xfrm>
          <a:prstGeom prst="rect">
            <a:avLst/>
          </a:prstGeom>
          <a:noFill/>
        </p:spPr>
        <p:txBody>
          <a:bodyPr wrap="square" rtlCol="0">
            <a:spAutoFit/>
          </a:bodyPr>
          <a:lstStyle/>
          <a:p>
            <a:pPr algn="ctr"/>
            <a:r>
              <a:rPr lang="en-US" sz="2400" b="1" i="1" dirty="0">
                <a:latin typeface="Iowan Old Style" panose="02040602040506020204" pitchFamily="18" charset="77"/>
              </a:rPr>
              <a:t>USER</a:t>
            </a:r>
          </a:p>
          <a:p>
            <a:pPr algn="ctr"/>
            <a:r>
              <a:rPr lang="en-US" sz="2400" b="1" i="1" dirty="0">
                <a:latin typeface="Iowan Old Style" panose="02040602040506020204" pitchFamily="18" charset="77"/>
              </a:rPr>
              <a:t>MANAGEMENT</a:t>
            </a:r>
          </a:p>
        </p:txBody>
      </p:sp>
      <p:pic>
        <p:nvPicPr>
          <p:cNvPr id="8" name="Content Placeholder 7">
            <a:extLst>
              <a:ext uri="{FF2B5EF4-FFF2-40B4-BE49-F238E27FC236}">
                <a16:creationId xmlns:a16="http://schemas.microsoft.com/office/drawing/2014/main" id="{96528FCD-763C-AA73-EF3E-8738DD4E16EC}"/>
              </a:ext>
            </a:extLst>
          </p:cNvPr>
          <p:cNvPicPr>
            <a:picLocks noGrp="1" noChangeAspect="1"/>
          </p:cNvPicPr>
          <p:nvPr>
            <p:ph idx="1"/>
          </p:nvPr>
        </p:nvPicPr>
        <p:blipFill>
          <a:blip r:embed="rId2"/>
          <a:stretch>
            <a:fillRect/>
          </a:stretch>
        </p:blipFill>
        <p:spPr>
          <a:xfrm>
            <a:off x="5471887" y="457200"/>
            <a:ext cx="4773764" cy="5951114"/>
          </a:xfrm>
          <a:prstGeom prst="rect">
            <a:avLst/>
          </a:prstGeom>
        </p:spPr>
      </p:pic>
    </p:spTree>
    <p:extLst>
      <p:ext uri="{BB962C8B-B14F-4D97-AF65-F5344CB8AC3E}">
        <p14:creationId xmlns:p14="http://schemas.microsoft.com/office/powerpoint/2010/main" val="1726749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BCFF1867-CA5E-416C-80CB-68BE95CE2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727B81-0B8B-4365-8134-80651A12C730}"/>
              </a:ext>
            </a:extLst>
          </p:cNvPr>
          <p:cNvSpPr>
            <a:spLocks noGrp="1"/>
          </p:cNvSpPr>
          <p:nvPr>
            <p:ph type="title"/>
          </p:nvPr>
        </p:nvSpPr>
        <p:spPr>
          <a:xfrm>
            <a:off x="175925" y="1785308"/>
            <a:ext cx="4372550" cy="1643692"/>
          </a:xfrm>
        </p:spPr>
        <p:txBody>
          <a:bodyPr vert="horz" lIns="0" tIns="0" rIns="0" bIns="0" rtlCol="0" anchor="b">
            <a:normAutofit/>
          </a:bodyPr>
          <a:lstStyle/>
          <a:p>
            <a:pPr algn="ctr"/>
            <a:r>
              <a:rPr lang="en-US" i="1" spc="750" dirty="0">
                <a:solidFill>
                  <a:schemeClr val="tx1"/>
                </a:solidFill>
                <a:latin typeface="Iowan Old Style" panose="02040602040506020204" pitchFamily="18" charset="77"/>
              </a:rPr>
              <a:t>DATA FLOW DIAGRAM</a:t>
            </a:r>
          </a:p>
        </p:txBody>
      </p:sp>
      <p:sp>
        <p:nvSpPr>
          <p:cNvPr id="21" name="Rectangle 20">
            <a:extLst>
              <a:ext uri="{FF2B5EF4-FFF2-40B4-BE49-F238E27FC236}">
                <a16:creationId xmlns:a16="http://schemas.microsoft.com/office/drawing/2014/main" id="{5EA2F639-83D8-42FB-805A-0AFD485B9E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4022220"/>
            <a:ext cx="12192002" cy="2838735"/>
          </a:xfrm>
          <a:prstGeom prst="rect">
            <a:avLst/>
          </a:prstGeom>
          <a:gradFill>
            <a:gsLst>
              <a:gs pos="8000">
                <a:schemeClr val="accent6"/>
              </a:gs>
              <a:gs pos="100000">
                <a:schemeClr val="accent5">
                  <a:alpha val="9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8DB4E8D-D68B-4463-A009-8FAB6A115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022219"/>
            <a:ext cx="8153400" cy="2838736"/>
          </a:xfrm>
          <a:prstGeom prst="rect">
            <a:avLst/>
          </a:prstGeom>
          <a:gradFill>
            <a:gsLst>
              <a:gs pos="0">
                <a:schemeClr val="accent5">
                  <a:lumMod val="60000"/>
                  <a:lumOff val="40000"/>
                  <a:alpha val="0"/>
                </a:schemeClr>
              </a:gs>
              <a:gs pos="99000">
                <a:schemeClr val="accent2">
                  <a:alpha val="94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5C519481-97EE-45EB-B83B-AE5C46F3D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16759"/>
            <a:ext cx="8441142" cy="2389939"/>
          </a:xfrm>
          <a:prstGeom prst="rect">
            <a:avLst/>
          </a:prstGeom>
          <a:gradFill>
            <a:gsLst>
              <a:gs pos="0">
                <a:schemeClr val="accent6">
                  <a:alpha val="43000"/>
                </a:schemeClr>
              </a:gs>
              <a:gs pos="72000">
                <a:schemeClr val="accent5">
                  <a:alpha val="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a:extLst>
              <a:ext uri="{FF2B5EF4-FFF2-40B4-BE49-F238E27FC236}">
                <a16:creationId xmlns:a16="http://schemas.microsoft.com/office/drawing/2014/main" id="{822B97E7-EFA7-4FCE-85AE-3715915092B9}"/>
              </a:ext>
            </a:extLst>
          </p:cNvPr>
          <p:cNvSpPr>
            <a:spLocks noGrp="1"/>
          </p:cNvSpPr>
          <p:nvPr>
            <p:ph type="dt" sz="half" idx="10"/>
          </p:nvPr>
        </p:nvSpPr>
        <p:spPr>
          <a:xfrm>
            <a:off x="7909560" y="6409944"/>
            <a:ext cx="3703320" cy="448056"/>
          </a:xfrm>
        </p:spPr>
        <p:txBody>
          <a:bodyPr vert="horz" lIns="91440" tIns="45720" rIns="91440" bIns="45720" rtlCol="0" anchor="ctr">
            <a:normAutofit/>
          </a:bodyPr>
          <a:lstStyle/>
          <a:p>
            <a:pPr>
              <a:spcAft>
                <a:spcPts val="600"/>
              </a:spcAft>
            </a:pPr>
            <a:fld id="{BDB8E788-C639-1F46-BC47-8D0E827B731D}" type="datetime2">
              <a:rPr lang="en-US" smtClean="0">
                <a:solidFill>
                  <a:schemeClr val="bg1"/>
                </a:solidFill>
              </a:rPr>
              <a:t>Saturday, September 23, 2023</a:t>
            </a:fld>
            <a:endParaRPr lang="en-US" dirty="0">
              <a:solidFill>
                <a:schemeClr val="bg1"/>
              </a:solidFill>
            </a:endParaRPr>
          </a:p>
        </p:txBody>
      </p:sp>
      <p:sp>
        <p:nvSpPr>
          <p:cNvPr id="6" name="Slide Number Placeholder 5">
            <a:extLst>
              <a:ext uri="{FF2B5EF4-FFF2-40B4-BE49-F238E27FC236}">
                <a16:creationId xmlns:a16="http://schemas.microsoft.com/office/drawing/2014/main" id="{1BFDF3FA-E37C-4F01-AB1A-E1179A1A74A2}"/>
              </a:ext>
            </a:extLst>
          </p:cNvPr>
          <p:cNvSpPr>
            <a:spLocks noGrp="1"/>
          </p:cNvSpPr>
          <p:nvPr>
            <p:ph type="sldNum" sz="quarter" idx="12"/>
          </p:nvPr>
        </p:nvSpPr>
        <p:spPr>
          <a:xfrm>
            <a:off x="11667744" y="6409944"/>
            <a:ext cx="438912" cy="448056"/>
          </a:xfrm>
        </p:spPr>
        <p:txBody>
          <a:bodyPr vert="horz" lIns="91440" tIns="45720" rIns="91440" bIns="45720" rtlCol="0" anchor="ctr">
            <a:normAutofit/>
          </a:bodyPr>
          <a:lstStyle/>
          <a:p>
            <a:pPr>
              <a:spcAft>
                <a:spcPts val="600"/>
              </a:spcAft>
            </a:pPr>
            <a:fld id="{C01389E6-C847-4AD0-B56D-D205B2EAB1EE}" type="slidenum">
              <a:rPr lang="en-US" smtClean="0">
                <a:solidFill>
                  <a:schemeClr val="bg1"/>
                </a:solidFill>
              </a:rPr>
              <a:pPr>
                <a:spcAft>
                  <a:spcPts val="600"/>
                </a:spcAft>
              </a:pPr>
              <a:t>12</a:t>
            </a:fld>
            <a:endParaRPr lang="en-US">
              <a:solidFill>
                <a:schemeClr val="bg1"/>
              </a:solidFill>
            </a:endParaRPr>
          </a:p>
        </p:txBody>
      </p:sp>
      <p:sp>
        <p:nvSpPr>
          <p:cNvPr id="12" name="TextBox 11">
            <a:extLst>
              <a:ext uri="{FF2B5EF4-FFF2-40B4-BE49-F238E27FC236}">
                <a16:creationId xmlns:a16="http://schemas.microsoft.com/office/drawing/2014/main" id="{017BE63E-8020-1E5D-975B-6F867D3507FC}"/>
              </a:ext>
            </a:extLst>
          </p:cNvPr>
          <p:cNvSpPr txBox="1"/>
          <p:nvPr/>
        </p:nvSpPr>
        <p:spPr>
          <a:xfrm>
            <a:off x="673075" y="4206513"/>
            <a:ext cx="3086125" cy="830997"/>
          </a:xfrm>
          <a:prstGeom prst="rect">
            <a:avLst/>
          </a:prstGeom>
          <a:noFill/>
        </p:spPr>
        <p:txBody>
          <a:bodyPr wrap="square" rtlCol="0">
            <a:spAutoFit/>
          </a:bodyPr>
          <a:lstStyle/>
          <a:p>
            <a:pPr algn="ctr"/>
            <a:r>
              <a:rPr lang="en-US" sz="2400" b="1" i="1" dirty="0">
                <a:latin typeface="Iowan Old Style" panose="02040602040506020204" pitchFamily="18" charset="77"/>
              </a:rPr>
              <a:t>MUSIC</a:t>
            </a:r>
          </a:p>
          <a:p>
            <a:pPr algn="ctr"/>
            <a:r>
              <a:rPr lang="en-US" sz="2400" b="1" i="1" dirty="0">
                <a:latin typeface="Iowan Old Style" panose="02040602040506020204" pitchFamily="18" charset="77"/>
              </a:rPr>
              <a:t>MANAGEMENT</a:t>
            </a:r>
          </a:p>
        </p:txBody>
      </p:sp>
      <p:pic>
        <p:nvPicPr>
          <p:cNvPr id="7" name="Content Placeholder 7">
            <a:extLst>
              <a:ext uri="{FF2B5EF4-FFF2-40B4-BE49-F238E27FC236}">
                <a16:creationId xmlns:a16="http://schemas.microsoft.com/office/drawing/2014/main" id="{2CCDF1F7-CF15-090E-4442-9709EF6564EB}"/>
              </a:ext>
            </a:extLst>
          </p:cNvPr>
          <p:cNvPicPr>
            <a:picLocks noGrp="1" noChangeAspect="1"/>
          </p:cNvPicPr>
          <p:nvPr>
            <p:ph idx="1"/>
          </p:nvPr>
        </p:nvPicPr>
        <p:blipFill>
          <a:blip r:embed="rId2"/>
          <a:stretch>
            <a:fillRect/>
          </a:stretch>
        </p:blipFill>
        <p:spPr>
          <a:xfrm>
            <a:off x="6096000" y="209256"/>
            <a:ext cx="4630057" cy="6199058"/>
          </a:xfrm>
          <a:prstGeom prst="rect">
            <a:avLst/>
          </a:prstGeom>
        </p:spPr>
      </p:pic>
    </p:spTree>
    <p:extLst>
      <p:ext uri="{BB962C8B-B14F-4D97-AF65-F5344CB8AC3E}">
        <p14:creationId xmlns:p14="http://schemas.microsoft.com/office/powerpoint/2010/main" val="2988777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BCFF1867-CA5E-416C-80CB-68BE95CE2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727B81-0B8B-4365-8134-80651A12C730}"/>
              </a:ext>
            </a:extLst>
          </p:cNvPr>
          <p:cNvSpPr>
            <a:spLocks noGrp="1"/>
          </p:cNvSpPr>
          <p:nvPr>
            <p:ph type="title"/>
          </p:nvPr>
        </p:nvSpPr>
        <p:spPr>
          <a:xfrm>
            <a:off x="175925" y="1785308"/>
            <a:ext cx="4372550" cy="1643692"/>
          </a:xfrm>
        </p:spPr>
        <p:txBody>
          <a:bodyPr vert="horz" lIns="0" tIns="0" rIns="0" bIns="0" rtlCol="0" anchor="b">
            <a:normAutofit/>
          </a:bodyPr>
          <a:lstStyle/>
          <a:p>
            <a:pPr algn="ctr"/>
            <a:r>
              <a:rPr lang="en-US" i="1" spc="750" dirty="0">
                <a:solidFill>
                  <a:schemeClr val="tx1"/>
                </a:solidFill>
                <a:latin typeface="Iowan Old Style" panose="02040602040506020204" pitchFamily="18" charset="77"/>
              </a:rPr>
              <a:t>DATA FLOW DIAGRAM</a:t>
            </a:r>
          </a:p>
        </p:txBody>
      </p:sp>
      <p:sp>
        <p:nvSpPr>
          <p:cNvPr id="21" name="Rectangle 20">
            <a:extLst>
              <a:ext uri="{FF2B5EF4-FFF2-40B4-BE49-F238E27FC236}">
                <a16:creationId xmlns:a16="http://schemas.microsoft.com/office/drawing/2014/main" id="{5EA2F639-83D8-42FB-805A-0AFD485B9E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4022220"/>
            <a:ext cx="12192002" cy="2838735"/>
          </a:xfrm>
          <a:prstGeom prst="rect">
            <a:avLst/>
          </a:prstGeom>
          <a:gradFill>
            <a:gsLst>
              <a:gs pos="8000">
                <a:schemeClr val="accent6"/>
              </a:gs>
              <a:gs pos="100000">
                <a:schemeClr val="accent5">
                  <a:alpha val="9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8DB4E8D-D68B-4463-A009-8FAB6A115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022219"/>
            <a:ext cx="8153400" cy="2838736"/>
          </a:xfrm>
          <a:prstGeom prst="rect">
            <a:avLst/>
          </a:prstGeom>
          <a:gradFill>
            <a:gsLst>
              <a:gs pos="0">
                <a:schemeClr val="accent5">
                  <a:lumMod val="60000"/>
                  <a:lumOff val="40000"/>
                  <a:alpha val="0"/>
                </a:schemeClr>
              </a:gs>
              <a:gs pos="99000">
                <a:schemeClr val="accent2">
                  <a:alpha val="94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5C519481-97EE-45EB-B83B-AE5C46F3D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16759"/>
            <a:ext cx="8441142" cy="2389939"/>
          </a:xfrm>
          <a:prstGeom prst="rect">
            <a:avLst/>
          </a:prstGeom>
          <a:gradFill>
            <a:gsLst>
              <a:gs pos="0">
                <a:schemeClr val="accent6">
                  <a:alpha val="43000"/>
                </a:schemeClr>
              </a:gs>
              <a:gs pos="72000">
                <a:schemeClr val="accent5">
                  <a:alpha val="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a:extLst>
              <a:ext uri="{FF2B5EF4-FFF2-40B4-BE49-F238E27FC236}">
                <a16:creationId xmlns:a16="http://schemas.microsoft.com/office/drawing/2014/main" id="{822B97E7-EFA7-4FCE-85AE-3715915092B9}"/>
              </a:ext>
            </a:extLst>
          </p:cNvPr>
          <p:cNvSpPr>
            <a:spLocks noGrp="1"/>
          </p:cNvSpPr>
          <p:nvPr>
            <p:ph type="dt" sz="half" idx="10"/>
          </p:nvPr>
        </p:nvSpPr>
        <p:spPr>
          <a:xfrm>
            <a:off x="7909560" y="6409944"/>
            <a:ext cx="3703320" cy="448056"/>
          </a:xfrm>
        </p:spPr>
        <p:txBody>
          <a:bodyPr vert="horz" lIns="91440" tIns="45720" rIns="91440" bIns="45720" rtlCol="0" anchor="ctr">
            <a:normAutofit/>
          </a:bodyPr>
          <a:lstStyle/>
          <a:p>
            <a:pPr>
              <a:spcAft>
                <a:spcPts val="600"/>
              </a:spcAft>
            </a:pPr>
            <a:fld id="{BDB8E788-C639-1F46-BC47-8D0E827B731D}" type="datetime2">
              <a:rPr lang="en-US" smtClean="0">
                <a:solidFill>
                  <a:schemeClr val="bg1"/>
                </a:solidFill>
              </a:rPr>
              <a:t>Saturday, September 23, 2023</a:t>
            </a:fld>
            <a:endParaRPr lang="en-US" dirty="0">
              <a:solidFill>
                <a:schemeClr val="bg1"/>
              </a:solidFill>
            </a:endParaRPr>
          </a:p>
        </p:txBody>
      </p:sp>
      <p:sp>
        <p:nvSpPr>
          <p:cNvPr id="6" name="Slide Number Placeholder 5">
            <a:extLst>
              <a:ext uri="{FF2B5EF4-FFF2-40B4-BE49-F238E27FC236}">
                <a16:creationId xmlns:a16="http://schemas.microsoft.com/office/drawing/2014/main" id="{1BFDF3FA-E37C-4F01-AB1A-E1179A1A74A2}"/>
              </a:ext>
            </a:extLst>
          </p:cNvPr>
          <p:cNvSpPr>
            <a:spLocks noGrp="1"/>
          </p:cNvSpPr>
          <p:nvPr>
            <p:ph type="sldNum" sz="quarter" idx="12"/>
          </p:nvPr>
        </p:nvSpPr>
        <p:spPr>
          <a:xfrm>
            <a:off x="11667744" y="6409944"/>
            <a:ext cx="438912" cy="448056"/>
          </a:xfrm>
        </p:spPr>
        <p:txBody>
          <a:bodyPr vert="horz" lIns="91440" tIns="45720" rIns="91440" bIns="45720" rtlCol="0" anchor="ctr">
            <a:normAutofit/>
          </a:bodyPr>
          <a:lstStyle/>
          <a:p>
            <a:pPr>
              <a:spcAft>
                <a:spcPts val="600"/>
              </a:spcAft>
            </a:pPr>
            <a:fld id="{C01389E6-C847-4AD0-B56D-D205B2EAB1EE}" type="slidenum">
              <a:rPr lang="en-US" smtClean="0">
                <a:solidFill>
                  <a:schemeClr val="bg1"/>
                </a:solidFill>
              </a:rPr>
              <a:pPr>
                <a:spcAft>
                  <a:spcPts val="600"/>
                </a:spcAft>
              </a:pPr>
              <a:t>13</a:t>
            </a:fld>
            <a:endParaRPr lang="en-US">
              <a:solidFill>
                <a:schemeClr val="bg1"/>
              </a:solidFill>
            </a:endParaRPr>
          </a:p>
        </p:txBody>
      </p:sp>
      <p:sp>
        <p:nvSpPr>
          <p:cNvPr id="12" name="TextBox 11">
            <a:extLst>
              <a:ext uri="{FF2B5EF4-FFF2-40B4-BE49-F238E27FC236}">
                <a16:creationId xmlns:a16="http://schemas.microsoft.com/office/drawing/2014/main" id="{017BE63E-8020-1E5D-975B-6F867D3507FC}"/>
              </a:ext>
            </a:extLst>
          </p:cNvPr>
          <p:cNvSpPr txBox="1"/>
          <p:nvPr/>
        </p:nvSpPr>
        <p:spPr>
          <a:xfrm>
            <a:off x="673075" y="4206513"/>
            <a:ext cx="3086125" cy="830997"/>
          </a:xfrm>
          <a:prstGeom prst="rect">
            <a:avLst/>
          </a:prstGeom>
          <a:noFill/>
        </p:spPr>
        <p:txBody>
          <a:bodyPr wrap="square" rtlCol="0">
            <a:spAutoFit/>
          </a:bodyPr>
          <a:lstStyle/>
          <a:p>
            <a:pPr algn="ctr"/>
            <a:r>
              <a:rPr lang="en-US" sz="2400" b="1" i="1" dirty="0">
                <a:latin typeface="Iowan Old Style" panose="02040602040506020204" pitchFamily="18" charset="77"/>
              </a:rPr>
              <a:t>FAVOURITE</a:t>
            </a:r>
          </a:p>
          <a:p>
            <a:pPr algn="ctr"/>
            <a:r>
              <a:rPr lang="en-US" sz="2400" b="1" i="1" dirty="0">
                <a:latin typeface="Iowan Old Style" panose="02040602040506020204" pitchFamily="18" charset="77"/>
              </a:rPr>
              <a:t>MANAGEMENT</a:t>
            </a:r>
          </a:p>
        </p:txBody>
      </p:sp>
      <p:pic>
        <p:nvPicPr>
          <p:cNvPr id="8" name="Content Placeholder 7">
            <a:extLst>
              <a:ext uri="{FF2B5EF4-FFF2-40B4-BE49-F238E27FC236}">
                <a16:creationId xmlns:a16="http://schemas.microsoft.com/office/drawing/2014/main" id="{C076EEEC-8EF8-25E4-7BD7-EFF7950A54FF}"/>
              </a:ext>
            </a:extLst>
          </p:cNvPr>
          <p:cNvPicPr>
            <a:picLocks noGrp="1" noChangeAspect="1"/>
          </p:cNvPicPr>
          <p:nvPr>
            <p:ph idx="1"/>
          </p:nvPr>
        </p:nvPicPr>
        <p:blipFill>
          <a:blip r:embed="rId2"/>
          <a:stretch>
            <a:fillRect/>
          </a:stretch>
        </p:blipFill>
        <p:spPr>
          <a:xfrm>
            <a:off x="5648528" y="70814"/>
            <a:ext cx="4801758" cy="6337500"/>
          </a:xfrm>
          <a:prstGeom prst="rect">
            <a:avLst/>
          </a:prstGeom>
        </p:spPr>
      </p:pic>
    </p:spTree>
    <p:extLst>
      <p:ext uri="{BB962C8B-B14F-4D97-AF65-F5344CB8AC3E}">
        <p14:creationId xmlns:p14="http://schemas.microsoft.com/office/powerpoint/2010/main" val="225132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BCFF1867-CA5E-416C-80CB-68BE95CE2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727B81-0B8B-4365-8134-80651A12C730}"/>
              </a:ext>
            </a:extLst>
          </p:cNvPr>
          <p:cNvSpPr>
            <a:spLocks noGrp="1"/>
          </p:cNvSpPr>
          <p:nvPr>
            <p:ph type="title"/>
          </p:nvPr>
        </p:nvSpPr>
        <p:spPr>
          <a:xfrm>
            <a:off x="175925" y="1785308"/>
            <a:ext cx="4372550" cy="1643692"/>
          </a:xfrm>
        </p:spPr>
        <p:txBody>
          <a:bodyPr vert="horz" lIns="0" tIns="0" rIns="0" bIns="0" rtlCol="0" anchor="b">
            <a:normAutofit/>
          </a:bodyPr>
          <a:lstStyle/>
          <a:p>
            <a:pPr algn="ctr"/>
            <a:r>
              <a:rPr lang="en-US" i="1" spc="750" dirty="0">
                <a:solidFill>
                  <a:schemeClr val="tx1"/>
                </a:solidFill>
                <a:latin typeface="Iowan Old Style" panose="02040602040506020204" pitchFamily="18" charset="77"/>
              </a:rPr>
              <a:t>DATA FLOW DIAGRAM</a:t>
            </a:r>
          </a:p>
        </p:txBody>
      </p:sp>
      <p:sp>
        <p:nvSpPr>
          <p:cNvPr id="21" name="Rectangle 20">
            <a:extLst>
              <a:ext uri="{FF2B5EF4-FFF2-40B4-BE49-F238E27FC236}">
                <a16:creationId xmlns:a16="http://schemas.microsoft.com/office/drawing/2014/main" id="{5EA2F639-83D8-42FB-805A-0AFD485B9E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4022220"/>
            <a:ext cx="12192002" cy="2838735"/>
          </a:xfrm>
          <a:prstGeom prst="rect">
            <a:avLst/>
          </a:prstGeom>
          <a:gradFill>
            <a:gsLst>
              <a:gs pos="8000">
                <a:schemeClr val="accent6"/>
              </a:gs>
              <a:gs pos="100000">
                <a:schemeClr val="accent5">
                  <a:alpha val="9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8DB4E8D-D68B-4463-A009-8FAB6A115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022219"/>
            <a:ext cx="8153400" cy="2838736"/>
          </a:xfrm>
          <a:prstGeom prst="rect">
            <a:avLst/>
          </a:prstGeom>
          <a:gradFill>
            <a:gsLst>
              <a:gs pos="0">
                <a:schemeClr val="accent5">
                  <a:lumMod val="60000"/>
                  <a:lumOff val="40000"/>
                  <a:alpha val="0"/>
                </a:schemeClr>
              </a:gs>
              <a:gs pos="99000">
                <a:schemeClr val="accent2">
                  <a:alpha val="94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5C519481-97EE-45EB-B83B-AE5C46F3D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16759"/>
            <a:ext cx="8441142" cy="2389939"/>
          </a:xfrm>
          <a:prstGeom prst="rect">
            <a:avLst/>
          </a:prstGeom>
          <a:gradFill>
            <a:gsLst>
              <a:gs pos="0">
                <a:schemeClr val="accent6">
                  <a:alpha val="43000"/>
                </a:schemeClr>
              </a:gs>
              <a:gs pos="72000">
                <a:schemeClr val="accent5">
                  <a:alpha val="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a:extLst>
              <a:ext uri="{FF2B5EF4-FFF2-40B4-BE49-F238E27FC236}">
                <a16:creationId xmlns:a16="http://schemas.microsoft.com/office/drawing/2014/main" id="{822B97E7-EFA7-4FCE-85AE-3715915092B9}"/>
              </a:ext>
            </a:extLst>
          </p:cNvPr>
          <p:cNvSpPr>
            <a:spLocks noGrp="1"/>
          </p:cNvSpPr>
          <p:nvPr>
            <p:ph type="dt" sz="half" idx="10"/>
          </p:nvPr>
        </p:nvSpPr>
        <p:spPr>
          <a:xfrm>
            <a:off x="7909560" y="6409944"/>
            <a:ext cx="3703320" cy="448056"/>
          </a:xfrm>
        </p:spPr>
        <p:txBody>
          <a:bodyPr vert="horz" lIns="91440" tIns="45720" rIns="91440" bIns="45720" rtlCol="0" anchor="ctr">
            <a:normAutofit/>
          </a:bodyPr>
          <a:lstStyle/>
          <a:p>
            <a:pPr>
              <a:spcAft>
                <a:spcPts val="600"/>
              </a:spcAft>
            </a:pPr>
            <a:fld id="{BDB8E788-C639-1F46-BC47-8D0E827B731D}" type="datetime2">
              <a:rPr lang="en-US" smtClean="0">
                <a:solidFill>
                  <a:schemeClr val="bg1"/>
                </a:solidFill>
              </a:rPr>
              <a:t>Saturday, September 23, 2023</a:t>
            </a:fld>
            <a:endParaRPr lang="en-US" dirty="0">
              <a:solidFill>
                <a:schemeClr val="bg1"/>
              </a:solidFill>
            </a:endParaRPr>
          </a:p>
        </p:txBody>
      </p:sp>
      <p:sp>
        <p:nvSpPr>
          <p:cNvPr id="6" name="Slide Number Placeholder 5">
            <a:extLst>
              <a:ext uri="{FF2B5EF4-FFF2-40B4-BE49-F238E27FC236}">
                <a16:creationId xmlns:a16="http://schemas.microsoft.com/office/drawing/2014/main" id="{1BFDF3FA-E37C-4F01-AB1A-E1179A1A74A2}"/>
              </a:ext>
            </a:extLst>
          </p:cNvPr>
          <p:cNvSpPr>
            <a:spLocks noGrp="1"/>
          </p:cNvSpPr>
          <p:nvPr>
            <p:ph type="sldNum" sz="quarter" idx="12"/>
          </p:nvPr>
        </p:nvSpPr>
        <p:spPr>
          <a:xfrm>
            <a:off x="11667744" y="6409944"/>
            <a:ext cx="438912" cy="448056"/>
          </a:xfrm>
        </p:spPr>
        <p:txBody>
          <a:bodyPr vert="horz" lIns="91440" tIns="45720" rIns="91440" bIns="45720" rtlCol="0" anchor="ctr">
            <a:normAutofit/>
          </a:bodyPr>
          <a:lstStyle/>
          <a:p>
            <a:pPr>
              <a:spcAft>
                <a:spcPts val="600"/>
              </a:spcAft>
            </a:pPr>
            <a:fld id="{C01389E6-C847-4AD0-B56D-D205B2EAB1EE}" type="slidenum">
              <a:rPr lang="en-US" smtClean="0">
                <a:solidFill>
                  <a:schemeClr val="bg1"/>
                </a:solidFill>
              </a:rPr>
              <a:pPr>
                <a:spcAft>
                  <a:spcPts val="600"/>
                </a:spcAft>
              </a:pPr>
              <a:t>14</a:t>
            </a:fld>
            <a:endParaRPr lang="en-US">
              <a:solidFill>
                <a:schemeClr val="bg1"/>
              </a:solidFill>
            </a:endParaRPr>
          </a:p>
        </p:txBody>
      </p:sp>
      <p:sp>
        <p:nvSpPr>
          <p:cNvPr id="12" name="TextBox 11">
            <a:extLst>
              <a:ext uri="{FF2B5EF4-FFF2-40B4-BE49-F238E27FC236}">
                <a16:creationId xmlns:a16="http://schemas.microsoft.com/office/drawing/2014/main" id="{017BE63E-8020-1E5D-975B-6F867D3507FC}"/>
              </a:ext>
            </a:extLst>
          </p:cNvPr>
          <p:cNvSpPr txBox="1"/>
          <p:nvPr/>
        </p:nvSpPr>
        <p:spPr>
          <a:xfrm>
            <a:off x="673075" y="4206513"/>
            <a:ext cx="3086125" cy="830997"/>
          </a:xfrm>
          <a:prstGeom prst="rect">
            <a:avLst/>
          </a:prstGeom>
          <a:noFill/>
        </p:spPr>
        <p:txBody>
          <a:bodyPr wrap="square" rtlCol="0">
            <a:spAutoFit/>
          </a:bodyPr>
          <a:lstStyle/>
          <a:p>
            <a:pPr algn="ctr"/>
            <a:r>
              <a:rPr lang="en-US" sz="2400" b="1" i="1" dirty="0">
                <a:latin typeface="Iowan Old Style" panose="02040602040506020204" pitchFamily="18" charset="77"/>
              </a:rPr>
              <a:t>SUBSCRIPTION</a:t>
            </a:r>
          </a:p>
          <a:p>
            <a:pPr algn="ctr"/>
            <a:r>
              <a:rPr lang="en-US" sz="2400" b="1" i="1" dirty="0">
                <a:latin typeface="Iowan Old Style" panose="02040602040506020204" pitchFamily="18" charset="77"/>
              </a:rPr>
              <a:t>MANAGEMENT</a:t>
            </a:r>
          </a:p>
        </p:txBody>
      </p:sp>
      <p:pic>
        <p:nvPicPr>
          <p:cNvPr id="7" name="Content Placeholder 7">
            <a:extLst>
              <a:ext uri="{FF2B5EF4-FFF2-40B4-BE49-F238E27FC236}">
                <a16:creationId xmlns:a16="http://schemas.microsoft.com/office/drawing/2014/main" id="{939A8E5A-2CBD-DB48-64CE-8F6AA3B7DABA}"/>
              </a:ext>
            </a:extLst>
          </p:cNvPr>
          <p:cNvPicPr>
            <a:picLocks noChangeAspect="1"/>
          </p:cNvPicPr>
          <p:nvPr/>
        </p:nvPicPr>
        <p:blipFill>
          <a:blip r:embed="rId2"/>
          <a:stretch>
            <a:fillRect/>
          </a:stretch>
        </p:blipFill>
        <p:spPr>
          <a:xfrm>
            <a:off x="5722879" y="321961"/>
            <a:ext cx="5104778" cy="6214075"/>
          </a:xfrm>
          <a:prstGeom prst="rect">
            <a:avLst/>
          </a:prstGeom>
        </p:spPr>
      </p:pic>
    </p:spTree>
    <p:extLst>
      <p:ext uri="{BB962C8B-B14F-4D97-AF65-F5344CB8AC3E}">
        <p14:creationId xmlns:p14="http://schemas.microsoft.com/office/powerpoint/2010/main" val="3915559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2">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4">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6">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18">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0">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A51886-AA43-422E-B193-F1F3DF7D8A4D}"/>
              </a:ext>
            </a:extLst>
          </p:cNvPr>
          <p:cNvSpPr>
            <a:spLocks noGrp="1"/>
          </p:cNvSpPr>
          <p:nvPr>
            <p:ph type="title"/>
          </p:nvPr>
        </p:nvSpPr>
        <p:spPr>
          <a:xfrm>
            <a:off x="0" y="868280"/>
            <a:ext cx="3847845" cy="3363597"/>
          </a:xfrm>
        </p:spPr>
        <p:txBody>
          <a:bodyPr>
            <a:normAutofit/>
          </a:bodyPr>
          <a:lstStyle/>
          <a:p>
            <a:pPr algn="ctr"/>
            <a:r>
              <a:rPr lang="en-US" i="1" dirty="0">
                <a:solidFill>
                  <a:schemeClr val="bg1"/>
                </a:solidFill>
                <a:latin typeface="Iowan Old Style" panose="02040602040506020204" pitchFamily="18" charset="77"/>
              </a:rPr>
              <a:t>Key Functions</a:t>
            </a:r>
          </a:p>
        </p:txBody>
      </p:sp>
      <p:sp>
        <p:nvSpPr>
          <p:cNvPr id="3" name="Date Placeholder 2">
            <a:extLst>
              <a:ext uri="{FF2B5EF4-FFF2-40B4-BE49-F238E27FC236}">
                <a16:creationId xmlns:a16="http://schemas.microsoft.com/office/drawing/2014/main" id="{5932410C-796A-4C04-978D-E9F12DC15F29}"/>
              </a:ext>
            </a:extLst>
          </p:cNvPr>
          <p:cNvSpPr>
            <a:spLocks noGrp="1"/>
          </p:cNvSpPr>
          <p:nvPr>
            <p:ph type="dt" sz="half" idx="10"/>
          </p:nvPr>
        </p:nvSpPr>
        <p:spPr>
          <a:xfrm>
            <a:off x="7909560" y="6409944"/>
            <a:ext cx="3703320" cy="448056"/>
          </a:xfrm>
        </p:spPr>
        <p:txBody>
          <a:bodyPr>
            <a:normAutofit/>
          </a:bodyPr>
          <a:lstStyle/>
          <a:p>
            <a:pPr>
              <a:spcAft>
                <a:spcPts val="600"/>
              </a:spcAft>
            </a:pPr>
            <a:fld id="{F9491628-B30D-9145-B0EC-F7E1AC410EF5}" type="datetime2">
              <a:rPr lang="en-US" smtClean="0">
                <a:solidFill>
                  <a:schemeClr val="tx1"/>
                </a:solidFill>
              </a:rPr>
              <a:t>Saturday, September 23, 2023</a:t>
            </a:fld>
            <a:endParaRPr lang="en-US">
              <a:solidFill>
                <a:schemeClr val="tx1"/>
              </a:solidFill>
            </a:endParaRPr>
          </a:p>
        </p:txBody>
      </p:sp>
      <p:sp>
        <p:nvSpPr>
          <p:cNvPr id="5" name="Slide Number Placeholder 4">
            <a:extLst>
              <a:ext uri="{FF2B5EF4-FFF2-40B4-BE49-F238E27FC236}">
                <a16:creationId xmlns:a16="http://schemas.microsoft.com/office/drawing/2014/main" id="{B7AE1B71-4F09-43CB-815A-9B020C22A7F4}"/>
              </a:ext>
            </a:extLst>
          </p:cNvPr>
          <p:cNvSpPr>
            <a:spLocks noGrp="1"/>
          </p:cNvSpPr>
          <p:nvPr>
            <p:ph type="sldNum" sz="quarter" idx="12"/>
          </p:nvPr>
        </p:nvSpPr>
        <p:spPr>
          <a:xfrm>
            <a:off x="11667744" y="6409944"/>
            <a:ext cx="438912" cy="448056"/>
          </a:xfrm>
        </p:spPr>
        <p:txBody>
          <a:bodyPr>
            <a:normAutofit/>
          </a:bodyPr>
          <a:lstStyle/>
          <a:p>
            <a:pPr>
              <a:spcAft>
                <a:spcPts val="600"/>
              </a:spcAft>
            </a:pPr>
            <a:fld id="{C01389E6-C847-4AD0-B56D-D205B2EAB1EE}" type="slidenum">
              <a:rPr lang="en-US">
                <a:solidFill>
                  <a:schemeClr val="tx1"/>
                </a:solidFill>
              </a:rPr>
              <a:pPr>
                <a:spcAft>
                  <a:spcPts val="600"/>
                </a:spcAft>
              </a:pPr>
              <a:t>15</a:t>
            </a:fld>
            <a:endParaRPr lang="en-US">
              <a:solidFill>
                <a:schemeClr val="tx1"/>
              </a:solidFill>
            </a:endParaRPr>
          </a:p>
        </p:txBody>
      </p:sp>
      <p:graphicFrame>
        <p:nvGraphicFramePr>
          <p:cNvPr id="7" name="Content Placeholder 6" descr="Timeline Smart Art">
            <a:extLst>
              <a:ext uri="{FF2B5EF4-FFF2-40B4-BE49-F238E27FC236}">
                <a16:creationId xmlns:a16="http://schemas.microsoft.com/office/drawing/2014/main" id="{7F19F4C0-09A9-4052-8CA4-4CE1AF00A359}"/>
              </a:ext>
            </a:extLst>
          </p:cNvPr>
          <p:cNvGraphicFramePr>
            <a:graphicFrameLocks noGrp="1"/>
          </p:cNvGraphicFramePr>
          <p:nvPr>
            <p:ph idx="1"/>
            <p:extLst>
              <p:ext uri="{D42A27DB-BD31-4B8C-83A1-F6EECF244321}">
                <p14:modId xmlns:p14="http://schemas.microsoft.com/office/powerpoint/2010/main" val="334853332"/>
              </p:ext>
            </p:extLst>
          </p:nvPr>
        </p:nvGraphicFramePr>
        <p:xfrm>
          <a:off x="4289487" y="432439"/>
          <a:ext cx="7240146" cy="30281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Content Placeholder 6" descr="Timeline Smart Art">
            <a:extLst>
              <a:ext uri="{FF2B5EF4-FFF2-40B4-BE49-F238E27FC236}">
                <a16:creationId xmlns:a16="http://schemas.microsoft.com/office/drawing/2014/main" id="{4D54FE21-1926-743A-C254-7626BBCD7068}"/>
              </a:ext>
            </a:extLst>
          </p:cNvPr>
          <p:cNvGraphicFramePr>
            <a:graphicFrameLocks/>
          </p:cNvGraphicFramePr>
          <p:nvPr>
            <p:extLst>
              <p:ext uri="{D42A27DB-BD31-4B8C-83A1-F6EECF244321}">
                <p14:modId xmlns:p14="http://schemas.microsoft.com/office/powerpoint/2010/main" val="4052788919"/>
              </p:ext>
            </p:extLst>
          </p:nvPr>
        </p:nvGraphicFramePr>
        <p:xfrm>
          <a:off x="4289487" y="3645220"/>
          <a:ext cx="7240146" cy="258006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61361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27E8260-3C02-4E34-A0E7-3F3F22BE1469}"/>
              </a:ext>
            </a:extLst>
          </p:cNvPr>
          <p:cNvSpPr>
            <a:spLocks noGrp="1"/>
          </p:cNvSpPr>
          <p:nvPr>
            <p:ph type="title"/>
          </p:nvPr>
        </p:nvSpPr>
        <p:spPr>
          <a:xfrm>
            <a:off x="145143" y="1028701"/>
            <a:ext cx="3491647" cy="3935185"/>
          </a:xfrm>
        </p:spPr>
        <p:txBody>
          <a:bodyPr>
            <a:normAutofit/>
          </a:bodyPr>
          <a:lstStyle/>
          <a:p>
            <a:r>
              <a:rPr lang="en-US" sz="3200" spc="300" dirty="0">
                <a:latin typeface="Iowan Old Style Roman" panose="02040602040506020204" pitchFamily="18" charset="77"/>
              </a:rPr>
              <a:t>REPORT 1:</a:t>
            </a:r>
            <a:br>
              <a:rPr lang="en-US" sz="3200" dirty="0">
                <a:solidFill>
                  <a:schemeClr val="bg1"/>
                </a:solidFill>
                <a:latin typeface="Iowan Old Style Roman" panose="02040602040506020204" pitchFamily="18" charset="77"/>
              </a:rPr>
            </a:br>
            <a:br>
              <a:rPr lang="en-US" sz="3200" dirty="0">
                <a:solidFill>
                  <a:schemeClr val="bg1"/>
                </a:solidFill>
                <a:latin typeface="Iowan Old Style Roman" panose="02040602040506020204" pitchFamily="18" charset="77"/>
              </a:rPr>
            </a:br>
            <a:r>
              <a:rPr lang="en-US" sz="1800" spc="300" dirty="0">
                <a:effectLst/>
                <a:latin typeface="Calibri" panose="020F0502020204030204" pitchFamily="34" charset="0"/>
              </a:rPr>
              <a:t>get week wise number of songs downloaded in the last 3 years </a:t>
            </a:r>
            <a:br>
              <a:rPr lang="en-US" sz="1600" dirty="0"/>
            </a:br>
            <a:r>
              <a:rPr lang="en-US" sz="3200" dirty="0">
                <a:solidFill>
                  <a:schemeClr val="bg1"/>
                </a:solidFill>
              </a:rPr>
              <a:t> </a:t>
            </a:r>
          </a:p>
        </p:txBody>
      </p:sp>
      <p:sp>
        <p:nvSpPr>
          <p:cNvPr id="4" name="Date Placeholder 3">
            <a:extLst>
              <a:ext uri="{FF2B5EF4-FFF2-40B4-BE49-F238E27FC236}">
                <a16:creationId xmlns:a16="http://schemas.microsoft.com/office/drawing/2014/main" id="{BC0ABC24-F1AA-4E2A-D5F8-B2DC3D841EFA}"/>
              </a:ext>
            </a:extLst>
          </p:cNvPr>
          <p:cNvSpPr>
            <a:spLocks noGrp="1"/>
          </p:cNvSpPr>
          <p:nvPr>
            <p:ph type="dt" sz="half" idx="10"/>
          </p:nvPr>
        </p:nvSpPr>
        <p:spPr>
          <a:xfrm>
            <a:off x="7910111" y="6409170"/>
            <a:ext cx="3702392" cy="448830"/>
          </a:xfrm>
        </p:spPr>
        <p:txBody>
          <a:bodyPr>
            <a:normAutofit/>
          </a:bodyPr>
          <a:lstStyle/>
          <a:p>
            <a:pPr>
              <a:spcAft>
                <a:spcPts val="600"/>
              </a:spcAft>
            </a:pPr>
            <a:fld id="{D10F1944-6EAA-0346-A2E2-7D0EBF3D8863}" type="datetime2">
              <a:rPr lang="en-US">
                <a:solidFill>
                  <a:schemeClr val="tx1"/>
                </a:solidFill>
              </a:rPr>
              <a:pPr>
                <a:spcAft>
                  <a:spcPts val="600"/>
                </a:spcAft>
              </a:pPr>
              <a:t>Saturday, September 23, 2023</a:t>
            </a:fld>
            <a:endParaRPr lang="en-US">
              <a:solidFill>
                <a:schemeClr val="tx1"/>
              </a:solidFill>
            </a:endParaRPr>
          </a:p>
        </p:txBody>
      </p:sp>
      <p:sp>
        <p:nvSpPr>
          <p:cNvPr id="5" name="Slide Number Placeholder 4">
            <a:extLst>
              <a:ext uri="{FF2B5EF4-FFF2-40B4-BE49-F238E27FC236}">
                <a16:creationId xmlns:a16="http://schemas.microsoft.com/office/drawing/2014/main" id="{EE614EC2-9177-89F9-3D1C-3BB88FD92C08}"/>
              </a:ext>
            </a:extLst>
          </p:cNvPr>
          <p:cNvSpPr>
            <a:spLocks noGrp="1"/>
          </p:cNvSpPr>
          <p:nvPr>
            <p:ph type="sldNum" sz="quarter" idx="12"/>
          </p:nvPr>
        </p:nvSpPr>
        <p:spPr>
          <a:xfrm>
            <a:off x="11669678" y="6408742"/>
            <a:ext cx="438652" cy="448830"/>
          </a:xfrm>
        </p:spPr>
        <p:txBody>
          <a:bodyPr>
            <a:normAutofit/>
          </a:bodyPr>
          <a:lstStyle/>
          <a:p>
            <a:pPr>
              <a:spcAft>
                <a:spcPts val="600"/>
              </a:spcAft>
            </a:pPr>
            <a:fld id="{C01389E6-C847-4AD0-B56D-D205B2EAB1EE}" type="slidenum">
              <a:rPr lang="en-US">
                <a:solidFill>
                  <a:schemeClr val="tx1"/>
                </a:solidFill>
              </a:rPr>
              <a:pPr>
                <a:spcAft>
                  <a:spcPts val="600"/>
                </a:spcAft>
              </a:pPr>
              <a:t>16</a:t>
            </a:fld>
            <a:endParaRPr lang="en-US">
              <a:solidFill>
                <a:schemeClr val="tx1"/>
              </a:solidFill>
            </a:endParaRPr>
          </a:p>
        </p:txBody>
      </p:sp>
      <p:pic>
        <p:nvPicPr>
          <p:cNvPr id="7" name="Picture 6" descr="Graphical user interface, text, application, email&#10;&#10;Description automatically generated">
            <a:extLst>
              <a:ext uri="{FF2B5EF4-FFF2-40B4-BE49-F238E27FC236}">
                <a16:creationId xmlns:a16="http://schemas.microsoft.com/office/drawing/2014/main" id="{7838C37C-C6FC-EB15-D824-A0161B3E1B3C}"/>
              </a:ext>
            </a:extLst>
          </p:cNvPr>
          <p:cNvPicPr>
            <a:picLocks noChangeAspect="1"/>
          </p:cNvPicPr>
          <p:nvPr/>
        </p:nvPicPr>
        <p:blipFill>
          <a:blip r:embed="rId2"/>
          <a:stretch>
            <a:fillRect/>
          </a:stretch>
        </p:blipFill>
        <p:spPr>
          <a:xfrm>
            <a:off x="4116604" y="1028701"/>
            <a:ext cx="7772400" cy="4448267"/>
          </a:xfrm>
          <a:prstGeom prst="rect">
            <a:avLst/>
          </a:prstGeom>
        </p:spPr>
      </p:pic>
    </p:spTree>
    <p:extLst>
      <p:ext uri="{BB962C8B-B14F-4D97-AF65-F5344CB8AC3E}">
        <p14:creationId xmlns:p14="http://schemas.microsoft.com/office/powerpoint/2010/main" val="1980008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27E8260-3C02-4E34-A0E7-3F3F22BE1469}"/>
              </a:ext>
            </a:extLst>
          </p:cNvPr>
          <p:cNvSpPr>
            <a:spLocks noGrp="1"/>
          </p:cNvSpPr>
          <p:nvPr>
            <p:ph type="title"/>
          </p:nvPr>
        </p:nvSpPr>
        <p:spPr>
          <a:xfrm>
            <a:off x="159657" y="1461191"/>
            <a:ext cx="3491647" cy="3935185"/>
          </a:xfrm>
        </p:spPr>
        <p:txBody>
          <a:bodyPr>
            <a:normAutofit fontScale="90000"/>
          </a:bodyPr>
          <a:lstStyle/>
          <a:p>
            <a:r>
              <a:rPr lang="en-US" sz="3200" spc="300" dirty="0">
                <a:latin typeface="Iowan Old Style Roman" panose="02040602040506020204" pitchFamily="18" charset="77"/>
              </a:rPr>
              <a:t>REPORT 2:</a:t>
            </a:r>
            <a:br>
              <a:rPr lang="en-US" sz="3200" spc="300" dirty="0">
                <a:latin typeface="Iowan Old Style Roman" panose="02040602040506020204" pitchFamily="18" charset="77"/>
              </a:rPr>
            </a:br>
            <a:br>
              <a:rPr lang="en-US" sz="3200" spc="300" dirty="0">
                <a:latin typeface="Iowan Old Style Roman" panose="02040602040506020204" pitchFamily="18" charset="77"/>
              </a:rPr>
            </a:br>
            <a:r>
              <a:rPr lang="en-US" sz="1800" spc="300" dirty="0">
                <a:effectLst/>
                <a:latin typeface="Iowan Old Style Roman" panose="02040602040506020204" pitchFamily="18" charset="77"/>
              </a:rPr>
              <a:t>To show user who are currently subscribed to a paid subscription</a:t>
            </a:r>
            <a:r>
              <a:rPr lang="en-US" sz="1800" spc="300" dirty="0">
                <a:latin typeface="Iowan Old Style Roman" panose="02040602040506020204" pitchFamily="18" charset="77"/>
              </a:rPr>
              <a:t> </a:t>
            </a:r>
            <a:r>
              <a:rPr lang="en-US" sz="1800" spc="300" dirty="0">
                <a:effectLst/>
                <a:latin typeface="Iowan Old Style Roman" panose="02040602040506020204" pitchFamily="18" charset="77"/>
              </a:rPr>
              <a:t>on plan and have auto subscription-on on </a:t>
            </a:r>
            <a:br>
              <a:rPr lang="en-US" sz="1600" dirty="0"/>
            </a:br>
            <a:br>
              <a:rPr lang="en-US" sz="3200" dirty="0">
                <a:solidFill>
                  <a:schemeClr val="bg1"/>
                </a:solidFill>
                <a:latin typeface="Iowan Old Style Roman" panose="02040602040506020204" pitchFamily="18" charset="77"/>
              </a:rPr>
            </a:br>
            <a:br>
              <a:rPr lang="en-US" sz="1600" dirty="0"/>
            </a:br>
            <a:r>
              <a:rPr lang="en-US" sz="3200" dirty="0">
                <a:solidFill>
                  <a:schemeClr val="bg1"/>
                </a:solidFill>
              </a:rPr>
              <a:t> </a:t>
            </a:r>
          </a:p>
        </p:txBody>
      </p:sp>
      <p:sp>
        <p:nvSpPr>
          <p:cNvPr id="4" name="Date Placeholder 3">
            <a:extLst>
              <a:ext uri="{FF2B5EF4-FFF2-40B4-BE49-F238E27FC236}">
                <a16:creationId xmlns:a16="http://schemas.microsoft.com/office/drawing/2014/main" id="{BC0ABC24-F1AA-4E2A-D5F8-B2DC3D841EFA}"/>
              </a:ext>
            </a:extLst>
          </p:cNvPr>
          <p:cNvSpPr>
            <a:spLocks noGrp="1"/>
          </p:cNvSpPr>
          <p:nvPr>
            <p:ph type="dt" sz="half" idx="10"/>
          </p:nvPr>
        </p:nvSpPr>
        <p:spPr>
          <a:xfrm>
            <a:off x="7910111" y="6409170"/>
            <a:ext cx="3702392" cy="448830"/>
          </a:xfrm>
        </p:spPr>
        <p:txBody>
          <a:bodyPr>
            <a:normAutofit/>
          </a:bodyPr>
          <a:lstStyle/>
          <a:p>
            <a:pPr>
              <a:spcAft>
                <a:spcPts val="600"/>
              </a:spcAft>
            </a:pPr>
            <a:fld id="{D10F1944-6EAA-0346-A2E2-7D0EBF3D8863}" type="datetime2">
              <a:rPr lang="en-US">
                <a:solidFill>
                  <a:schemeClr val="tx1"/>
                </a:solidFill>
              </a:rPr>
              <a:pPr>
                <a:spcAft>
                  <a:spcPts val="600"/>
                </a:spcAft>
              </a:pPr>
              <a:t>Saturday, September 23, 2023</a:t>
            </a:fld>
            <a:endParaRPr lang="en-US">
              <a:solidFill>
                <a:schemeClr val="tx1"/>
              </a:solidFill>
            </a:endParaRPr>
          </a:p>
        </p:txBody>
      </p:sp>
      <p:sp>
        <p:nvSpPr>
          <p:cNvPr id="5" name="Slide Number Placeholder 4">
            <a:extLst>
              <a:ext uri="{FF2B5EF4-FFF2-40B4-BE49-F238E27FC236}">
                <a16:creationId xmlns:a16="http://schemas.microsoft.com/office/drawing/2014/main" id="{EE614EC2-9177-89F9-3D1C-3BB88FD92C08}"/>
              </a:ext>
            </a:extLst>
          </p:cNvPr>
          <p:cNvSpPr>
            <a:spLocks noGrp="1"/>
          </p:cNvSpPr>
          <p:nvPr>
            <p:ph type="sldNum" sz="quarter" idx="12"/>
          </p:nvPr>
        </p:nvSpPr>
        <p:spPr>
          <a:xfrm>
            <a:off x="11669678" y="6408742"/>
            <a:ext cx="438652" cy="448830"/>
          </a:xfrm>
        </p:spPr>
        <p:txBody>
          <a:bodyPr>
            <a:normAutofit/>
          </a:bodyPr>
          <a:lstStyle/>
          <a:p>
            <a:pPr>
              <a:spcAft>
                <a:spcPts val="600"/>
              </a:spcAft>
            </a:pPr>
            <a:fld id="{C01389E6-C847-4AD0-B56D-D205B2EAB1EE}" type="slidenum">
              <a:rPr lang="en-US">
                <a:solidFill>
                  <a:schemeClr val="tx1"/>
                </a:solidFill>
              </a:rPr>
              <a:pPr>
                <a:spcAft>
                  <a:spcPts val="600"/>
                </a:spcAft>
              </a:pPr>
              <a:t>17</a:t>
            </a:fld>
            <a:endParaRPr lang="en-US">
              <a:solidFill>
                <a:schemeClr val="tx1"/>
              </a:solidFill>
            </a:endParaRPr>
          </a:p>
        </p:txBody>
      </p:sp>
      <p:pic>
        <p:nvPicPr>
          <p:cNvPr id="6" name="Picture 5" descr="A picture containing graphical user interface&#10;&#10;Description automatically generated">
            <a:extLst>
              <a:ext uri="{FF2B5EF4-FFF2-40B4-BE49-F238E27FC236}">
                <a16:creationId xmlns:a16="http://schemas.microsoft.com/office/drawing/2014/main" id="{590E50AE-22DC-64E3-FA7D-F124FA4D9013}"/>
              </a:ext>
            </a:extLst>
          </p:cNvPr>
          <p:cNvPicPr>
            <a:picLocks noChangeAspect="1"/>
          </p:cNvPicPr>
          <p:nvPr/>
        </p:nvPicPr>
        <p:blipFill>
          <a:blip r:embed="rId2"/>
          <a:stretch>
            <a:fillRect/>
          </a:stretch>
        </p:blipFill>
        <p:spPr>
          <a:xfrm>
            <a:off x="4228851" y="1498961"/>
            <a:ext cx="7772400" cy="3572550"/>
          </a:xfrm>
          <a:prstGeom prst="rect">
            <a:avLst/>
          </a:prstGeom>
        </p:spPr>
      </p:pic>
    </p:spTree>
    <p:extLst>
      <p:ext uri="{BB962C8B-B14F-4D97-AF65-F5344CB8AC3E}">
        <p14:creationId xmlns:p14="http://schemas.microsoft.com/office/powerpoint/2010/main" val="1513227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27E8260-3C02-4E34-A0E7-3F3F22BE1469}"/>
              </a:ext>
            </a:extLst>
          </p:cNvPr>
          <p:cNvSpPr>
            <a:spLocks noGrp="1"/>
          </p:cNvSpPr>
          <p:nvPr>
            <p:ph type="title"/>
          </p:nvPr>
        </p:nvSpPr>
        <p:spPr>
          <a:xfrm>
            <a:off x="145143" y="1028701"/>
            <a:ext cx="3491647" cy="3935185"/>
          </a:xfrm>
        </p:spPr>
        <p:txBody>
          <a:bodyPr>
            <a:normAutofit/>
          </a:bodyPr>
          <a:lstStyle/>
          <a:p>
            <a:r>
              <a:rPr lang="en-US" sz="3200" spc="300" dirty="0">
                <a:latin typeface="Iowan Old Style Roman" panose="02040602040506020204" pitchFamily="18" charset="77"/>
              </a:rPr>
              <a:t>REPORT 3:</a:t>
            </a:r>
            <a:br>
              <a:rPr lang="en-US" sz="3200" spc="300" dirty="0">
                <a:latin typeface="Iowan Old Style Roman" panose="02040602040506020204" pitchFamily="18" charset="77"/>
              </a:rPr>
            </a:br>
            <a:br>
              <a:rPr lang="en-US" sz="3200" spc="300" dirty="0">
                <a:latin typeface="Iowan Old Style Roman" panose="02040602040506020204" pitchFamily="18" charset="77"/>
              </a:rPr>
            </a:br>
            <a:r>
              <a:rPr lang="en-US" sz="1800" spc="300" dirty="0">
                <a:effectLst/>
                <a:latin typeface="Iowan Old Style Roman" panose="02040602040506020204" pitchFamily="18" charset="77"/>
              </a:rPr>
              <a:t>To show a list of all artists and the number of albums and songs they have in the database along with album names and song names </a:t>
            </a:r>
            <a:br>
              <a:rPr lang="en-US" sz="1600" dirty="0">
                <a:latin typeface="Iowan Old Style Roman" panose="02040602040506020204" pitchFamily="18" charset="77"/>
              </a:rPr>
            </a:br>
            <a:endParaRPr lang="en-US" sz="3200" dirty="0">
              <a:solidFill>
                <a:schemeClr val="bg1"/>
              </a:solidFill>
              <a:latin typeface="Iowan Old Style Roman" panose="02040602040506020204" pitchFamily="18" charset="77"/>
            </a:endParaRPr>
          </a:p>
        </p:txBody>
      </p:sp>
      <p:sp>
        <p:nvSpPr>
          <p:cNvPr id="4" name="Date Placeholder 3">
            <a:extLst>
              <a:ext uri="{FF2B5EF4-FFF2-40B4-BE49-F238E27FC236}">
                <a16:creationId xmlns:a16="http://schemas.microsoft.com/office/drawing/2014/main" id="{BC0ABC24-F1AA-4E2A-D5F8-B2DC3D841EFA}"/>
              </a:ext>
            </a:extLst>
          </p:cNvPr>
          <p:cNvSpPr>
            <a:spLocks noGrp="1"/>
          </p:cNvSpPr>
          <p:nvPr>
            <p:ph type="dt" sz="half" idx="10"/>
          </p:nvPr>
        </p:nvSpPr>
        <p:spPr>
          <a:xfrm>
            <a:off x="7910111" y="6409170"/>
            <a:ext cx="3702392" cy="448830"/>
          </a:xfrm>
        </p:spPr>
        <p:txBody>
          <a:bodyPr>
            <a:normAutofit/>
          </a:bodyPr>
          <a:lstStyle/>
          <a:p>
            <a:pPr>
              <a:spcAft>
                <a:spcPts val="600"/>
              </a:spcAft>
            </a:pPr>
            <a:fld id="{D10F1944-6EAA-0346-A2E2-7D0EBF3D8863}" type="datetime2">
              <a:rPr lang="en-US">
                <a:solidFill>
                  <a:schemeClr val="tx1"/>
                </a:solidFill>
              </a:rPr>
              <a:pPr>
                <a:spcAft>
                  <a:spcPts val="600"/>
                </a:spcAft>
              </a:pPr>
              <a:t>Saturday, September 23, 2023</a:t>
            </a:fld>
            <a:endParaRPr lang="en-US">
              <a:solidFill>
                <a:schemeClr val="tx1"/>
              </a:solidFill>
            </a:endParaRPr>
          </a:p>
        </p:txBody>
      </p:sp>
      <p:sp>
        <p:nvSpPr>
          <p:cNvPr id="5" name="Slide Number Placeholder 4">
            <a:extLst>
              <a:ext uri="{FF2B5EF4-FFF2-40B4-BE49-F238E27FC236}">
                <a16:creationId xmlns:a16="http://schemas.microsoft.com/office/drawing/2014/main" id="{EE614EC2-9177-89F9-3D1C-3BB88FD92C08}"/>
              </a:ext>
            </a:extLst>
          </p:cNvPr>
          <p:cNvSpPr>
            <a:spLocks noGrp="1"/>
          </p:cNvSpPr>
          <p:nvPr>
            <p:ph type="sldNum" sz="quarter" idx="12"/>
          </p:nvPr>
        </p:nvSpPr>
        <p:spPr>
          <a:xfrm>
            <a:off x="11669678" y="6408742"/>
            <a:ext cx="438652" cy="448830"/>
          </a:xfrm>
        </p:spPr>
        <p:txBody>
          <a:bodyPr>
            <a:normAutofit/>
          </a:bodyPr>
          <a:lstStyle/>
          <a:p>
            <a:pPr>
              <a:spcAft>
                <a:spcPts val="600"/>
              </a:spcAft>
            </a:pPr>
            <a:fld id="{C01389E6-C847-4AD0-B56D-D205B2EAB1EE}" type="slidenum">
              <a:rPr lang="en-US">
                <a:solidFill>
                  <a:schemeClr val="tx1"/>
                </a:solidFill>
              </a:rPr>
              <a:pPr>
                <a:spcAft>
                  <a:spcPts val="600"/>
                </a:spcAft>
              </a:pPr>
              <a:t>18</a:t>
            </a:fld>
            <a:endParaRPr lang="en-US">
              <a:solidFill>
                <a:schemeClr val="tx1"/>
              </a:solidFill>
            </a:endParaRPr>
          </a:p>
        </p:txBody>
      </p:sp>
      <p:pic>
        <p:nvPicPr>
          <p:cNvPr id="6" name="Picture 5" descr="Graphical user interface&#10;&#10;Description automatically generated with low confidence">
            <a:extLst>
              <a:ext uri="{FF2B5EF4-FFF2-40B4-BE49-F238E27FC236}">
                <a16:creationId xmlns:a16="http://schemas.microsoft.com/office/drawing/2014/main" id="{E94DC015-631A-B181-7183-D53C4C2ECCCD}"/>
              </a:ext>
            </a:extLst>
          </p:cNvPr>
          <p:cNvPicPr>
            <a:picLocks noChangeAspect="1"/>
          </p:cNvPicPr>
          <p:nvPr/>
        </p:nvPicPr>
        <p:blipFill>
          <a:blip r:embed="rId2"/>
          <a:stretch>
            <a:fillRect/>
          </a:stretch>
        </p:blipFill>
        <p:spPr>
          <a:xfrm>
            <a:off x="4228851" y="1315712"/>
            <a:ext cx="7772400" cy="4370054"/>
          </a:xfrm>
          <a:prstGeom prst="rect">
            <a:avLst/>
          </a:prstGeom>
        </p:spPr>
      </p:pic>
    </p:spTree>
    <p:extLst>
      <p:ext uri="{BB962C8B-B14F-4D97-AF65-F5344CB8AC3E}">
        <p14:creationId xmlns:p14="http://schemas.microsoft.com/office/powerpoint/2010/main" val="760656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27E8260-3C02-4E34-A0E7-3F3F22BE1469}"/>
              </a:ext>
            </a:extLst>
          </p:cNvPr>
          <p:cNvSpPr>
            <a:spLocks noGrp="1"/>
          </p:cNvSpPr>
          <p:nvPr>
            <p:ph type="title"/>
          </p:nvPr>
        </p:nvSpPr>
        <p:spPr>
          <a:xfrm>
            <a:off x="145143" y="1028701"/>
            <a:ext cx="3628571" cy="4007756"/>
          </a:xfrm>
        </p:spPr>
        <p:txBody>
          <a:bodyPr>
            <a:normAutofit fontScale="90000"/>
          </a:bodyPr>
          <a:lstStyle/>
          <a:p>
            <a:r>
              <a:rPr lang="en-US" sz="3200" spc="300" dirty="0">
                <a:latin typeface="Iowan Old Style Roman" panose="02040602040506020204" pitchFamily="18" charset="77"/>
              </a:rPr>
              <a:t>REPORT 4:</a:t>
            </a:r>
            <a:br>
              <a:rPr lang="en-US" sz="3200" dirty="0">
                <a:solidFill>
                  <a:schemeClr val="bg1"/>
                </a:solidFill>
                <a:latin typeface="Iowan Old Style Roman" panose="02040602040506020204" pitchFamily="18" charset="77"/>
              </a:rPr>
            </a:br>
            <a:br>
              <a:rPr lang="en-US" sz="3200" dirty="0">
                <a:solidFill>
                  <a:schemeClr val="bg1"/>
                </a:solidFill>
                <a:latin typeface="Iowan Old Style Roman" panose="02040602040506020204" pitchFamily="18" charset="77"/>
              </a:rPr>
            </a:br>
            <a:r>
              <a:rPr lang="en-US" sz="1800" spc="300" dirty="0">
                <a:effectLst/>
                <a:latin typeface="Iowan Old Style Roman" panose="02040602040506020204" pitchFamily="18" charset="77"/>
              </a:rPr>
              <a:t>To show the subscrip</a:t>
            </a:r>
            <a:r>
              <a:rPr lang="en-US" sz="1800" spc="300" dirty="0">
                <a:latin typeface="Iowan Old Style Roman" panose="02040602040506020204" pitchFamily="18" charset="77"/>
              </a:rPr>
              <a:t>ti</a:t>
            </a:r>
            <a:r>
              <a:rPr lang="en-US" sz="1800" spc="300" dirty="0">
                <a:effectLst/>
                <a:latin typeface="Iowan Old Style Roman" panose="02040602040506020204" pitchFamily="18" charset="77"/>
              </a:rPr>
              <a:t>on status of all user along with their subscrip</a:t>
            </a:r>
            <a:r>
              <a:rPr lang="en-US" sz="1800" spc="300" dirty="0">
                <a:latin typeface="Iowan Old Style Roman" panose="02040602040506020204" pitchFamily="18" charset="77"/>
              </a:rPr>
              <a:t>ti</a:t>
            </a:r>
            <a:r>
              <a:rPr lang="en-US" sz="1800" spc="300" dirty="0">
                <a:effectLst/>
                <a:latin typeface="Iowan Old Style Roman" panose="02040602040506020204" pitchFamily="18" charset="77"/>
              </a:rPr>
              <a:t>on plan details sorted by active subscription status for both paid and unpaid customers </a:t>
            </a:r>
            <a:br>
              <a:rPr lang="en-US" sz="1000" dirty="0"/>
            </a:br>
            <a:br>
              <a:rPr lang="en-US" sz="1600" dirty="0"/>
            </a:br>
            <a:r>
              <a:rPr lang="en-US" sz="3200" dirty="0">
                <a:solidFill>
                  <a:schemeClr val="bg1"/>
                </a:solidFill>
              </a:rPr>
              <a:t> </a:t>
            </a:r>
          </a:p>
        </p:txBody>
      </p:sp>
      <p:sp>
        <p:nvSpPr>
          <p:cNvPr id="4" name="Date Placeholder 3">
            <a:extLst>
              <a:ext uri="{FF2B5EF4-FFF2-40B4-BE49-F238E27FC236}">
                <a16:creationId xmlns:a16="http://schemas.microsoft.com/office/drawing/2014/main" id="{BC0ABC24-F1AA-4E2A-D5F8-B2DC3D841EFA}"/>
              </a:ext>
            </a:extLst>
          </p:cNvPr>
          <p:cNvSpPr>
            <a:spLocks noGrp="1"/>
          </p:cNvSpPr>
          <p:nvPr>
            <p:ph type="dt" sz="half" idx="10"/>
          </p:nvPr>
        </p:nvSpPr>
        <p:spPr>
          <a:xfrm>
            <a:off x="7910111" y="6409170"/>
            <a:ext cx="3702392" cy="448830"/>
          </a:xfrm>
        </p:spPr>
        <p:txBody>
          <a:bodyPr>
            <a:normAutofit/>
          </a:bodyPr>
          <a:lstStyle/>
          <a:p>
            <a:pPr>
              <a:spcAft>
                <a:spcPts val="600"/>
              </a:spcAft>
            </a:pPr>
            <a:fld id="{D10F1944-6EAA-0346-A2E2-7D0EBF3D8863}" type="datetime2">
              <a:rPr lang="en-US">
                <a:solidFill>
                  <a:schemeClr val="tx1"/>
                </a:solidFill>
              </a:rPr>
              <a:pPr>
                <a:spcAft>
                  <a:spcPts val="600"/>
                </a:spcAft>
              </a:pPr>
              <a:t>Saturday, September 23, 2023</a:t>
            </a:fld>
            <a:endParaRPr lang="en-US">
              <a:solidFill>
                <a:schemeClr val="tx1"/>
              </a:solidFill>
            </a:endParaRPr>
          </a:p>
        </p:txBody>
      </p:sp>
      <p:sp>
        <p:nvSpPr>
          <p:cNvPr id="5" name="Slide Number Placeholder 4">
            <a:extLst>
              <a:ext uri="{FF2B5EF4-FFF2-40B4-BE49-F238E27FC236}">
                <a16:creationId xmlns:a16="http://schemas.microsoft.com/office/drawing/2014/main" id="{EE614EC2-9177-89F9-3D1C-3BB88FD92C08}"/>
              </a:ext>
            </a:extLst>
          </p:cNvPr>
          <p:cNvSpPr>
            <a:spLocks noGrp="1"/>
          </p:cNvSpPr>
          <p:nvPr>
            <p:ph type="sldNum" sz="quarter" idx="12"/>
          </p:nvPr>
        </p:nvSpPr>
        <p:spPr>
          <a:xfrm>
            <a:off x="11669678" y="6408742"/>
            <a:ext cx="438652" cy="448830"/>
          </a:xfrm>
        </p:spPr>
        <p:txBody>
          <a:bodyPr>
            <a:normAutofit/>
          </a:bodyPr>
          <a:lstStyle/>
          <a:p>
            <a:pPr>
              <a:spcAft>
                <a:spcPts val="600"/>
              </a:spcAft>
            </a:pPr>
            <a:fld id="{C01389E6-C847-4AD0-B56D-D205B2EAB1EE}" type="slidenum">
              <a:rPr lang="en-US">
                <a:solidFill>
                  <a:schemeClr val="tx1"/>
                </a:solidFill>
              </a:rPr>
              <a:pPr>
                <a:spcAft>
                  <a:spcPts val="600"/>
                </a:spcAft>
              </a:pPr>
              <a:t>19</a:t>
            </a:fld>
            <a:endParaRPr lang="en-US">
              <a:solidFill>
                <a:schemeClr val="tx1"/>
              </a:solidFill>
            </a:endParaRPr>
          </a:p>
        </p:txBody>
      </p:sp>
      <p:pic>
        <p:nvPicPr>
          <p:cNvPr id="6" name="Picture 5" descr="Table&#10;&#10;Description automatically generated">
            <a:extLst>
              <a:ext uri="{FF2B5EF4-FFF2-40B4-BE49-F238E27FC236}">
                <a16:creationId xmlns:a16="http://schemas.microsoft.com/office/drawing/2014/main" id="{66FBBA60-ADF8-FBB8-6EA2-BC549786773C}"/>
              </a:ext>
            </a:extLst>
          </p:cNvPr>
          <p:cNvPicPr>
            <a:picLocks noChangeAspect="1"/>
          </p:cNvPicPr>
          <p:nvPr/>
        </p:nvPicPr>
        <p:blipFill>
          <a:blip r:embed="rId2"/>
          <a:stretch>
            <a:fillRect/>
          </a:stretch>
        </p:blipFill>
        <p:spPr>
          <a:xfrm>
            <a:off x="4182979" y="1272528"/>
            <a:ext cx="7772400" cy="3905231"/>
          </a:xfrm>
          <a:prstGeom prst="rect">
            <a:avLst/>
          </a:prstGeom>
        </p:spPr>
      </p:pic>
    </p:spTree>
    <p:extLst>
      <p:ext uri="{BB962C8B-B14F-4D97-AF65-F5344CB8AC3E}">
        <p14:creationId xmlns:p14="http://schemas.microsoft.com/office/powerpoint/2010/main" val="1030857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Rectangle 37">
            <a:extLst>
              <a:ext uri="{FF2B5EF4-FFF2-40B4-BE49-F238E27FC236}">
                <a16:creationId xmlns:a16="http://schemas.microsoft.com/office/drawing/2014/main" id="{0DAE16DC-24DF-4957-88AE-404BBE4E6D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BE9CC48-8F55-4830-A549-78BEE8EF85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9136"/>
            <a:ext cx="6096000" cy="6867136"/>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94343ECA-CAAC-4723-88DF-CAFF1E366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7200" y="17416"/>
            <a:ext cx="5638800" cy="6840584"/>
          </a:xfrm>
          <a:prstGeom prst="rect">
            <a:avLst/>
          </a:prstGeom>
          <a:gradFill>
            <a:gsLst>
              <a:gs pos="24000">
                <a:schemeClr val="accent5">
                  <a:lumMod val="60000"/>
                  <a:lumOff val="40000"/>
                  <a:alpha val="0"/>
                </a:schemeClr>
              </a:gs>
              <a:gs pos="99000">
                <a:schemeClr val="accent2">
                  <a:alpha val="8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238DAD46-AF62-4150-B04A-2C43CC32F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63202" y="154064"/>
            <a:ext cx="6422401" cy="6096002"/>
          </a:xfrm>
          <a:prstGeom prst="rect">
            <a:avLst/>
          </a:prstGeom>
          <a:gradFill>
            <a:gsLst>
              <a:gs pos="2000">
                <a:schemeClr val="accent5">
                  <a:alpha val="28000"/>
                </a:schemeClr>
              </a:gs>
              <a:gs pos="78000">
                <a:schemeClr val="accent4">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07938667-559E-4312-AE99-7A213F453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4907757">
            <a:off x="-619013" y="1524958"/>
            <a:ext cx="4648282" cy="4433301"/>
          </a:xfrm>
          <a:custGeom>
            <a:avLst/>
            <a:gdLst>
              <a:gd name="connsiteX0" fmla="*/ 4465639 w 4648282"/>
              <a:gd name="connsiteY0" fmla="*/ 3013821 h 4433301"/>
              <a:gd name="connsiteX1" fmla="*/ 2324141 w 4648282"/>
              <a:gd name="connsiteY1" fmla="*/ 4433301 h 4433301"/>
              <a:gd name="connsiteX2" fmla="*/ 0 w 4648282"/>
              <a:gd name="connsiteY2" fmla="*/ 2109160 h 4433301"/>
              <a:gd name="connsiteX3" fmla="*/ 1216317 w 4648282"/>
              <a:gd name="connsiteY3" fmla="*/ 65530 h 4433301"/>
              <a:gd name="connsiteX4" fmla="*/ 1352350 w 4648282"/>
              <a:gd name="connsiteY4" fmla="*/ 0 h 4433301"/>
              <a:gd name="connsiteX5" fmla="*/ 4475994 w 4648282"/>
              <a:gd name="connsiteY5" fmla="*/ 1232791 h 4433301"/>
              <a:gd name="connsiteX6" fmla="*/ 4543793 w 4648282"/>
              <a:gd name="connsiteY6" fmla="*/ 1418031 h 4433301"/>
              <a:gd name="connsiteX7" fmla="*/ 4648282 w 4648282"/>
              <a:gd name="connsiteY7" fmla="*/ 2109160 h 4433301"/>
              <a:gd name="connsiteX8" fmla="*/ 4465639 w 4648282"/>
              <a:gd name="connsiteY8" fmla="*/ 3013821 h 4433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48282" h="4433301">
                <a:moveTo>
                  <a:pt x="4465639" y="3013821"/>
                </a:moveTo>
                <a:cubicBezTo>
                  <a:pt x="4112816" y="3847990"/>
                  <a:pt x="3286832" y="4433301"/>
                  <a:pt x="2324141" y="4433301"/>
                </a:cubicBezTo>
                <a:cubicBezTo>
                  <a:pt x="1040553" y="4433301"/>
                  <a:pt x="0" y="3392748"/>
                  <a:pt x="0" y="2109160"/>
                </a:cubicBezTo>
                <a:cubicBezTo>
                  <a:pt x="0" y="1226693"/>
                  <a:pt x="491824" y="459098"/>
                  <a:pt x="1216317" y="65530"/>
                </a:cubicBezTo>
                <a:lnTo>
                  <a:pt x="1352350" y="0"/>
                </a:lnTo>
                <a:lnTo>
                  <a:pt x="4475994" y="1232791"/>
                </a:lnTo>
                <a:lnTo>
                  <a:pt x="4543793" y="1418031"/>
                </a:lnTo>
                <a:cubicBezTo>
                  <a:pt x="4611700" y="1636359"/>
                  <a:pt x="4648282" y="1868487"/>
                  <a:pt x="4648282" y="2109160"/>
                </a:cubicBezTo>
                <a:cubicBezTo>
                  <a:pt x="4648282" y="2430057"/>
                  <a:pt x="4583247" y="2735764"/>
                  <a:pt x="4465639" y="3013821"/>
                </a:cubicBezTo>
                <a:close/>
              </a:path>
            </a:pathLst>
          </a:custGeom>
          <a:gradFill>
            <a:gsLst>
              <a:gs pos="31000">
                <a:schemeClr val="accent6">
                  <a:alpha val="10000"/>
                </a:schemeClr>
              </a:gs>
              <a:gs pos="85000">
                <a:schemeClr val="accent6">
                  <a:lumMod val="60000"/>
                  <a:lumOff val="40000"/>
                  <a:alpha val="21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8" name="Rectangle 47">
            <a:extLst>
              <a:ext uri="{FF2B5EF4-FFF2-40B4-BE49-F238E27FC236}">
                <a16:creationId xmlns:a16="http://schemas.microsoft.com/office/drawing/2014/main" id="{6F551441-973C-4D62-A067-55315F7747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17670" y="1253114"/>
            <a:ext cx="6840582" cy="4316082"/>
          </a:xfrm>
          <a:prstGeom prst="rect">
            <a:avLst/>
          </a:prstGeom>
          <a:gradFill>
            <a:gsLst>
              <a:gs pos="44000">
                <a:schemeClr val="tx2">
                  <a:lumMod val="75000"/>
                  <a:lumOff val="25000"/>
                  <a:alpha val="11000"/>
                </a:schemeClr>
              </a:gs>
              <a:gs pos="99000">
                <a:schemeClr val="accent2">
                  <a:alpha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FCC368-94C3-4438-BABC-31C920479974}"/>
              </a:ext>
            </a:extLst>
          </p:cNvPr>
          <p:cNvSpPr>
            <a:spLocks noGrp="1"/>
          </p:cNvSpPr>
          <p:nvPr>
            <p:ph type="title"/>
          </p:nvPr>
        </p:nvSpPr>
        <p:spPr>
          <a:xfrm>
            <a:off x="457198" y="758997"/>
            <a:ext cx="3777098" cy="5381177"/>
          </a:xfrm>
        </p:spPr>
        <p:txBody>
          <a:bodyPr vert="horz" lIns="0" tIns="0" rIns="0" bIns="0" rtlCol="0" anchor="ctr">
            <a:normAutofit/>
          </a:bodyPr>
          <a:lstStyle/>
          <a:p>
            <a:r>
              <a:rPr lang="en-US" i="1" dirty="0">
                <a:solidFill>
                  <a:schemeClr val="tx1"/>
                </a:solidFill>
                <a:latin typeface="Iowan Old Style" panose="02040602040506020204" pitchFamily="18" charset="77"/>
              </a:rPr>
              <a:t>OVERVIEW</a:t>
            </a:r>
          </a:p>
        </p:txBody>
      </p:sp>
      <p:pic>
        <p:nvPicPr>
          <p:cNvPr id="10" name="Picture Placeholder 9" descr="A close - up of a violinist">
            <a:extLst>
              <a:ext uri="{FF2B5EF4-FFF2-40B4-BE49-F238E27FC236}">
                <a16:creationId xmlns:a16="http://schemas.microsoft.com/office/drawing/2014/main" id="{DA5E6B02-8CB9-4AF0-B81A-3B61DEE58E08}"/>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tretch/>
        </p:blipFill>
        <p:spPr>
          <a:xfrm>
            <a:off x="4608375" y="1502961"/>
            <a:ext cx="2961410" cy="1772522"/>
          </a:xfrm>
          <a:prstGeom prst="rect">
            <a:avLst/>
          </a:prstGeom>
        </p:spPr>
      </p:pic>
      <p:pic>
        <p:nvPicPr>
          <p:cNvPr id="8" name="Picture Placeholder 7" descr="A close - up of a violin">
            <a:extLst>
              <a:ext uri="{FF2B5EF4-FFF2-40B4-BE49-F238E27FC236}">
                <a16:creationId xmlns:a16="http://schemas.microsoft.com/office/drawing/2014/main" id="{44C36EBD-DB9B-4ACF-A771-1AB4705F9519}"/>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tretch/>
        </p:blipFill>
        <p:spPr>
          <a:xfrm>
            <a:off x="4614351" y="3596256"/>
            <a:ext cx="2961410" cy="1772522"/>
          </a:xfrm>
          <a:prstGeom prst="rect">
            <a:avLst/>
          </a:prstGeom>
        </p:spPr>
      </p:pic>
      <p:sp>
        <p:nvSpPr>
          <p:cNvPr id="3" name="Content Placeholder 2">
            <a:extLst>
              <a:ext uri="{FF2B5EF4-FFF2-40B4-BE49-F238E27FC236}">
                <a16:creationId xmlns:a16="http://schemas.microsoft.com/office/drawing/2014/main" id="{E9E23649-3D75-4D6D-8156-51D7E6B17713}"/>
              </a:ext>
            </a:extLst>
          </p:cNvPr>
          <p:cNvSpPr>
            <a:spLocks noGrp="1"/>
          </p:cNvSpPr>
          <p:nvPr>
            <p:ph sz="quarter" idx="16"/>
          </p:nvPr>
        </p:nvSpPr>
        <p:spPr>
          <a:xfrm>
            <a:off x="8089323" y="693271"/>
            <a:ext cx="3460173" cy="5446903"/>
          </a:xfrm>
        </p:spPr>
        <p:txBody>
          <a:bodyPr vert="horz" lIns="0" tIns="0" rIns="0" bIns="0" rtlCol="0" anchor="ctr">
            <a:normAutofit/>
          </a:bodyPr>
          <a:lstStyle/>
          <a:p>
            <a:pPr>
              <a:buFont typeface="Arial" panose="020B0604020202020204" pitchFamily="34" charset="0"/>
              <a:buChar char="•"/>
            </a:pPr>
            <a:r>
              <a:rPr lang="en-US" sz="1600"/>
              <a:t>D</a:t>
            </a:r>
            <a:r>
              <a:rPr lang="en-US" sz="1600" b="0" i="0" u="none" strike="noStrike">
                <a:effectLst/>
              </a:rPr>
              <a:t>esigning and implementing a music streaming application platform like Spotify and Apple Music. </a:t>
            </a:r>
          </a:p>
          <a:p>
            <a:pPr>
              <a:buFont typeface="Arial" panose="020B0604020202020204" pitchFamily="34" charset="0"/>
              <a:buChar char="•"/>
            </a:pPr>
            <a:r>
              <a:rPr lang="en-US" sz="1600"/>
              <a:t>M</a:t>
            </a:r>
            <a:r>
              <a:rPr lang="en-US" sz="1600" b="0" i="0" u="none" strike="noStrike">
                <a:effectLst/>
              </a:rPr>
              <a:t>anaging music-related information and user subscriptions, curated content, playlists, and millions of songs</a:t>
            </a:r>
          </a:p>
          <a:p>
            <a:pPr>
              <a:buFont typeface="Arial" panose="020B0604020202020204" pitchFamily="34" charset="0"/>
              <a:buChar char="•"/>
            </a:pPr>
            <a:r>
              <a:rPr lang="en-US" sz="1600"/>
              <a:t>M</a:t>
            </a:r>
            <a:r>
              <a:rPr lang="en-US" sz="1600" b="0" i="0" u="none" strike="noStrike">
                <a:effectLst/>
              </a:rPr>
              <a:t>aking all genres, artists, and songs available at the user's fingertips and helping them discover new music</a:t>
            </a:r>
            <a:endParaRPr lang="en-US" sz="1600"/>
          </a:p>
        </p:txBody>
      </p:sp>
      <p:sp>
        <p:nvSpPr>
          <p:cNvPr id="13" name="Date Placeholder 12">
            <a:extLst>
              <a:ext uri="{FF2B5EF4-FFF2-40B4-BE49-F238E27FC236}">
                <a16:creationId xmlns:a16="http://schemas.microsoft.com/office/drawing/2014/main" id="{6C36903A-8E11-4CCF-BB75-9C2BA05F8E19}"/>
              </a:ext>
            </a:extLst>
          </p:cNvPr>
          <p:cNvSpPr>
            <a:spLocks noGrp="1"/>
          </p:cNvSpPr>
          <p:nvPr>
            <p:ph type="dt" sz="half" idx="10"/>
          </p:nvPr>
        </p:nvSpPr>
        <p:spPr>
          <a:xfrm>
            <a:off x="7910111" y="6409170"/>
            <a:ext cx="3702392" cy="448830"/>
          </a:xfrm>
        </p:spPr>
        <p:txBody>
          <a:bodyPr vert="horz" lIns="91440" tIns="45720" rIns="91440" bIns="45720" rtlCol="0" anchor="ctr">
            <a:normAutofit/>
          </a:bodyPr>
          <a:lstStyle/>
          <a:p>
            <a:pPr>
              <a:spcAft>
                <a:spcPts val="600"/>
              </a:spcAft>
            </a:pPr>
            <a:fld id="{94C12455-C79E-D249-B56C-DA59D773C867}" type="datetime2">
              <a:rPr lang="en-US">
                <a:solidFill>
                  <a:schemeClr val="tx1"/>
                </a:solidFill>
              </a:rPr>
              <a:pPr>
                <a:spcAft>
                  <a:spcPts val="600"/>
                </a:spcAft>
              </a:pPr>
              <a:t>Saturday, September 23, 2023</a:t>
            </a:fld>
            <a:endParaRPr lang="en-US">
              <a:solidFill>
                <a:schemeClr val="tx1"/>
              </a:solidFill>
            </a:endParaRPr>
          </a:p>
        </p:txBody>
      </p:sp>
      <p:sp>
        <p:nvSpPr>
          <p:cNvPr id="14" name="Slide Number Placeholder 13">
            <a:extLst>
              <a:ext uri="{FF2B5EF4-FFF2-40B4-BE49-F238E27FC236}">
                <a16:creationId xmlns:a16="http://schemas.microsoft.com/office/drawing/2014/main" id="{D5E3C6B7-507C-4330-B4B5-6B3975EF0BEE}"/>
              </a:ext>
            </a:extLst>
          </p:cNvPr>
          <p:cNvSpPr>
            <a:spLocks noGrp="1"/>
          </p:cNvSpPr>
          <p:nvPr>
            <p:ph type="sldNum" sz="quarter" idx="12"/>
          </p:nvPr>
        </p:nvSpPr>
        <p:spPr>
          <a:xfrm>
            <a:off x="11669678" y="6408742"/>
            <a:ext cx="438652" cy="448830"/>
          </a:xfrm>
        </p:spPr>
        <p:txBody>
          <a:bodyPr vert="horz" lIns="91440" tIns="45720" rIns="91440" bIns="45720" rtlCol="0" anchor="ctr">
            <a:normAutofit/>
          </a:bodyPr>
          <a:lstStyle/>
          <a:p>
            <a:pPr>
              <a:spcAft>
                <a:spcPts val="600"/>
              </a:spcAft>
            </a:pPr>
            <a:fld id="{39A857F5-96C8-461D-A78C-38E92FE1C522}" type="slidenum">
              <a:rPr lang="en-US">
                <a:solidFill>
                  <a:schemeClr val="tx1"/>
                </a:solidFill>
              </a:rPr>
              <a:pPr>
                <a:spcAft>
                  <a:spcPts val="600"/>
                </a:spcAft>
              </a:pPr>
              <a:t>2</a:t>
            </a:fld>
            <a:endParaRPr lang="en-US">
              <a:solidFill>
                <a:schemeClr val="tx1"/>
              </a:solidFill>
            </a:endParaRPr>
          </a:p>
        </p:txBody>
      </p:sp>
    </p:spTree>
    <p:extLst>
      <p:ext uri="{BB962C8B-B14F-4D97-AF65-F5344CB8AC3E}">
        <p14:creationId xmlns:p14="http://schemas.microsoft.com/office/powerpoint/2010/main" val="738980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27E8260-3C02-4E34-A0E7-3F3F22BE1469}"/>
              </a:ext>
            </a:extLst>
          </p:cNvPr>
          <p:cNvSpPr>
            <a:spLocks noGrp="1"/>
          </p:cNvSpPr>
          <p:nvPr>
            <p:ph type="title"/>
          </p:nvPr>
        </p:nvSpPr>
        <p:spPr>
          <a:xfrm>
            <a:off x="145143" y="1028701"/>
            <a:ext cx="3491647" cy="3935185"/>
          </a:xfrm>
        </p:spPr>
        <p:txBody>
          <a:bodyPr>
            <a:normAutofit fontScale="90000"/>
          </a:bodyPr>
          <a:lstStyle/>
          <a:p>
            <a:r>
              <a:rPr lang="en-US" sz="3200" spc="300" dirty="0">
                <a:latin typeface="Iowan Old Style Roman" panose="02040602040506020204" pitchFamily="18" charset="77"/>
              </a:rPr>
              <a:t>REPORT 5:</a:t>
            </a:r>
            <a:br>
              <a:rPr lang="en-US" sz="3200" spc="300" dirty="0">
                <a:latin typeface="Iowan Old Style Roman" panose="02040602040506020204" pitchFamily="18" charset="77"/>
              </a:rPr>
            </a:br>
            <a:br>
              <a:rPr lang="en-US" sz="3200" spc="300" dirty="0">
                <a:latin typeface="Iowan Old Style Roman" panose="02040602040506020204" pitchFamily="18" charset="77"/>
              </a:rPr>
            </a:br>
            <a:r>
              <a:rPr lang="en-US" sz="1800" spc="300" dirty="0">
                <a:effectLst/>
                <a:latin typeface="Iowan Old Style Roman" panose="02040602040506020204" pitchFamily="18" charset="77"/>
              </a:rPr>
              <a:t>To show the top songs in each genre based on the number of times they have been downloaded </a:t>
            </a:r>
            <a:br>
              <a:rPr lang="en-US" sz="1600" dirty="0"/>
            </a:br>
            <a:br>
              <a:rPr lang="en-US" sz="3200" dirty="0">
                <a:solidFill>
                  <a:schemeClr val="bg1"/>
                </a:solidFill>
                <a:latin typeface="Iowan Old Style Roman" panose="02040602040506020204" pitchFamily="18" charset="77"/>
              </a:rPr>
            </a:br>
            <a:br>
              <a:rPr lang="en-US" sz="3200" dirty="0">
                <a:solidFill>
                  <a:schemeClr val="bg1"/>
                </a:solidFill>
                <a:latin typeface="Iowan Old Style Roman" panose="02040602040506020204" pitchFamily="18" charset="77"/>
              </a:rPr>
            </a:br>
            <a:br>
              <a:rPr lang="en-US" sz="1600" dirty="0"/>
            </a:br>
            <a:r>
              <a:rPr lang="en-US" sz="3200" dirty="0">
                <a:solidFill>
                  <a:schemeClr val="bg1"/>
                </a:solidFill>
              </a:rPr>
              <a:t> </a:t>
            </a:r>
          </a:p>
        </p:txBody>
      </p:sp>
      <p:sp>
        <p:nvSpPr>
          <p:cNvPr id="4" name="Date Placeholder 3">
            <a:extLst>
              <a:ext uri="{FF2B5EF4-FFF2-40B4-BE49-F238E27FC236}">
                <a16:creationId xmlns:a16="http://schemas.microsoft.com/office/drawing/2014/main" id="{BC0ABC24-F1AA-4E2A-D5F8-B2DC3D841EFA}"/>
              </a:ext>
            </a:extLst>
          </p:cNvPr>
          <p:cNvSpPr>
            <a:spLocks noGrp="1"/>
          </p:cNvSpPr>
          <p:nvPr>
            <p:ph type="dt" sz="half" idx="10"/>
          </p:nvPr>
        </p:nvSpPr>
        <p:spPr>
          <a:xfrm>
            <a:off x="7910111" y="6409170"/>
            <a:ext cx="3702392" cy="448830"/>
          </a:xfrm>
        </p:spPr>
        <p:txBody>
          <a:bodyPr>
            <a:normAutofit/>
          </a:bodyPr>
          <a:lstStyle/>
          <a:p>
            <a:pPr>
              <a:spcAft>
                <a:spcPts val="600"/>
              </a:spcAft>
            </a:pPr>
            <a:fld id="{D10F1944-6EAA-0346-A2E2-7D0EBF3D8863}" type="datetime2">
              <a:rPr lang="en-US">
                <a:solidFill>
                  <a:schemeClr val="tx1"/>
                </a:solidFill>
              </a:rPr>
              <a:pPr>
                <a:spcAft>
                  <a:spcPts val="600"/>
                </a:spcAft>
              </a:pPr>
              <a:t>Saturday, September 23, 2023</a:t>
            </a:fld>
            <a:endParaRPr lang="en-US">
              <a:solidFill>
                <a:schemeClr val="tx1"/>
              </a:solidFill>
            </a:endParaRPr>
          </a:p>
        </p:txBody>
      </p:sp>
      <p:sp>
        <p:nvSpPr>
          <p:cNvPr id="5" name="Slide Number Placeholder 4">
            <a:extLst>
              <a:ext uri="{FF2B5EF4-FFF2-40B4-BE49-F238E27FC236}">
                <a16:creationId xmlns:a16="http://schemas.microsoft.com/office/drawing/2014/main" id="{EE614EC2-9177-89F9-3D1C-3BB88FD92C08}"/>
              </a:ext>
            </a:extLst>
          </p:cNvPr>
          <p:cNvSpPr>
            <a:spLocks noGrp="1"/>
          </p:cNvSpPr>
          <p:nvPr>
            <p:ph type="sldNum" sz="quarter" idx="12"/>
          </p:nvPr>
        </p:nvSpPr>
        <p:spPr>
          <a:xfrm>
            <a:off x="11669678" y="6408742"/>
            <a:ext cx="438652" cy="448830"/>
          </a:xfrm>
        </p:spPr>
        <p:txBody>
          <a:bodyPr>
            <a:normAutofit/>
          </a:bodyPr>
          <a:lstStyle/>
          <a:p>
            <a:pPr>
              <a:spcAft>
                <a:spcPts val="600"/>
              </a:spcAft>
            </a:pPr>
            <a:fld id="{C01389E6-C847-4AD0-B56D-D205B2EAB1EE}" type="slidenum">
              <a:rPr lang="en-US">
                <a:solidFill>
                  <a:schemeClr val="tx1"/>
                </a:solidFill>
              </a:rPr>
              <a:pPr>
                <a:spcAft>
                  <a:spcPts val="600"/>
                </a:spcAft>
              </a:pPr>
              <a:t>20</a:t>
            </a:fld>
            <a:endParaRPr lang="en-US">
              <a:solidFill>
                <a:schemeClr val="tx1"/>
              </a:solidFill>
            </a:endParaRPr>
          </a:p>
        </p:txBody>
      </p:sp>
      <p:pic>
        <p:nvPicPr>
          <p:cNvPr id="6" name="Picture 5" descr="Graphical user interface&#10;&#10;Description automatically generated with medium confidence">
            <a:extLst>
              <a:ext uri="{FF2B5EF4-FFF2-40B4-BE49-F238E27FC236}">
                <a16:creationId xmlns:a16="http://schemas.microsoft.com/office/drawing/2014/main" id="{040F5AA6-CAC1-52EA-01FE-E7F809BAF4F1}"/>
              </a:ext>
            </a:extLst>
          </p:cNvPr>
          <p:cNvPicPr>
            <a:picLocks noChangeAspect="1"/>
          </p:cNvPicPr>
          <p:nvPr/>
        </p:nvPicPr>
        <p:blipFill>
          <a:blip r:embed="rId2"/>
          <a:stretch>
            <a:fillRect/>
          </a:stretch>
        </p:blipFill>
        <p:spPr>
          <a:xfrm>
            <a:off x="4266705" y="1541577"/>
            <a:ext cx="7772400" cy="3725865"/>
          </a:xfrm>
          <a:prstGeom prst="rect">
            <a:avLst/>
          </a:prstGeom>
        </p:spPr>
      </p:pic>
    </p:spTree>
    <p:extLst>
      <p:ext uri="{BB962C8B-B14F-4D97-AF65-F5344CB8AC3E}">
        <p14:creationId xmlns:p14="http://schemas.microsoft.com/office/powerpoint/2010/main" val="3652875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27E8260-3C02-4E34-A0E7-3F3F22BE1469}"/>
              </a:ext>
            </a:extLst>
          </p:cNvPr>
          <p:cNvSpPr>
            <a:spLocks noGrp="1"/>
          </p:cNvSpPr>
          <p:nvPr>
            <p:ph type="title"/>
          </p:nvPr>
        </p:nvSpPr>
        <p:spPr>
          <a:xfrm>
            <a:off x="83670" y="675599"/>
            <a:ext cx="3849701" cy="5733143"/>
          </a:xfrm>
        </p:spPr>
        <p:txBody>
          <a:bodyPr>
            <a:normAutofit fontScale="90000"/>
          </a:bodyPr>
          <a:lstStyle/>
          <a:p>
            <a:r>
              <a:rPr lang="en-US" sz="3200" spc="300" dirty="0">
                <a:latin typeface="Iowan Old Style Roman" panose="02040602040506020204" pitchFamily="18" charset="77"/>
              </a:rPr>
              <a:t>REPORT 6: </a:t>
            </a:r>
            <a:br>
              <a:rPr lang="en-US" sz="3200" spc="300" dirty="0">
                <a:latin typeface="Iowan Old Style Roman" panose="02040602040506020204" pitchFamily="18" charset="77"/>
              </a:rPr>
            </a:br>
            <a:br>
              <a:rPr lang="en-US" sz="3200" spc="300" dirty="0">
                <a:latin typeface="Iowan Old Style Roman" panose="02040602040506020204" pitchFamily="18" charset="77"/>
              </a:rPr>
            </a:br>
            <a:r>
              <a:rPr lang="en-US" sz="1800" spc="300" dirty="0">
                <a:effectLst/>
                <a:latin typeface="Iowan Old Style Roman" panose="02040602040506020204" pitchFamily="18" charset="77"/>
              </a:rPr>
              <a:t>To provide informa</a:t>
            </a:r>
            <a:r>
              <a:rPr lang="en-US" sz="1800" spc="300" dirty="0">
                <a:latin typeface="Iowan Old Style Roman" panose="02040602040506020204" pitchFamily="18" charset="77"/>
              </a:rPr>
              <a:t>ti</a:t>
            </a:r>
            <a:r>
              <a:rPr lang="en-US" sz="1800" spc="300" dirty="0">
                <a:effectLst/>
                <a:latin typeface="Iowan Old Style Roman" panose="02040602040506020204" pitchFamily="18" charset="77"/>
              </a:rPr>
              <a:t>on on the playlists created by users within the music streaming service including the number of songs on each playlist, no of playlist for each user and most popular playlist for each user </a:t>
            </a:r>
            <a:br>
              <a:rPr lang="en-US" sz="1600" spc="300" dirty="0">
                <a:latin typeface="Iowan Old Style Roman" panose="02040602040506020204" pitchFamily="18" charset="77"/>
              </a:rPr>
            </a:br>
            <a:br>
              <a:rPr lang="en-US" sz="3200" spc="300" dirty="0">
                <a:solidFill>
                  <a:schemeClr val="bg1"/>
                </a:solidFill>
                <a:latin typeface="Iowan Old Style Roman" panose="02040602040506020204" pitchFamily="18" charset="77"/>
              </a:rPr>
            </a:br>
            <a:br>
              <a:rPr lang="en-US" sz="3200" dirty="0">
                <a:solidFill>
                  <a:schemeClr val="bg1"/>
                </a:solidFill>
                <a:latin typeface="Iowan Old Style Roman" panose="02040602040506020204" pitchFamily="18" charset="77"/>
              </a:rPr>
            </a:br>
            <a:br>
              <a:rPr lang="en-US" sz="1600" dirty="0">
                <a:latin typeface="Iowan Old Style Roman" panose="02040602040506020204" pitchFamily="18" charset="77"/>
              </a:rPr>
            </a:br>
            <a:r>
              <a:rPr lang="en-US" sz="3200" dirty="0">
                <a:solidFill>
                  <a:schemeClr val="bg1"/>
                </a:solidFill>
                <a:latin typeface="Iowan Old Style Roman" panose="02040602040506020204" pitchFamily="18" charset="77"/>
              </a:rPr>
              <a:t> </a:t>
            </a:r>
          </a:p>
        </p:txBody>
      </p:sp>
      <p:sp>
        <p:nvSpPr>
          <p:cNvPr id="4" name="Date Placeholder 3">
            <a:extLst>
              <a:ext uri="{FF2B5EF4-FFF2-40B4-BE49-F238E27FC236}">
                <a16:creationId xmlns:a16="http://schemas.microsoft.com/office/drawing/2014/main" id="{BC0ABC24-F1AA-4E2A-D5F8-B2DC3D841EFA}"/>
              </a:ext>
            </a:extLst>
          </p:cNvPr>
          <p:cNvSpPr>
            <a:spLocks noGrp="1"/>
          </p:cNvSpPr>
          <p:nvPr>
            <p:ph type="dt" sz="half" idx="10"/>
          </p:nvPr>
        </p:nvSpPr>
        <p:spPr>
          <a:xfrm>
            <a:off x="7910111" y="6409170"/>
            <a:ext cx="3702392" cy="448830"/>
          </a:xfrm>
        </p:spPr>
        <p:txBody>
          <a:bodyPr>
            <a:normAutofit/>
          </a:bodyPr>
          <a:lstStyle/>
          <a:p>
            <a:pPr>
              <a:spcAft>
                <a:spcPts val="600"/>
              </a:spcAft>
            </a:pPr>
            <a:fld id="{D10F1944-6EAA-0346-A2E2-7D0EBF3D8863}" type="datetime2">
              <a:rPr lang="en-US">
                <a:solidFill>
                  <a:schemeClr val="tx1"/>
                </a:solidFill>
              </a:rPr>
              <a:pPr>
                <a:spcAft>
                  <a:spcPts val="600"/>
                </a:spcAft>
              </a:pPr>
              <a:t>Saturday, September 23, 2023</a:t>
            </a:fld>
            <a:endParaRPr lang="en-US">
              <a:solidFill>
                <a:schemeClr val="tx1"/>
              </a:solidFill>
            </a:endParaRPr>
          </a:p>
        </p:txBody>
      </p:sp>
      <p:sp>
        <p:nvSpPr>
          <p:cNvPr id="5" name="Slide Number Placeholder 4">
            <a:extLst>
              <a:ext uri="{FF2B5EF4-FFF2-40B4-BE49-F238E27FC236}">
                <a16:creationId xmlns:a16="http://schemas.microsoft.com/office/drawing/2014/main" id="{EE614EC2-9177-89F9-3D1C-3BB88FD92C08}"/>
              </a:ext>
            </a:extLst>
          </p:cNvPr>
          <p:cNvSpPr>
            <a:spLocks noGrp="1"/>
          </p:cNvSpPr>
          <p:nvPr>
            <p:ph type="sldNum" sz="quarter" idx="12"/>
          </p:nvPr>
        </p:nvSpPr>
        <p:spPr>
          <a:xfrm>
            <a:off x="11669678" y="6408742"/>
            <a:ext cx="438652" cy="448830"/>
          </a:xfrm>
        </p:spPr>
        <p:txBody>
          <a:bodyPr>
            <a:normAutofit/>
          </a:bodyPr>
          <a:lstStyle/>
          <a:p>
            <a:pPr>
              <a:spcAft>
                <a:spcPts val="600"/>
              </a:spcAft>
            </a:pPr>
            <a:fld id="{C01389E6-C847-4AD0-B56D-D205B2EAB1EE}" type="slidenum">
              <a:rPr lang="en-US">
                <a:solidFill>
                  <a:schemeClr val="tx1"/>
                </a:solidFill>
              </a:rPr>
              <a:pPr>
                <a:spcAft>
                  <a:spcPts val="600"/>
                </a:spcAft>
              </a:pPr>
              <a:t>21</a:t>
            </a:fld>
            <a:endParaRPr lang="en-US">
              <a:solidFill>
                <a:schemeClr val="tx1"/>
              </a:solidFill>
            </a:endParaRPr>
          </a:p>
        </p:txBody>
      </p:sp>
      <p:pic>
        <p:nvPicPr>
          <p:cNvPr id="6" name="Picture 5" descr="Graphical user interface, text, application, email&#10;&#10;Description automatically generated">
            <a:extLst>
              <a:ext uri="{FF2B5EF4-FFF2-40B4-BE49-F238E27FC236}">
                <a16:creationId xmlns:a16="http://schemas.microsoft.com/office/drawing/2014/main" id="{A8FCC8AF-76C2-723F-444F-349020996F75}"/>
              </a:ext>
            </a:extLst>
          </p:cNvPr>
          <p:cNvPicPr>
            <a:picLocks noChangeAspect="1"/>
          </p:cNvPicPr>
          <p:nvPr/>
        </p:nvPicPr>
        <p:blipFill>
          <a:blip r:embed="rId2"/>
          <a:stretch>
            <a:fillRect/>
          </a:stretch>
        </p:blipFill>
        <p:spPr>
          <a:xfrm>
            <a:off x="4228851" y="1056507"/>
            <a:ext cx="7772400" cy="4629259"/>
          </a:xfrm>
          <a:prstGeom prst="rect">
            <a:avLst/>
          </a:prstGeom>
        </p:spPr>
      </p:pic>
    </p:spTree>
    <p:extLst>
      <p:ext uri="{BB962C8B-B14F-4D97-AF65-F5344CB8AC3E}">
        <p14:creationId xmlns:p14="http://schemas.microsoft.com/office/powerpoint/2010/main" val="14626162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2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24">
            <a:extLst>
              <a:ext uri="{FF2B5EF4-FFF2-40B4-BE49-F238E27FC236}">
                <a16:creationId xmlns:a16="http://schemas.microsoft.com/office/drawing/2014/main" id="{ACE9E2ED-2BB1-46AE-A037-86EC1BF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73BAB28E-BAF4-438C-A475-0D041A6A1E05}"/>
              </a:ext>
            </a:extLst>
          </p:cNvPr>
          <p:cNvSpPr>
            <a:spLocks noGrp="1"/>
          </p:cNvSpPr>
          <p:nvPr>
            <p:ph type="title"/>
          </p:nvPr>
        </p:nvSpPr>
        <p:spPr>
          <a:xfrm>
            <a:off x="567731" y="2481942"/>
            <a:ext cx="5156413" cy="1084217"/>
          </a:xfrm>
        </p:spPr>
        <p:txBody>
          <a:bodyPr vert="horz" lIns="0" tIns="0" rIns="0" bIns="0" rtlCol="0" anchor="t">
            <a:normAutofit/>
          </a:bodyPr>
          <a:lstStyle/>
          <a:p>
            <a:r>
              <a:rPr lang="en-US" sz="4000" spc="750" dirty="0"/>
              <a:t>Thank you</a:t>
            </a:r>
          </a:p>
        </p:txBody>
      </p:sp>
      <p:sp>
        <p:nvSpPr>
          <p:cNvPr id="38" name="Rectangle 26">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7" y="-3"/>
            <a:ext cx="3611463" cy="6858000"/>
          </a:xfrm>
          <a:prstGeom prst="rect">
            <a:avLst/>
          </a:prstGeom>
          <a:gradFill>
            <a:gsLst>
              <a:gs pos="0">
                <a:schemeClr val="accent5">
                  <a:alpha val="77000"/>
                </a:schemeClr>
              </a:gs>
              <a:gs pos="100000">
                <a:schemeClr val="tx2">
                  <a:lumMod val="50000"/>
                  <a:lumOff val="50000"/>
                  <a:alpha val="52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28">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4068664" cy="6858000"/>
          </a:xfrm>
          <a:prstGeom prst="rect">
            <a:avLst/>
          </a:prstGeom>
          <a:gradFill>
            <a:gsLst>
              <a:gs pos="22000">
                <a:schemeClr val="accent2">
                  <a:alpha val="69000"/>
                </a:schemeClr>
              </a:gs>
              <a:gs pos="99000">
                <a:schemeClr val="accent4">
                  <a:alpha val="74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426853" y="-345671"/>
            <a:ext cx="3429002" cy="4120348"/>
          </a:xfrm>
          <a:prstGeom prst="rect">
            <a:avLst/>
          </a:prstGeom>
          <a:gradFill>
            <a:gsLst>
              <a:gs pos="0">
                <a:schemeClr val="accent5">
                  <a:alpha val="26000"/>
                </a:schemeClr>
              </a:gs>
              <a:gs pos="49000">
                <a:schemeClr val="tx2">
                  <a:lumMod val="75000"/>
                  <a:lumOff val="25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Placeholder 9" descr="Close-up of a DJ playing on his Deck">
            <a:extLst>
              <a:ext uri="{FF2B5EF4-FFF2-40B4-BE49-F238E27FC236}">
                <a16:creationId xmlns:a16="http://schemas.microsoft.com/office/drawing/2014/main" id="{05C410A7-E92A-4EFD-A6AE-36748F8E33D5}"/>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l="2081" r="18919" b="-1"/>
          <a:stretch/>
        </p:blipFill>
        <p:spPr>
          <a:xfrm>
            <a:off x="6096000" y="1012536"/>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p:spPr>
      </p:pic>
      <p:sp>
        <p:nvSpPr>
          <p:cNvPr id="14" name="Date Placeholder 13">
            <a:extLst>
              <a:ext uri="{FF2B5EF4-FFF2-40B4-BE49-F238E27FC236}">
                <a16:creationId xmlns:a16="http://schemas.microsoft.com/office/drawing/2014/main" id="{CCA4985F-09D8-41B4-B2AB-DF95AB3FA8B8}"/>
              </a:ext>
            </a:extLst>
          </p:cNvPr>
          <p:cNvSpPr>
            <a:spLocks noGrp="1"/>
          </p:cNvSpPr>
          <p:nvPr>
            <p:ph type="dt" sz="half" idx="10"/>
          </p:nvPr>
        </p:nvSpPr>
        <p:spPr>
          <a:xfrm>
            <a:off x="7909560" y="6409944"/>
            <a:ext cx="3703320" cy="448056"/>
          </a:xfrm>
        </p:spPr>
        <p:txBody>
          <a:bodyPr vert="horz" lIns="91440" tIns="45720" rIns="91440" bIns="45720" rtlCol="0" anchor="ctr">
            <a:normAutofit/>
          </a:bodyPr>
          <a:lstStyle/>
          <a:p>
            <a:pPr>
              <a:spcAft>
                <a:spcPts val="600"/>
              </a:spcAft>
            </a:pPr>
            <a:fld id="{D0D69B83-0173-7047-A603-B9C37CF0F508}" type="datetime2">
              <a:rPr lang="en-US" smtClean="0">
                <a:solidFill>
                  <a:schemeClr val="bg1"/>
                </a:solidFill>
              </a:rPr>
              <a:pPr>
                <a:spcAft>
                  <a:spcPts val="600"/>
                </a:spcAft>
              </a:pPr>
              <a:t>Saturday, September 23, 2023</a:t>
            </a:fld>
            <a:endParaRPr lang="en-US">
              <a:solidFill>
                <a:schemeClr val="bg1"/>
              </a:solidFill>
            </a:endParaRPr>
          </a:p>
        </p:txBody>
      </p:sp>
      <p:sp>
        <p:nvSpPr>
          <p:cNvPr id="16" name="Slide Number Placeholder 15">
            <a:extLst>
              <a:ext uri="{FF2B5EF4-FFF2-40B4-BE49-F238E27FC236}">
                <a16:creationId xmlns:a16="http://schemas.microsoft.com/office/drawing/2014/main" id="{0C7E1EC9-3F85-4EB7-AF0B-3F8DFE9400C1}"/>
              </a:ext>
            </a:extLst>
          </p:cNvPr>
          <p:cNvSpPr>
            <a:spLocks noGrp="1"/>
          </p:cNvSpPr>
          <p:nvPr>
            <p:ph type="sldNum" sz="quarter" idx="12"/>
          </p:nvPr>
        </p:nvSpPr>
        <p:spPr>
          <a:xfrm>
            <a:off x="11667744" y="6409944"/>
            <a:ext cx="438912" cy="448056"/>
          </a:xfrm>
        </p:spPr>
        <p:txBody>
          <a:bodyPr vert="horz" lIns="91440" tIns="45720" rIns="91440" bIns="45720" rtlCol="0" anchor="ctr">
            <a:normAutofit/>
          </a:bodyPr>
          <a:lstStyle/>
          <a:p>
            <a:pPr>
              <a:spcAft>
                <a:spcPts val="600"/>
              </a:spcAft>
            </a:pPr>
            <a:fld id="{C01389E6-C847-4AD0-B56D-D205B2EAB1EE}" type="slidenum">
              <a:rPr lang="en-US" smtClean="0">
                <a:solidFill>
                  <a:schemeClr val="bg1"/>
                </a:solidFill>
              </a:rPr>
              <a:pPr>
                <a:spcAft>
                  <a:spcPts val="600"/>
                </a:spcAft>
              </a:pPr>
              <a:t>22</a:t>
            </a:fld>
            <a:endParaRPr lang="en-US">
              <a:solidFill>
                <a:schemeClr val="bg1"/>
              </a:solidFill>
            </a:endParaRPr>
          </a:p>
        </p:txBody>
      </p:sp>
    </p:spTree>
    <p:extLst>
      <p:ext uri="{BB962C8B-B14F-4D97-AF65-F5344CB8AC3E}">
        <p14:creationId xmlns:p14="http://schemas.microsoft.com/office/powerpoint/2010/main" val="3486006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35">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37">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Rectangle 39">
            <a:extLst>
              <a:ext uri="{FF2B5EF4-FFF2-40B4-BE49-F238E27FC236}">
                <a16:creationId xmlns:a16="http://schemas.microsoft.com/office/drawing/2014/main" id="{374D9ABB-4BDB-4CDA-BE5B-E2CCE6DCBD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1">
            <a:extLst>
              <a:ext uri="{FF2B5EF4-FFF2-40B4-BE49-F238E27FC236}">
                <a16:creationId xmlns:a16="http://schemas.microsoft.com/office/drawing/2014/main" id="{A52F41F3-AC26-41DE-818C-ADE3A07B7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890"/>
            <a:ext cx="4038601" cy="6866462"/>
          </a:xfrm>
          <a:prstGeom prst="rect">
            <a:avLst/>
          </a:prstGeom>
          <a:gradFill>
            <a:gsLst>
              <a:gs pos="0">
                <a:schemeClr val="accent5"/>
              </a:gs>
              <a:gs pos="100000">
                <a:schemeClr val="accent4">
                  <a:alpha val="55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43">
            <a:extLst>
              <a:ext uri="{FF2B5EF4-FFF2-40B4-BE49-F238E27FC236}">
                <a16:creationId xmlns:a16="http://schemas.microsoft.com/office/drawing/2014/main" id="{6F5ADC32-5F7F-47E3-9CD0-DE801951B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5328" y="1633640"/>
            <a:ext cx="6866462" cy="3581401"/>
          </a:xfrm>
          <a:prstGeom prst="rect">
            <a:avLst/>
          </a:prstGeom>
          <a:gradFill>
            <a:gsLst>
              <a:gs pos="0">
                <a:schemeClr val="accent2"/>
              </a:gs>
              <a:gs pos="100000">
                <a:schemeClr val="accent5">
                  <a:alpha val="13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FC98CCFA-6F69-46BF-80B4-90E9241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32044"/>
            <a:ext cx="4038600" cy="4634418"/>
          </a:xfrm>
          <a:prstGeom prst="rect">
            <a:avLst/>
          </a:prstGeom>
          <a:gradFill>
            <a:gsLst>
              <a:gs pos="0">
                <a:schemeClr val="accent5">
                  <a:alpha val="36000"/>
                </a:schemeClr>
              </a:gs>
              <a:gs pos="67000">
                <a:schemeClr val="accent5">
                  <a:alpha val="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8">
            <a:extLst>
              <a:ext uri="{FF2B5EF4-FFF2-40B4-BE49-F238E27FC236}">
                <a16:creationId xmlns:a16="http://schemas.microsoft.com/office/drawing/2014/main" id="{B5D7CA65-D923-428F-A1EF-58CB4CF0186E}"/>
              </a:ext>
            </a:extLst>
          </p:cNvPr>
          <p:cNvSpPr>
            <a:spLocks noGrp="1"/>
          </p:cNvSpPr>
          <p:nvPr>
            <p:ph type="title"/>
          </p:nvPr>
        </p:nvSpPr>
        <p:spPr>
          <a:xfrm>
            <a:off x="167640" y="3138582"/>
            <a:ext cx="3578232" cy="3490603"/>
          </a:xfrm>
        </p:spPr>
        <p:txBody>
          <a:bodyPr vert="horz" lIns="0" tIns="0" rIns="0" bIns="0" rtlCol="0" anchor="t">
            <a:normAutofit/>
          </a:bodyPr>
          <a:lstStyle/>
          <a:p>
            <a:pPr algn="r"/>
            <a:r>
              <a:rPr lang="en-US" i="1" dirty="0">
                <a:latin typeface="Iowan Old Style" panose="02040602040506020204" pitchFamily="18" charset="77"/>
              </a:rPr>
              <a:t>Proposed Solution</a:t>
            </a:r>
          </a:p>
        </p:txBody>
      </p:sp>
      <p:graphicFrame>
        <p:nvGraphicFramePr>
          <p:cNvPr id="53" name="Content Placeholder 10">
            <a:extLst>
              <a:ext uri="{FF2B5EF4-FFF2-40B4-BE49-F238E27FC236}">
                <a16:creationId xmlns:a16="http://schemas.microsoft.com/office/drawing/2014/main" id="{0C28B24A-AC56-237A-32FE-A8893A2329C6}"/>
              </a:ext>
            </a:extLst>
          </p:cNvPr>
          <p:cNvGraphicFramePr>
            <a:graphicFrameLocks noGrp="1"/>
          </p:cNvGraphicFramePr>
          <p:nvPr>
            <p:ph sz="quarter" idx="17"/>
            <p:extLst>
              <p:ext uri="{D42A27DB-BD31-4B8C-83A1-F6EECF244321}">
                <p14:modId xmlns:p14="http://schemas.microsoft.com/office/powerpoint/2010/main" val="4227373461"/>
              </p:ext>
            </p:extLst>
          </p:nvPr>
        </p:nvGraphicFramePr>
        <p:xfrm>
          <a:off x="4495802" y="439838"/>
          <a:ext cx="7356674" cy="59524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a:extLst>
              <a:ext uri="{FF2B5EF4-FFF2-40B4-BE49-F238E27FC236}">
                <a16:creationId xmlns:a16="http://schemas.microsoft.com/office/drawing/2014/main" id="{35ED29D7-172E-44FC-9DB9-37788BC0FD7A}"/>
              </a:ext>
            </a:extLst>
          </p:cNvPr>
          <p:cNvSpPr>
            <a:spLocks noGrp="1"/>
          </p:cNvSpPr>
          <p:nvPr>
            <p:ph type="dt" sz="half" idx="10"/>
          </p:nvPr>
        </p:nvSpPr>
        <p:spPr>
          <a:xfrm>
            <a:off x="7909560" y="6409944"/>
            <a:ext cx="3703320" cy="448056"/>
          </a:xfrm>
        </p:spPr>
        <p:txBody>
          <a:bodyPr vert="horz" lIns="91440" tIns="45720" rIns="91440" bIns="45720" rtlCol="0" anchor="ctr">
            <a:normAutofit/>
          </a:bodyPr>
          <a:lstStyle/>
          <a:p>
            <a:pPr>
              <a:spcAft>
                <a:spcPts val="600"/>
              </a:spcAft>
            </a:pPr>
            <a:fld id="{C51CE770-E39A-B142-9AB4-0EC73F607A36}" type="datetime2">
              <a:rPr lang="en-US" smtClean="0">
                <a:solidFill>
                  <a:schemeClr val="tx1"/>
                </a:solidFill>
              </a:rPr>
              <a:pPr>
                <a:spcAft>
                  <a:spcPts val="600"/>
                </a:spcAft>
              </a:pPr>
              <a:t>Saturday, September 23, 2023</a:t>
            </a:fld>
            <a:endParaRPr lang="en-US">
              <a:solidFill>
                <a:schemeClr val="tx1"/>
              </a:solidFill>
            </a:endParaRPr>
          </a:p>
        </p:txBody>
      </p:sp>
      <p:sp>
        <p:nvSpPr>
          <p:cNvPr id="6" name="Slide Number Placeholder 5">
            <a:extLst>
              <a:ext uri="{FF2B5EF4-FFF2-40B4-BE49-F238E27FC236}">
                <a16:creationId xmlns:a16="http://schemas.microsoft.com/office/drawing/2014/main" id="{2924DBB0-116F-4811-B263-A1E2ADE35B18}"/>
              </a:ext>
            </a:extLst>
          </p:cNvPr>
          <p:cNvSpPr>
            <a:spLocks noGrp="1"/>
          </p:cNvSpPr>
          <p:nvPr>
            <p:ph type="sldNum" sz="quarter" idx="12"/>
          </p:nvPr>
        </p:nvSpPr>
        <p:spPr>
          <a:xfrm>
            <a:off x="11667744" y="6409944"/>
            <a:ext cx="438912" cy="448056"/>
          </a:xfrm>
        </p:spPr>
        <p:txBody>
          <a:bodyPr vert="horz" lIns="91440" tIns="45720" rIns="91440" bIns="45720" rtlCol="0" anchor="ctr">
            <a:normAutofit/>
          </a:bodyPr>
          <a:lstStyle/>
          <a:p>
            <a:pPr>
              <a:spcAft>
                <a:spcPts val="600"/>
              </a:spcAft>
            </a:pPr>
            <a:fld id="{8B48EBF6-60E6-462A-9155-5FAF136BCCBC}" type="slidenum">
              <a:rPr lang="en-US" smtClean="0">
                <a:solidFill>
                  <a:schemeClr val="tx1"/>
                </a:solidFill>
              </a:rPr>
              <a:pPr>
                <a:spcAft>
                  <a:spcPts val="600"/>
                </a:spcAft>
              </a:pPr>
              <a:t>3</a:t>
            </a:fld>
            <a:endParaRPr lang="en-US">
              <a:solidFill>
                <a:schemeClr val="tx1"/>
              </a:solidFill>
            </a:endParaRPr>
          </a:p>
        </p:txBody>
      </p:sp>
    </p:spTree>
    <p:extLst>
      <p:ext uri="{BB962C8B-B14F-4D97-AF65-F5344CB8AC3E}">
        <p14:creationId xmlns:p14="http://schemas.microsoft.com/office/powerpoint/2010/main" val="2539589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itle 8">
            <a:extLst>
              <a:ext uri="{FF2B5EF4-FFF2-40B4-BE49-F238E27FC236}">
                <a16:creationId xmlns:a16="http://schemas.microsoft.com/office/drawing/2014/main" id="{DE8DFAF9-B167-436E-89D1-4B7066EA3922}"/>
              </a:ext>
            </a:extLst>
          </p:cNvPr>
          <p:cNvSpPr>
            <a:spLocks noGrp="1"/>
          </p:cNvSpPr>
          <p:nvPr>
            <p:ph type="ctrTitle"/>
          </p:nvPr>
        </p:nvSpPr>
        <p:spPr>
          <a:xfrm>
            <a:off x="219919" y="798019"/>
            <a:ext cx="3490937" cy="3045782"/>
          </a:xfrm>
        </p:spPr>
        <p:txBody>
          <a:bodyPr vert="horz" lIns="0" tIns="0" rIns="0" bIns="0" rtlCol="0" anchor="b">
            <a:normAutofit/>
          </a:bodyPr>
          <a:lstStyle/>
          <a:p>
            <a:r>
              <a:rPr lang="en-US" i="1" spc="750" dirty="0">
                <a:solidFill>
                  <a:schemeClr val="tx1"/>
                </a:solidFill>
                <a:latin typeface="Iowan Old Style" panose="02040602040506020204" pitchFamily="18" charset="77"/>
              </a:rPr>
              <a:t>ER Diagram</a:t>
            </a:r>
          </a:p>
        </p:txBody>
      </p:sp>
      <p:sp>
        <p:nvSpPr>
          <p:cNvPr id="10" name="Subtitle 9">
            <a:extLst>
              <a:ext uri="{FF2B5EF4-FFF2-40B4-BE49-F238E27FC236}">
                <a16:creationId xmlns:a16="http://schemas.microsoft.com/office/drawing/2014/main" id="{25DEB519-11FF-4424-9BF3-B1EDC0F57D63}"/>
              </a:ext>
            </a:extLst>
          </p:cNvPr>
          <p:cNvSpPr>
            <a:spLocks noGrp="1"/>
          </p:cNvSpPr>
          <p:nvPr>
            <p:ph type="subTitle" idx="1"/>
          </p:nvPr>
        </p:nvSpPr>
        <p:spPr>
          <a:xfrm>
            <a:off x="219919" y="4800600"/>
            <a:ext cx="3713452" cy="1538784"/>
          </a:xfrm>
        </p:spPr>
        <p:txBody>
          <a:bodyPr vert="horz" lIns="0" tIns="0" rIns="0" bIns="0" rtlCol="0">
            <a:normAutofit/>
          </a:bodyPr>
          <a:lstStyle/>
          <a:p>
            <a:pPr marL="0" indent="0">
              <a:lnSpc>
                <a:spcPct val="150000"/>
              </a:lnSpc>
            </a:pPr>
            <a:r>
              <a:rPr lang="en-US" sz="1200" b="1" cap="all" spc="300" dirty="0">
                <a:solidFill>
                  <a:schemeClr val="tx1"/>
                </a:solidFill>
                <a:latin typeface="IOWAN OLD STYLE ROMAN" panose="02040602040506020204" pitchFamily="18" charset="77"/>
                <a:cs typeface="Arial" panose="020B0604020202020204" pitchFamily="34" charset="0"/>
              </a:rPr>
              <a:t>We have represented er model of our application which includes entities and their relationships based on our business rules.</a:t>
            </a:r>
          </a:p>
        </p:txBody>
      </p:sp>
      <p:sp>
        <p:nvSpPr>
          <p:cNvPr id="6" name="Date Placeholder 5">
            <a:extLst>
              <a:ext uri="{FF2B5EF4-FFF2-40B4-BE49-F238E27FC236}">
                <a16:creationId xmlns:a16="http://schemas.microsoft.com/office/drawing/2014/main" id="{432A381B-EC49-4FA8-B4CB-033658FD3715}"/>
              </a:ext>
            </a:extLst>
          </p:cNvPr>
          <p:cNvSpPr>
            <a:spLocks noGrp="1"/>
          </p:cNvSpPr>
          <p:nvPr>
            <p:ph type="dt" sz="half" idx="10"/>
          </p:nvPr>
        </p:nvSpPr>
        <p:spPr>
          <a:xfrm>
            <a:off x="7910111" y="6409170"/>
            <a:ext cx="3702392" cy="448830"/>
          </a:xfrm>
        </p:spPr>
        <p:txBody>
          <a:bodyPr vert="horz" lIns="91440" tIns="45720" rIns="91440" bIns="45720" rtlCol="0" anchor="ctr">
            <a:normAutofit/>
          </a:bodyPr>
          <a:lstStyle/>
          <a:p>
            <a:pPr>
              <a:spcAft>
                <a:spcPts val="600"/>
              </a:spcAft>
            </a:pPr>
            <a:fld id="{14CB9822-9268-B14D-AC14-A19F7C6C1C3C}" type="datetime2">
              <a:rPr lang="en-US" smtClean="0">
                <a:solidFill>
                  <a:schemeClr val="tx1"/>
                </a:solidFill>
              </a:rPr>
              <a:t>Saturday, September 23, 2023</a:t>
            </a:fld>
            <a:endParaRPr lang="en-US">
              <a:solidFill>
                <a:schemeClr val="tx1"/>
              </a:solidFill>
            </a:endParaRPr>
          </a:p>
        </p:txBody>
      </p:sp>
      <p:sp>
        <p:nvSpPr>
          <p:cNvPr id="8" name="Slide Number Placeholder 7">
            <a:extLst>
              <a:ext uri="{FF2B5EF4-FFF2-40B4-BE49-F238E27FC236}">
                <a16:creationId xmlns:a16="http://schemas.microsoft.com/office/drawing/2014/main" id="{E4FB7EA2-5848-4DB6-828C-99DA351EE284}"/>
              </a:ext>
            </a:extLst>
          </p:cNvPr>
          <p:cNvSpPr>
            <a:spLocks noGrp="1"/>
          </p:cNvSpPr>
          <p:nvPr>
            <p:ph type="sldNum" sz="quarter" idx="12"/>
          </p:nvPr>
        </p:nvSpPr>
        <p:spPr>
          <a:xfrm>
            <a:off x="11669678" y="6408742"/>
            <a:ext cx="438652" cy="448830"/>
          </a:xfrm>
        </p:spPr>
        <p:txBody>
          <a:bodyPr vert="horz" lIns="91440" tIns="45720" rIns="91440" bIns="45720" rtlCol="0" anchor="ctr">
            <a:normAutofit/>
          </a:bodyPr>
          <a:lstStyle/>
          <a:p>
            <a:pPr>
              <a:spcAft>
                <a:spcPts val="600"/>
              </a:spcAft>
            </a:pPr>
            <a:fld id="{C01389E6-C847-4AD0-B56D-D205B2EAB1EE}" type="slidenum">
              <a:rPr lang="en-US">
                <a:solidFill>
                  <a:schemeClr val="tx1"/>
                </a:solidFill>
              </a:rPr>
              <a:pPr>
                <a:spcAft>
                  <a:spcPts val="600"/>
                </a:spcAft>
              </a:pPr>
              <a:t>4</a:t>
            </a:fld>
            <a:endParaRPr lang="en-US">
              <a:solidFill>
                <a:schemeClr val="tx1"/>
              </a:solidFill>
            </a:endParaRPr>
          </a:p>
        </p:txBody>
      </p:sp>
      <p:pic>
        <p:nvPicPr>
          <p:cNvPr id="3" name="Picture 2" descr="Diagram&#10;&#10;Description automatically generated">
            <a:extLst>
              <a:ext uri="{FF2B5EF4-FFF2-40B4-BE49-F238E27FC236}">
                <a16:creationId xmlns:a16="http://schemas.microsoft.com/office/drawing/2014/main" id="{FC98779B-CDAF-7D65-8BD7-22AF9860F62F}"/>
              </a:ext>
            </a:extLst>
          </p:cNvPr>
          <p:cNvPicPr>
            <a:picLocks noChangeAspect="1"/>
          </p:cNvPicPr>
          <p:nvPr/>
        </p:nvPicPr>
        <p:blipFill>
          <a:blip r:embed="rId2"/>
          <a:stretch>
            <a:fillRect/>
          </a:stretch>
        </p:blipFill>
        <p:spPr>
          <a:xfrm>
            <a:off x="4381492" y="0"/>
            <a:ext cx="6590972" cy="6560458"/>
          </a:xfrm>
          <a:prstGeom prst="rect">
            <a:avLst/>
          </a:prstGeom>
        </p:spPr>
      </p:pic>
    </p:spTree>
    <p:extLst>
      <p:ext uri="{BB962C8B-B14F-4D97-AF65-F5344CB8AC3E}">
        <p14:creationId xmlns:p14="http://schemas.microsoft.com/office/powerpoint/2010/main" val="715360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BCFF1867-CA5E-416C-80CB-68BE95CE2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727B81-0B8B-4365-8134-80651A12C730}"/>
              </a:ext>
            </a:extLst>
          </p:cNvPr>
          <p:cNvSpPr>
            <a:spLocks noGrp="1"/>
          </p:cNvSpPr>
          <p:nvPr>
            <p:ph type="title"/>
          </p:nvPr>
        </p:nvSpPr>
        <p:spPr>
          <a:xfrm>
            <a:off x="175925" y="1785308"/>
            <a:ext cx="4372550" cy="1643692"/>
          </a:xfrm>
        </p:spPr>
        <p:txBody>
          <a:bodyPr vert="horz" lIns="0" tIns="0" rIns="0" bIns="0" rtlCol="0" anchor="b">
            <a:normAutofit/>
          </a:bodyPr>
          <a:lstStyle/>
          <a:p>
            <a:pPr algn="ctr"/>
            <a:r>
              <a:rPr lang="en-US" i="1" spc="750" dirty="0">
                <a:solidFill>
                  <a:schemeClr val="tx1"/>
                </a:solidFill>
                <a:latin typeface="Iowan Old Style" panose="02040602040506020204" pitchFamily="18" charset="77"/>
              </a:rPr>
              <a:t>DATA FLOW DIAGRAM</a:t>
            </a:r>
          </a:p>
        </p:txBody>
      </p:sp>
      <p:sp>
        <p:nvSpPr>
          <p:cNvPr id="21" name="Rectangle 20">
            <a:extLst>
              <a:ext uri="{FF2B5EF4-FFF2-40B4-BE49-F238E27FC236}">
                <a16:creationId xmlns:a16="http://schemas.microsoft.com/office/drawing/2014/main" id="{5EA2F639-83D8-42FB-805A-0AFD485B9E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4022220"/>
            <a:ext cx="12192002" cy="2838735"/>
          </a:xfrm>
          <a:prstGeom prst="rect">
            <a:avLst/>
          </a:prstGeom>
          <a:gradFill>
            <a:gsLst>
              <a:gs pos="8000">
                <a:schemeClr val="accent6"/>
              </a:gs>
              <a:gs pos="100000">
                <a:schemeClr val="accent5">
                  <a:alpha val="9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8DB4E8D-D68B-4463-A009-8FAB6A115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022219"/>
            <a:ext cx="8153400" cy="2838736"/>
          </a:xfrm>
          <a:prstGeom prst="rect">
            <a:avLst/>
          </a:prstGeom>
          <a:gradFill>
            <a:gsLst>
              <a:gs pos="0">
                <a:schemeClr val="accent5">
                  <a:lumMod val="60000"/>
                  <a:lumOff val="40000"/>
                  <a:alpha val="0"/>
                </a:schemeClr>
              </a:gs>
              <a:gs pos="99000">
                <a:schemeClr val="accent2">
                  <a:alpha val="94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5C519481-97EE-45EB-B83B-AE5C46F3D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16759"/>
            <a:ext cx="8441142" cy="2389939"/>
          </a:xfrm>
          <a:prstGeom prst="rect">
            <a:avLst/>
          </a:prstGeom>
          <a:gradFill>
            <a:gsLst>
              <a:gs pos="0">
                <a:schemeClr val="accent6">
                  <a:alpha val="43000"/>
                </a:schemeClr>
              </a:gs>
              <a:gs pos="72000">
                <a:schemeClr val="accent5">
                  <a:alpha val="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Content Placeholder 9">
            <a:extLst>
              <a:ext uri="{FF2B5EF4-FFF2-40B4-BE49-F238E27FC236}">
                <a16:creationId xmlns:a16="http://schemas.microsoft.com/office/drawing/2014/main" id="{D03FEC9A-0FC9-6B34-0456-0FF7084B2E38}"/>
              </a:ext>
            </a:extLst>
          </p:cNvPr>
          <p:cNvPicPr>
            <a:picLocks noGrp="1" noChangeAspect="1"/>
          </p:cNvPicPr>
          <p:nvPr>
            <p:ph idx="1"/>
          </p:nvPr>
        </p:nvPicPr>
        <p:blipFill>
          <a:blip r:embed="rId2"/>
          <a:stretch>
            <a:fillRect/>
          </a:stretch>
        </p:blipFill>
        <p:spPr>
          <a:xfrm>
            <a:off x="5884327" y="922111"/>
            <a:ext cx="5728553" cy="5356196"/>
          </a:xfrm>
          <a:prstGeom prst="rect">
            <a:avLst/>
          </a:prstGeom>
        </p:spPr>
      </p:pic>
      <p:sp>
        <p:nvSpPr>
          <p:cNvPr id="5" name="Date Placeholder 4">
            <a:extLst>
              <a:ext uri="{FF2B5EF4-FFF2-40B4-BE49-F238E27FC236}">
                <a16:creationId xmlns:a16="http://schemas.microsoft.com/office/drawing/2014/main" id="{822B97E7-EFA7-4FCE-85AE-3715915092B9}"/>
              </a:ext>
            </a:extLst>
          </p:cNvPr>
          <p:cNvSpPr>
            <a:spLocks noGrp="1"/>
          </p:cNvSpPr>
          <p:nvPr>
            <p:ph type="dt" sz="half" idx="10"/>
          </p:nvPr>
        </p:nvSpPr>
        <p:spPr>
          <a:xfrm>
            <a:off x="7909560" y="6409944"/>
            <a:ext cx="3703320" cy="448056"/>
          </a:xfrm>
        </p:spPr>
        <p:txBody>
          <a:bodyPr vert="horz" lIns="91440" tIns="45720" rIns="91440" bIns="45720" rtlCol="0" anchor="ctr">
            <a:normAutofit/>
          </a:bodyPr>
          <a:lstStyle/>
          <a:p>
            <a:pPr>
              <a:spcAft>
                <a:spcPts val="600"/>
              </a:spcAft>
            </a:pPr>
            <a:fld id="{BDB8E788-C639-1F46-BC47-8D0E827B731D}" type="datetime2">
              <a:rPr lang="en-US" smtClean="0">
                <a:solidFill>
                  <a:schemeClr val="bg1"/>
                </a:solidFill>
              </a:rPr>
              <a:t>Saturday, September 23, 2023</a:t>
            </a:fld>
            <a:endParaRPr lang="en-US" dirty="0">
              <a:solidFill>
                <a:schemeClr val="bg1"/>
              </a:solidFill>
            </a:endParaRPr>
          </a:p>
        </p:txBody>
      </p:sp>
      <p:sp>
        <p:nvSpPr>
          <p:cNvPr id="6" name="Slide Number Placeholder 5">
            <a:extLst>
              <a:ext uri="{FF2B5EF4-FFF2-40B4-BE49-F238E27FC236}">
                <a16:creationId xmlns:a16="http://schemas.microsoft.com/office/drawing/2014/main" id="{1BFDF3FA-E37C-4F01-AB1A-E1179A1A74A2}"/>
              </a:ext>
            </a:extLst>
          </p:cNvPr>
          <p:cNvSpPr>
            <a:spLocks noGrp="1"/>
          </p:cNvSpPr>
          <p:nvPr>
            <p:ph type="sldNum" sz="quarter" idx="12"/>
          </p:nvPr>
        </p:nvSpPr>
        <p:spPr>
          <a:xfrm>
            <a:off x="11667744" y="6409944"/>
            <a:ext cx="438912" cy="448056"/>
          </a:xfrm>
        </p:spPr>
        <p:txBody>
          <a:bodyPr vert="horz" lIns="91440" tIns="45720" rIns="91440" bIns="45720" rtlCol="0" anchor="ctr">
            <a:normAutofit/>
          </a:bodyPr>
          <a:lstStyle/>
          <a:p>
            <a:pPr>
              <a:spcAft>
                <a:spcPts val="600"/>
              </a:spcAft>
            </a:pPr>
            <a:fld id="{C01389E6-C847-4AD0-B56D-D205B2EAB1EE}" type="slidenum">
              <a:rPr lang="en-US" smtClean="0">
                <a:solidFill>
                  <a:schemeClr val="bg1"/>
                </a:solidFill>
              </a:rPr>
              <a:pPr>
                <a:spcAft>
                  <a:spcPts val="600"/>
                </a:spcAft>
              </a:pPr>
              <a:t>5</a:t>
            </a:fld>
            <a:endParaRPr lang="en-US">
              <a:solidFill>
                <a:schemeClr val="bg1"/>
              </a:solidFill>
            </a:endParaRPr>
          </a:p>
        </p:txBody>
      </p:sp>
      <p:sp>
        <p:nvSpPr>
          <p:cNvPr id="12" name="TextBox 11">
            <a:extLst>
              <a:ext uri="{FF2B5EF4-FFF2-40B4-BE49-F238E27FC236}">
                <a16:creationId xmlns:a16="http://schemas.microsoft.com/office/drawing/2014/main" id="{017BE63E-8020-1E5D-975B-6F867D3507FC}"/>
              </a:ext>
            </a:extLst>
          </p:cNvPr>
          <p:cNvSpPr txBox="1"/>
          <p:nvPr/>
        </p:nvSpPr>
        <p:spPr>
          <a:xfrm>
            <a:off x="757203" y="4391810"/>
            <a:ext cx="2752531" cy="461665"/>
          </a:xfrm>
          <a:prstGeom prst="rect">
            <a:avLst/>
          </a:prstGeom>
          <a:noFill/>
        </p:spPr>
        <p:txBody>
          <a:bodyPr wrap="square" rtlCol="0">
            <a:spAutoFit/>
          </a:bodyPr>
          <a:lstStyle/>
          <a:p>
            <a:pPr algn="ctr"/>
            <a:r>
              <a:rPr lang="en-US" sz="2400" b="1" i="1" dirty="0">
                <a:latin typeface="Iowan Old Style" panose="02040602040506020204" pitchFamily="18" charset="77"/>
              </a:rPr>
              <a:t>User Registration</a:t>
            </a:r>
          </a:p>
        </p:txBody>
      </p:sp>
    </p:spTree>
    <p:extLst>
      <p:ext uri="{BB962C8B-B14F-4D97-AF65-F5344CB8AC3E}">
        <p14:creationId xmlns:p14="http://schemas.microsoft.com/office/powerpoint/2010/main" val="1153327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BCFF1867-CA5E-416C-80CB-68BE95CE2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727B81-0B8B-4365-8134-80651A12C730}"/>
              </a:ext>
            </a:extLst>
          </p:cNvPr>
          <p:cNvSpPr>
            <a:spLocks noGrp="1"/>
          </p:cNvSpPr>
          <p:nvPr>
            <p:ph type="title"/>
          </p:nvPr>
        </p:nvSpPr>
        <p:spPr>
          <a:xfrm>
            <a:off x="175925" y="1785308"/>
            <a:ext cx="4372550" cy="1643692"/>
          </a:xfrm>
        </p:spPr>
        <p:txBody>
          <a:bodyPr vert="horz" lIns="0" tIns="0" rIns="0" bIns="0" rtlCol="0" anchor="b">
            <a:normAutofit/>
          </a:bodyPr>
          <a:lstStyle/>
          <a:p>
            <a:pPr algn="ctr"/>
            <a:r>
              <a:rPr lang="en-US" i="1" spc="750" dirty="0">
                <a:solidFill>
                  <a:schemeClr val="tx1"/>
                </a:solidFill>
                <a:latin typeface="Iowan Old Style" panose="02040602040506020204" pitchFamily="18" charset="77"/>
              </a:rPr>
              <a:t>DATA FLOW DIAGRAM</a:t>
            </a:r>
          </a:p>
        </p:txBody>
      </p:sp>
      <p:sp>
        <p:nvSpPr>
          <p:cNvPr id="21" name="Rectangle 20">
            <a:extLst>
              <a:ext uri="{FF2B5EF4-FFF2-40B4-BE49-F238E27FC236}">
                <a16:creationId xmlns:a16="http://schemas.microsoft.com/office/drawing/2014/main" id="{5EA2F639-83D8-42FB-805A-0AFD485B9E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4022220"/>
            <a:ext cx="12192002" cy="2838735"/>
          </a:xfrm>
          <a:prstGeom prst="rect">
            <a:avLst/>
          </a:prstGeom>
          <a:gradFill>
            <a:gsLst>
              <a:gs pos="8000">
                <a:schemeClr val="accent6"/>
              </a:gs>
              <a:gs pos="100000">
                <a:schemeClr val="accent5">
                  <a:alpha val="9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8DB4E8D-D68B-4463-A009-8FAB6A115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022219"/>
            <a:ext cx="8153400" cy="2838736"/>
          </a:xfrm>
          <a:prstGeom prst="rect">
            <a:avLst/>
          </a:prstGeom>
          <a:gradFill>
            <a:gsLst>
              <a:gs pos="0">
                <a:schemeClr val="accent5">
                  <a:lumMod val="60000"/>
                  <a:lumOff val="40000"/>
                  <a:alpha val="0"/>
                </a:schemeClr>
              </a:gs>
              <a:gs pos="99000">
                <a:schemeClr val="accent2">
                  <a:alpha val="94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5C519481-97EE-45EB-B83B-AE5C46F3D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16759"/>
            <a:ext cx="8441142" cy="2389939"/>
          </a:xfrm>
          <a:prstGeom prst="rect">
            <a:avLst/>
          </a:prstGeom>
          <a:gradFill>
            <a:gsLst>
              <a:gs pos="0">
                <a:schemeClr val="accent6">
                  <a:alpha val="43000"/>
                </a:schemeClr>
              </a:gs>
              <a:gs pos="72000">
                <a:schemeClr val="accent5">
                  <a:alpha val="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a:extLst>
              <a:ext uri="{FF2B5EF4-FFF2-40B4-BE49-F238E27FC236}">
                <a16:creationId xmlns:a16="http://schemas.microsoft.com/office/drawing/2014/main" id="{822B97E7-EFA7-4FCE-85AE-3715915092B9}"/>
              </a:ext>
            </a:extLst>
          </p:cNvPr>
          <p:cNvSpPr>
            <a:spLocks noGrp="1"/>
          </p:cNvSpPr>
          <p:nvPr>
            <p:ph type="dt" sz="half" idx="10"/>
          </p:nvPr>
        </p:nvSpPr>
        <p:spPr>
          <a:xfrm>
            <a:off x="7909560" y="6409944"/>
            <a:ext cx="3703320" cy="448056"/>
          </a:xfrm>
        </p:spPr>
        <p:txBody>
          <a:bodyPr vert="horz" lIns="91440" tIns="45720" rIns="91440" bIns="45720" rtlCol="0" anchor="ctr">
            <a:normAutofit/>
          </a:bodyPr>
          <a:lstStyle/>
          <a:p>
            <a:pPr>
              <a:spcAft>
                <a:spcPts val="600"/>
              </a:spcAft>
            </a:pPr>
            <a:fld id="{BDB8E788-C639-1F46-BC47-8D0E827B731D}" type="datetime2">
              <a:rPr lang="en-US" smtClean="0">
                <a:solidFill>
                  <a:schemeClr val="bg1"/>
                </a:solidFill>
              </a:rPr>
              <a:t>Saturday, September 23, 2023</a:t>
            </a:fld>
            <a:endParaRPr lang="en-US" dirty="0">
              <a:solidFill>
                <a:schemeClr val="bg1"/>
              </a:solidFill>
            </a:endParaRPr>
          </a:p>
        </p:txBody>
      </p:sp>
      <p:sp>
        <p:nvSpPr>
          <p:cNvPr id="6" name="Slide Number Placeholder 5">
            <a:extLst>
              <a:ext uri="{FF2B5EF4-FFF2-40B4-BE49-F238E27FC236}">
                <a16:creationId xmlns:a16="http://schemas.microsoft.com/office/drawing/2014/main" id="{1BFDF3FA-E37C-4F01-AB1A-E1179A1A74A2}"/>
              </a:ext>
            </a:extLst>
          </p:cNvPr>
          <p:cNvSpPr>
            <a:spLocks noGrp="1"/>
          </p:cNvSpPr>
          <p:nvPr>
            <p:ph type="sldNum" sz="quarter" idx="12"/>
          </p:nvPr>
        </p:nvSpPr>
        <p:spPr>
          <a:xfrm>
            <a:off x="11667744" y="6409944"/>
            <a:ext cx="438912" cy="448056"/>
          </a:xfrm>
        </p:spPr>
        <p:txBody>
          <a:bodyPr vert="horz" lIns="91440" tIns="45720" rIns="91440" bIns="45720" rtlCol="0" anchor="ctr">
            <a:normAutofit/>
          </a:bodyPr>
          <a:lstStyle/>
          <a:p>
            <a:pPr>
              <a:spcAft>
                <a:spcPts val="600"/>
              </a:spcAft>
            </a:pPr>
            <a:fld id="{C01389E6-C847-4AD0-B56D-D205B2EAB1EE}" type="slidenum">
              <a:rPr lang="en-US" smtClean="0">
                <a:solidFill>
                  <a:schemeClr val="bg1"/>
                </a:solidFill>
              </a:rPr>
              <a:pPr>
                <a:spcAft>
                  <a:spcPts val="600"/>
                </a:spcAft>
              </a:pPr>
              <a:t>6</a:t>
            </a:fld>
            <a:endParaRPr lang="en-US">
              <a:solidFill>
                <a:schemeClr val="bg1"/>
              </a:solidFill>
            </a:endParaRPr>
          </a:p>
        </p:txBody>
      </p:sp>
      <p:sp>
        <p:nvSpPr>
          <p:cNvPr id="12" name="TextBox 11">
            <a:extLst>
              <a:ext uri="{FF2B5EF4-FFF2-40B4-BE49-F238E27FC236}">
                <a16:creationId xmlns:a16="http://schemas.microsoft.com/office/drawing/2014/main" id="{017BE63E-8020-1E5D-975B-6F867D3507FC}"/>
              </a:ext>
            </a:extLst>
          </p:cNvPr>
          <p:cNvSpPr txBox="1"/>
          <p:nvPr/>
        </p:nvSpPr>
        <p:spPr>
          <a:xfrm>
            <a:off x="673075" y="4206513"/>
            <a:ext cx="2752531" cy="461665"/>
          </a:xfrm>
          <a:prstGeom prst="rect">
            <a:avLst/>
          </a:prstGeom>
          <a:noFill/>
        </p:spPr>
        <p:txBody>
          <a:bodyPr wrap="square" rtlCol="0">
            <a:spAutoFit/>
          </a:bodyPr>
          <a:lstStyle/>
          <a:p>
            <a:pPr algn="ctr"/>
            <a:r>
              <a:rPr lang="en-US" sz="2400" b="1" i="1" dirty="0">
                <a:latin typeface="Iowan Old Style" panose="02040602040506020204" pitchFamily="18" charset="77"/>
              </a:rPr>
              <a:t>User Login</a:t>
            </a:r>
          </a:p>
        </p:txBody>
      </p:sp>
      <p:pic>
        <p:nvPicPr>
          <p:cNvPr id="7" name="Content Placeholder 7">
            <a:extLst>
              <a:ext uri="{FF2B5EF4-FFF2-40B4-BE49-F238E27FC236}">
                <a16:creationId xmlns:a16="http://schemas.microsoft.com/office/drawing/2014/main" id="{027389F2-1A6F-C398-3691-B96530909B4C}"/>
              </a:ext>
            </a:extLst>
          </p:cNvPr>
          <p:cNvPicPr>
            <a:picLocks noGrp="1" noChangeAspect="1"/>
          </p:cNvPicPr>
          <p:nvPr>
            <p:ph idx="1"/>
          </p:nvPr>
        </p:nvPicPr>
        <p:blipFill>
          <a:blip r:embed="rId2"/>
          <a:stretch>
            <a:fillRect/>
          </a:stretch>
        </p:blipFill>
        <p:spPr>
          <a:xfrm>
            <a:off x="5327755" y="551518"/>
            <a:ext cx="6397891" cy="5951114"/>
          </a:xfrm>
          <a:prstGeom prst="rect">
            <a:avLst/>
          </a:prstGeom>
        </p:spPr>
      </p:pic>
    </p:spTree>
    <p:extLst>
      <p:ext uri="{BB962C8B-B14F-4D97-AF65-F5344CB8AC3E}">
        <p14:creationId xmlns:p14="http://schemas.microsoft.com/office/powerpoint/2010/main" val="2945546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BCFF1867-CA5E-416C-80CB-68BE95CE2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727B81-0B8B-4365-8134-80651A12C730}"/>
              </a:ext>
            </a:extLst>
          </p:cNvPr>
          <p:cNvSpPr>
            <a:spLocks noGrp="1"/>
          </p:cNvSpPr>
          <p:nvPr>
            <p:ph type="title"/>
          </p:nvPr>
        </p:nvSpPr>
        <p:spPr>
          <a:xfrm>
            <a:off x="175925" y="1785308"/>
            <a:ext cx="4372550" cy="1643692"/>
          </a:xfrm>
        </p:spPr>
        <p:txBody>
          <a:bodyPr vert="horz" lIns="0" tIns="0" rIns="0" bIns="0" rtlCol="0" anchor="b">
            <a:normAutofit/>
          </a:bodyPr>
          <a:lstStyle/>
          <a:p>
            <a:pPr algn="ctr"/>
            <a:r>
              <a:rPr lang="en-US" i="1" spc="750" dirty="0">
                <a:solidFill>
                  <a:schemeClr val="tx1"/>
                </a:solidFill>
                <a:latin typeface="Iowan Old Style" panose="02040602040506020204" pitchFamily="18" charset="77"/>
              </a:rPr>
              <a:t>DATA FLOW DIAGRAM</a:t>
            </a:r>
          </a:p>
        </p:txBody>
      </p:sp>
      <p:sp>
        <p:nvSpPr>
          <p:cNvPr id="21" name="Rectangle 20">
            <a:extLst>
              <a:ext uri="{FF2B5EF4-FFF2-40B4-BE49-F238E27FC236}">
                <a16:creationId xmlns:a16="http://schemas.microsoft.com/office/drawing/2014/main" id="{5EA2F639-83D8-42FB-805A-0AFD485B9E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4022220"/>
            <a:ext cx="12192002" cy="2838735"/>
          </a:xfrm>
          <a:prstGeom prst="rect">
            <a:avLst/>
          </a:prstGeom>
          <a:gradFill>
            <a:gsLst>
              <a:gs pos="8000">
                <a:schemeClr val="accent6"/>
              </a:gs>
              <a:gs pos="100000">
                <a:schemeClr val="accent5">
                  <a:alpha val="9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8DB4E8D-D68B-4463-A009-8FAB6A115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022219"/>
            <a:ext cx="8153400" cy="2838736"/>
          </a:xfrm>
          <a:prstGeom prst="rect">
            <a:avLst/>
          </a:prstGeom>
          <a:gradFill>
            <a:gsLst>
              <a:gs pos="0">
                <a:schemeClr val="accent5">
                  <a:lumMod val="60000"/>
                  <a:lumOff val="40000"/>
                  <a:alpha val="0"/>
                </a:schemeClr>
              </a:gs>
              <a:gs pos="99000">
                <a:schemeClr val="accent2">
                  <a:alpha val="94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5C519481-97EE-45EB-B83B-AE5C46F3D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16759"/>
            <a:ext cx="8441142" cy="2389939"/>
          </a:xfrm>
          <a:prstGeom prst="rect">
            <a:avLst/>
          </a:prstGeom>
          <a:gradFill>
            <a:gsLst>
              <a:gs pos="0">
                <a:schemeClr val="accent6">
                  <a:alpha val="43000"/>
                </a:schemeClr>
              </a:gs>
              <a:gs pos="72000">
                <a:schemeClr val="accent5">
                  <a:alpha val="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a:extLst>
              <a:ext uri="{FF2B5EF4-FFF2-40B4-BE49-F238E27FC236}">
                <a16:creationId xmlns:a16="http://schemas.microsoft.com/office/drawing/2014/main" id="{822B97E7-EFA7-4FCE-85AE-3715915092B9}"/>
              </a:ext>
            </a:extLst>
          </p:cNvPr>
          <p:cNvSpPr>
            <a:spLocks noGrp="1"/>
          </p:cNvSpPr>
          <p:nvPr>
            <p:ph type="dt" sz="half" idx="10"/>
          </p:nvPr>
        </p:nvSpPr>
        <p:spPr>
          <a:xfrm>
            <a:off x="7909560" y="6409944"/>
            <a:ext cx="3703320" cy="448056"/>
          </a:xfrm>
        </p:spPr>
        <p:txBody>
          <a:bodyPr vert="horz" lIns="91440" tIns="45720" rIns="91440" bIns="45720" rtlCol="0" anchor="ctr">
            <a:normAutofit/>
          </a:bodyPr>
          <a:lstStyle/>
          <a:p>
            <a:pPr>
              <a:spcAft>
                <a:spcPts val="600"/>
              </a:spcAft>
            </a:pPr>
            <a:fld id="{BDB8E788-C639-1F46-BC47-8D0E827B731D}" type="datetime2">
              <a:rPr lang="en-US" smtClean="0">
                <a:solidFill>
                  <a:schemeClr val="bg1"/>
                </a:solidFill>
              </a:rPr>
              <a:t>Saturday, September 23, 2023</a:t>
            </a:fld>
            <a:endParaRPr lang="en-US" dirty="0">
              <a:solidFill>
                <a:schemeClr val="bg1"/>
              </a:solidFill>
            </a:endParaRPr>
          </a:p>
        </p:txBody>
      </p:sp>
      <p:sp>
        <p:nvSpPr>
          <p:cNvPr id="6" name="Slide Number Placeholder 5">
            <a:extLst>
              <a:ext uri="{FF2B5EF4-FFF2-40B4-BE49-F238E27FC236}">
                <a16:creationId xmlns:a16="http://schemas.microsoft.com/office/drawing/2014/main" id="{1BFDF3FA-E37C-4F01-AB1A-E1179A1A74A2}"/>
              </a:ext>
            </a:extLst>
          </p:cNvPr>
          <p:cNvSpPr>
            <a:spLocks noGrp="1"/>
          </p:cNvSpPr>
          <p:nvPr>
            <p:ph type="sldNum" sz="quarter" idx="12"/>
          </p:nvPr>
        </p:nvSpPr>
        <p:spPr>
          <a:xfrm>
            <a:off x="11667744" y="6409944"/>
            <a:ext cx="438912" cy="448056"/>
          </a:xfrm>
        </p:spPr>
        <p:txBody>
          <a:bodyPr vert="horz" lIns="91440" tIns="45720" rIns="91440" bIns="45720" rtlCol="0" anchor="ctr">
            <a:normAutofit/>
          </a:bodyPr>
          <a:lstStyle/>
          <a:p>
            <a:pPr>
              <a:spcAft>
                <a:spcPts val="600"/>
              </a:spcAft>
            </a:pPr>
            <a:fld id="{C01389E6-C847-4AD0-B56D-D205B2EAB1EE}" type="slidenum">
              <a:rPr lang="en-US" smtClean="0">
                <a:solidFill>
                  <a:schemeClr val="bg1"/>
                </a:solidFill>
              </a:rPr>
              <a:pPr>
                <a:spcAft>
                  <a:spcPts val="600"/>
                </a:spcAft>
              </a:pPr>
              <a:t>7</a:t>
            </a:fld>
            <a:endParaRPr lang="en-US">
              <a:solidFill>
                <a:schemeClr val="bg1"/>
              </a:solidFill>
            </a:endParaRPr>
          </a:p>
        </p:txBody>
      </p:sp>
      <p:sp>
        <p:nvSpPr>
          <p:cNvPr id="12" name="TextBox 11">
            <a:extLst>
              <a:ext uri="{FF2B5EF4-FFF2-40B4-BE49-F238E27FC236}">
                <a16:creationId xmlns:a16="http://schemas.microsoft.com/office/drawing/2014/main" id="{017BE63E-8020-1E5D-975B-6F867D3507FC}"/>
              </a:ext>
            </a:extLst>
          </p:cNvPr>
          <p:cNvSpPr txBox="1"/>
          <p:nvPr/>
        </p:nvSpPr>
        <p:spPr>
          <a:xfrm>
            <a:off x="673075" y="4206513"/>
            <a:ext cx="2984515" cy="830997"/>
          </a:xfrm>
          <a:prstGeom prst="rect">
            <a:avLst/>
          </a:prstGeom>
          <a:noFill/>
        </p:spPr>
        <p:txBody>
          <a:bodyPr wrap="square" rtlCol="0">
            <a:spAutoFit/>
          </a:bodyPr>
          <a:lstStyle/>
          <a:p>
            <a:pPr algn="ctr"/>
            <a:r>
              <a:rPr lang="en-US" sz="2400" b="1" i="1" dirty="0">
                <a:latin typeface="Iowan Old Style" panose="02040602040506020204" pitchFamily="18" charset="77"/>
              </a:rPr>
              <a:t>MUSIC DISCOVERY</a:t>
            </a:r>
          </a:p>
        </p:txBody>
      </p:sp>
      <p:pic>
        <p:nvPicPr>
          <p:cNvPr id="8" name="Content Placeholder 7">
            <a:extLst>
              <a:ext uri="{FF2B5EF4-FFF2-40B4-BE49-F238E27FC236}">
                <a16:creationId xmlns:a16="http://schemas.microsoft.com/office/drawing/2014/main" id="{14A322AE-211C-36D4-7764-C20E3F62A2C3}"/>
              </a:ext>
            </a:extLst>
          </p:cNvPr>
          <p:cNvPicPr>
            <a:picLocks noGrp="1" noChangeAspect="1"/>
          </p:cNvPicPr>
          <p:nvPr>
            <p:ph idx="1"/>
          </p:nvPr>
        </p:nvPicPr>
        <p:blipFill>
          <a:blip r:embed="rId2"/>
          <a:stretch>
            <a:fillRect/>
          </a:stretch>
        </p:blipFill>
        <p:spPr>
          <a:xfrm>
            <a:off x="5756291" y="0"/>
            <a:ext cx="4718016" cy="6419071"/>
          </a:xfrm>
          <a:prstGeom prst="rect">
            <a:avLst/>
          </a:prstGeom>
        </p:spPr>
      </p:pic>
    </p:spTree>
    <p:extLst>
      <p:ext uri="{BB962C8B-B14F-4D97-AF65-F5344CB8AC3E}">
        <p14:creationId xmlns:p14="http://schemas.microsoft.com/office/powerpoint/2010/main" val="2069462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BCFF1867-CA5E-416C-80CB-68BE95CE2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727B81-0B8B-4365-8134-80651A12C730}"/>
              </a:ext>
            </a:extLst>
          </p:cNvPr>
          <p:cNvSpPr>
            <a:spLocks noGrp="1"/>
          </p:cNvSpPr>
          <p:nvPr>
            <p:ph type="title"/>
          </p:nvPr>
        </p:nvSpPr>
        <p:spPr>
          <a:xfrm>
            <a:off x="175925" y="1785308"/>
            <a:ext cx="4372550" cy="1643692"/>
          </a:xfrm>
        </p:spPr>
        <p:txBody>
          <a:bodyPr vert="horz" lIns="0" tIns="0" rIns="0" bIns="0" rtlCol="0" anchor="b">
            <a:normAutofit/>
          </a:bodyPr>
          <a:lstStyle/>
          <a:p>
            <a:pPr algn="ctr"/>
            <a:r>
              <a:rPr lang="en-US" i="1" spc="750" dirty="0">
                <a:solidFill>
                  <a:schemeClr val="tx1"/>
                </a:solidFill>
                <a:latin typeface="Iowan Old Style" panose="02040602040506020204" pitchFamily="18" charset="77"/>
              </a:rPr>
              <a:t>DATA FLOW DIAGRAM</a:t>
            </a:r>
          </a:p>
        </p:txBody>
      </p:sp>
      <p:sp>
        <p:nvSpPr>
          <p:cNvPr id="21" name="Rectangle 20">
            <a:extLst>
              <a:ext uri="{FF2B5EF4-FFF2-40B4-BE49-F238E27FC236}">
                <a16:creationId xmlns:a16="http://schemas.microsoft.com/office/drawing/2014/main" id="{5EA2F639-83D8-42FB-805A-0AFD485B9E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4022220"/>
            <a:ext cx="12192002" cy="2838735"/>
          </a:xfrm>
          <a:prstGeom prst="rect">
            <a:avLst/>
          </a:prstGeom>
          <a:gradFill>
            <a:gsLst>
              <a:gs pos="8000">
                <a:schemeClr val="accent6"/>
              </a:gs>
              <a:gs pos="100000">
                <a:schemeClr val="accent5">
                  <a:alpha val="9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8DB4E8D-D68B-4463-A009-8FAB6A115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022219"/>
            <a:ext cx="8153400" cy="2838736"/>
          </a:xfrm>
          <a:prstGeom prst="rect">
            <a:avLst/>
          </a:prstGeom>
          <a:gradFill>
            <a:gsLst>
              <a:gs pos="0">
                <a:schemeClr val="accent5">
                  <a:lumMod val="60000"/>
                  <a:lumOff val="40000"/>
                  <a:alpha val="0"/>
                </a:schemeClr>
              </a:gs>
              <a:gs pos="99000">
                <a:schemeClr val="accent2">
                  <a:alpha val="94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5C519481-97EE-45EB-B83B-AE5C46F3D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16759"/>
            <a:ext cx="8441142" cy="2389939"/>
          </a:xfrm>
          <a:prstGeom prst="rect">
            <a:avLst/>
          </a:prstGeom>
          <a:gradFill>
            <a:gsLst>
              <a:gs pos="0">
                <a:schemeClr val="accent6">
                  <a:alpha val="43000"/>
                </a:schemeClr>
              </a:gs>
              <a:gs pos="72000">
                <a:schemeClr val="accent5">
                  <a:alpha val="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a:extLst>
              <a:ext uri="{FF2B5EF4-FFF2-40B4-BE49-F238E27FC236}">
                <a16:creationId xmlns:a16="http://schemas.microsoft.com/office/drawing/2014/main" id="{822B97E7-EFA7-4FCE-85AE-3715915092B9}"/>
              </a:ext>
            </a:extLst>
          </p:cNvPr>
          <p:cNvSpPr>
            <a:spLocks noGrp="1"/>
          </p:cNvSpPr>
          <p:nvPr>
            <p:ph type="dt" sz="half" idx="10"/>
          </p:nvPr>
        </p:nvSpPr>
        <p:spPr>
          <a:xfrm>
            <a:off x="7909560" y="6409944"/>
            <a:ext cx="3703320" cy="448056"/>
          </a:xfrm>
        </p:spPr>
        <p:txBody>
          <a:bodyPr vert="horz" lIns="91440" tIns="45720" rIns="91440" bIns="45720" rtlCol="0" anchor="ctr">
            <a:normAutofit/>
          </a:bodyPr>
          <a:lstStyle/>
          <a:p>
            <a:pPr>
              <a:spcAft>
                <a:spcPts val="600"/>
              </a:spcAft>
            </a:pPr>
            <a:fld id="{BDB8E788-C639-1F46-BC47-8D0E827B731D}" type="datetime2">
              <a:rPr lang="en-US" smtClean="0">
                <a:solidFill>
                  <a:schemeClr val="bg1"/>
                </a:solidFill>
              </a:rPr>
              <a:t>Saturday, September 23, 2023</a:t>
            </a:fld>
            <a:endParaRPr lang="en-US" dirty="0">
              <a:solidFill>
                <a:schemeClr val="bg1"/>
              </a:solidFill>
            </a:endParaRPr>
          </a:p>
        </p:txBody>
      </p:sp>
      <p:sp>
        <p:nvSpPr>
          <p:cNvPr id="6" name="Slide Number Placeholder 5">
            <a:extLst>
              <a:ext uri="{FF2B5EF4-FFF2-40B4-BE49-F238E27FC236}">
                <a16:creationId xmlns:a16="http://schemas.microsoft.com/office/drawing/2014/main" id="{1BFDF3FA-E37C-4F01-AB1A-E1179A1A74A2}"/>
              </a:ext>
            </a:extLst>
          </p:cNvPr>
          <p:cNvSpPr>
            <a:spLocks noGrp="1"/>
          </p:cNvSpPr>
          <p:nvPr>
            <p:ph type="sldNum" sz="quarter" idx="12"/>
          </p:nvPr>
        </p:nvSpPr>
        <p:spPr>
          <a:xfrm>
            <a:off x="11667744" y="6409944"/>
            <a:ext cx="438912" cy="448056"/>
          </a:xfrm>
        </p:spPr>
        <p:txBody>
          <a:bodyPr vert="horz" lIns="91440" tIns="45720" rIns="91440" bIns="45720" rtlCol="0" anchor="ctr">
            <a:normAutofit/>
          </a:bodyPr>
          <a:lstStyle/>
          <a:p>
            <a:pPr>
              <a:spcAft>
                <a:spcPts val="600"/>
              </a:spcAft>
            </a:pPr>
            <a:fld id="{C01389E6-C847-4AD0-B56D-D205B2EAB1EE}" type="slidenum">
              <a:rPr lang="en-US" smtClean="0">
                <a:solidFill>
                  <a:schemeClr val="bg1"/>
                </a:solidFill>
              </a:rPr>
              <a:pPr>
                <a:spcAft>
                  <a:spcPts val="600"/>
                </a:spcAft>
              </a:pPr>
              <a:t>8</a:t>
            </a:fld>
            <a:endParaRPr lang="en-US">
              <a:solidFill>
                <a:schemeClr val="bg1"/>
              </a:solidFill>
            </a:endParaRPr>
          </a:p>
        </p:txBody>
      </p:sp>
      <p:sp>
        <p:nvSpPr>
          <p:cNvPr id="12" name="TextBox 11">
            <a:extLst>
              <a:ext uri="{FF2B5EF4-FFF2-40B4-BE49-F238E27FC236}">
                <a16:creationId xmlns:a16="http://schemas.microsoft.com/office/drawing/2014/main" id="{017BE63E-8020-1E5D-975B-6F867D3507FC}"/>
              </a:ext>
            </a:extLst>
          </p:cNvPr>
          <p:cNvSpPr txBox="1"/>
          <p:nvPr/>
        </p:nvSpPr>
        <p:spPr>
          <a:xfrm>
            <a:off x="673075" y="4206513"/>
            <a:ext cx="2984515" cy="461665"/>
          </a:xfrm>
          <a:prstGeom prst="rect">
            <a:avLst/>
          </a:prstGeom>
          <a:noFill/>
        </p:spPr>
        <p:txBody>
          <a:bodyPr wrap="square" rtlCol="0">
            <a:spAutoFit/>
          </a:bodyPr>
          <a:lstStyle/>
          <a:p>
            <a:pPr algn="ctr"/>
            <a:r>
              <a:rPr lang="en-US" sz="2400" b="1" i="1" dirty="0">
                <a:latin typeface="Iowan Old Style" panose="02040602040506020204" pitchFamily="18" charset="77"/>
              </a:rPr>
              <a:t>CREATE PLAYLIST</a:t>
            </a:r>
          </a:p>
        </p:txBody>
      </p:sp>
      <p:pic>
        <p:nvPicPr>
          <p:cNvPr id="7" name="Content Placeholder 7">
            <a:extLst>
              <a:ext uri="{FF2B5EF4-FFF2-40B4-BE49-F238E27FC236}">
                <a16:creationId xmlns:a16="http://schemas.microsoft.com/office/drawing/2014/main" id="{0387B266-276A-16C1-E35F-3BEA1EBD0795}"/>
              </a:ext>
            </a:extLst>
          </p:cNvPr>
          <p:cNvPicPr>
            <a:picLocks noGrp="1" noChangeAspect="1"/>
          </p:cNvPicPr>
          <p:nvPr>
            <p:ph idx="1"/>
          </p:nvPr>
        </p:nvPicPr>
        <p:blipFill>
          <a:blip r:embed="rId2"/>
          <a:stretch>
            <a:fillRect/>
          </a:stretch>
        </p:blipFill>
        <p:spPr>
          <a:xfrm>
            <a:off x="5674951" y="85067"/>
            <a:ext cx="4568855" cy="6323675"/>
          </a:xfrm>
          <a:prstGeom prst="rect">
            <a:avLst/>
          </a:prstGeom>
        </p:spPr>
      </p:pic>
    </p:spTree>
    <p:extLst>
      <p:ext uri="{BB962C8B-B14F-4D97-AF65-F5344CB8AC3E}">
        <p14:creationId xmlns:p14="http://schemas.microsoft.com/office/powerpoint/2010/main" val="2877816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BCFF1867-CA5E-416C-80CB-68BE95CE2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727B81-0B8B-4365-8134-80651A12C730}"/>
              </a:ext>
            </a:extLst>
          </p:cNvPr>
          <p:cNvSpPr>
            <a:spLocks noGrp="1"/>
          </p:cNvSpPr>
          <p:nvPr>
            <p:ph type="title"/>
          </p:nvPr>
        </p:nvSpPr>
        <p:spPr>
          <a:xfrm>
            <a:off x="175925" y="1785308"/>
            <a:ext cx="4372550" cy="1643692"/>
          </a:xfrm>
        </p:spPr>
        <p:txBody>
          <a:bodyPr vert="horz" lIns="0" tIns="0" rIns="0" bIns="0" rtlCol="0" anchor="b">
            <a:normAutofit/>
          </a:bodyPr>
          <a:lstStyle/>
          <a:p>
            <a:pPr algn="ctr"/>
            <a:r>
              <a:rPr lang="en-US" i="1" spc="750" dirty="0">
                <a:solidFill>
                  <a:schemeClr val="tx1"/>
                </a:solidFill>
                <a:latin typeface="Iowan Old Style" panose="02040602040506020204" pitchFamily="18" charset="77"/>
              </a:rPr>
              <a:t>DATA FLOW DIAGRAM</a:t>
            </a:r>
          </a:p>
        </p:txBody>
      </p:sp>
      <p:sp>
        <p:nvSpPr>
          <p:cNvPr id="21" name="Rectangle 20">
            <a:extLst>
              <a:ext uri="{FF2B5EF4-FFF2-40B4-BE49-F238E27FC236}">
                <a16:creationId xmlns:a16="http://schemas.microsoft.com/office/drawing/2014/main" id="{5EA2F639-83D8-42FB-805A-0AFD485B9E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4022220"/>
            <a:ext cx="12192002" cy="2838735"/>
          </a:xfrm>
          <a:prstGeom prst="rect">
            <a:avLst/>
          </a:prstGeom>
          <a:gradFill>
            <a:gsLst>
              <a:gs pos="8000">
                <a:schemeClr val="accent6"/>
              </a:gs>
              <a:gs pos="100000">
                <a:schemeClr val="accent5">
                  <a:alpha val="9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8DB4E8D-D68B-4463-A009-8FAB6A115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022219"/>
            <a:ext cx="8153400" cy="2838736"/>
          </a:xfrm>
          <a:prstGeom prst="rect">
            <a:avLst/>
          </a:prstGeom>
          <a:gradFill>
            <a:gsLst>
              <a:gs pos="0">
                <a:schemeClr val="accent5">
                  <a:lumMod val="60000"/>
                  <a:lumOff val="40000"/>
                  <a:alpha val="0"/>
                </a:schemeClr>
              </a:gs>
              <a:gs pos="99000">
                <a:schemeClr val="accent2">
                  <a:alpha val="94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5C519481-97EE-45EB-B83B-AE5C46F3D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16759"/>
            <a:ext cx="8441142" cy="2389939"/>
          </a:xfrm>
          <a:prstGeom prst="rect">
            <a:avLst/>
          </a:prstGeom>
          <a:gradFill>
            <a:gsLst>
              <a:gs pos="0">
                <a:schemeClr val="accent6">
                  <a:alpha val="43000"/>
                </a:schemeClr>
              </a:gs>
              <a:gs pos="72000">
                <a:schemeClr val="accent5">
                  <a:alpha val="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a:extLst>
              <a:ext uri="{FF2B5EF4-FFF2-40B4-BE49-F238E27FC236}">
                <a16:creationId xmlns:a16="http://schemas.microsoft.com/office/drawing/2014/main" id="{822B97E7-EFA7-4FCE-85AE-3715915092B9}"/>
              </a:ext>
            </a:extLst>
          </p:cNvPr>
          <p:cNvSpPr>
            <a:spLocks noGrp="1"/>
          </p:cNvSpPr>
          <p:nvPr>
            <p:ph type="dt" sz="half" idx="10"/>
          </p:nvPr>
        </p:nvSpPr>
        <p:spPr>
          <a:xfrm>
            <a:off x="7909560" y="6409944"/>
            <a:ext cx="3703320" cy="448056"/>
          </a:xfrm>
        </p:spPr>
        <p:txBody>
          <a:bodyPr vert="horz" lIns="91440" tIns="45720" rIns="91440" bIns="45720" rtlCol="0" anchor="ctr">
            <a:normAutofit/>
          </a:bodyPr>
          <a:lstStyle/>
          <a:p>
            <a:pPr>
              <a:spcAft>
                <a:spcPts val="600"/>
              </a:spcAft>
            </a:pPr>
            <a:fld id="{BDB8E788-C639-1F46-BC47-8D0E827B731D}" type="datetime2">
              <a:rPr lang="en-US" smtClean="0">
                <a:solidFill>
                  <a:schemeClr val="bg1"/>
                </a:solidFill>
              </a:rPr>
              <a:t>Saturday, September 23, 2023</a:t>
            </a:fld>
            <a:endParaRPr lang="en-US" dirty="0">
              <a:solidFill>
                <a:schemeClr val="bg1"/>
              </a:solidFill>
            </a:endParaRPr>
          </a:p>
        </p:txBody>
      </p:sp>
      <p:sp>
        <p:nvSpPr>
          <p:cNvPr id="6" name="Slide Number Placeholder 5">
            <a:extLst>
              <a:ext uri="{FF2B5EF4-FFF2-40B4-BE49-F238E27FC236}">
                <a16:creationId xmlns:a16="http://schemas.microsoft.com/office/drawing/2014/main" id="{1BFDF3FA-E37C-4F01-AB1A-E1179A1A74A2}"/>
              </a:ext>
            </a:extLst>
          </p:cNvPr>
          <p:cNvSpPr>
            <a:spLocks noGrp="1"/>
          </p:cNvSpPr>
          <p:nvPr>
            <p:ph type="sldNum" sz="quarter" idx="12"/>
          </p:nvPr>
        </p:nvSpPr>
        <p:spPr>
          <a:xfrm>
            <a:off x="11667744" y="6409944"/>
            <a:ext cx="438912" cy="448056"/>
          </a:xfrm>
        </p:spPr>
        <p:txBody>
          <a:bodyPr vert="horz" lIns="91440" tIns="45720" rIns="91440" bIns="45720" rtlCol="0" anchor="ctr">
            <a:normAutofit/>
          </a:bodyPr>
          <a:lstStyle/>
          <a:p>
            <a:pPr>
              <a:spcAft>
                <a:spcPts val="600"/>
              </a:spcAft>
            </a:pPr>
            <a:fld id="{C01389E6-C847-4AD0-B56D-D205B2EAB1EE}" type="slidenum">
              <a:rPr lang="en-US" smtClean="0">
                <a:solidFill>
                  <a:schemeClr val="bg1"/>
                </a:solidFill>
              </a:rPr>
              <a:pPr>
                <a:spcAft>
                  <a:spcPts val="600"/>
                </a:spcAft>
              </a:pPr>
              <a:t>9</a:t>
            </a:fld>
            <a:endParaRPr lang="en-US">
              <a:solidFill>
                <a:schemeClr val="bg1"/>
              </a:solidFill>
            </a:endParaRPr>
          </a:p>
        </p:txBody>
      </p:sp>
      <p:sp>
        <p:nvSpPr>
          <p:cNvPr id="12" name="TextBox 11">
            <a:extLst>
              <a:ext uri="{FF2B5EF4-FFF2-40B4-BE49-F238E27FC236}">
                <a16:creationId xmlns:a16="http://schemas.microsoft.com/office/drawing/2014/main" id="{017BE63E-8020-1E5D-975B-6F867D3507FC}"/>
              </a:ext>
            </a:extLst>
          </p:cNvPr>
          <p:cNvSpPr txBox="1"/>
          <p:nvPr/>
        </p:nvSpPr>
        <p:spPr>
          <a:xfrm>
            <a:off x="673075" y="4206513"/>
            <a:ext cx="3086125" cy="830997"/>
          </a:xfrm>
          <a:prstGeom prst="rect">
            <a:avLst/>
          </a:prstGeom>
          <a:noFill/>
        </p:spPr>
        <p:txBody>
          <a:bodyPr wrap="square" rtlCol="0">
            <a:spAutoFit/>
          </a:bodyPr>
          <a:lstStyle/>
          <a:p>
            <a:pPr algn="ctr"/>
            <a:r>
              <a:rPr lang="en-US" sz="2400" b="1" i="1" dirty="0">
                <a:latin typeface="Iowan Old Style" panose="02040602040506020204" pitchFamily="18" charset="77"/>
              </a:rPr>
              <a:t>DOWNLOAD SONGS</a:t>
            </a:r>
          </a:p>
        </p:txBody>
      </p:sp>
      <p:pic>
        <p:nvPicPr>
          <p:cNvPr id="8" name="Content Placeholder 7">
            <a:extLst>
              <a:ext uri="{FF2B5EF4-FFF2-40B4-BE49-F238E27FC236}">
                <a16:creationId xmlns:a16="http://schemas.microsoft.com/office/drawing/2014/main" id="{5F77E601-5EEE-BDE7-5EC9-DF60C558DB50}"/>
              </a:ext>
            </a:extLst>
          </p:cNvPr>
          <p:cNvPicPr>
            <a:picLocks noGrp="1" noChangeAspect="1"/>
          </p:cNvPicPr>
          <p:nvPr>
            <p:ph idx="1"/>
          </p:nvPr>
        </p:nvPicPr>
        <p:blipFill>
          <a:blip r:embed="rId2"/>
          <a:stretch>
            <a:fillRect/>
          </a:stretch>
        </p:blipFill>
        <p:spPr>
          <a:xfrm>
            <a:off x="4610034" y="457200"/>
            <a:ext cx="7001308" cy="5951114"/>
          </a:xfrm>
          <a:prstGeom prst="rect">
            <a:avLst/>
          </a:prstGeom>
        </p:spPr>
      </p:pic>
    </p:spTree>
    <p:extLst>
      <p:ext uri="{BB962C8B-B14F-4D97-AF65-F5344CB8AC3E}">
        <p14:creationId xmlns:p14="http://schemas.microsoft.com/office/powerpoint/2010/main" val="4107266413"/>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16861542F70F946A9EAABEA062DAFEE" ma:contentTypeVersion="12" ma:contentTypeDescription="Create a new document." ma:contentTypeScope="" ma:versionID="17e979fbad089f98daa1d93d23c3fe29">
  <xsd:schema xmlns:xsd="http://www.w3.org/2001/XMLSchema" xmlns:xs="http://www.w3.org/2001/XMLSchema" xmlns:p="http://schemas.microsoft.com/office/2006/metadata/properties" xmlns:ns3="8bf70312-ea00-4a59-b84c-6c930ce846e2" xmlns:ns4="f9251598-2714-44b1-863d-2429e751b0b5" targetNamespace="http://schemas.microsoft.com/office/2006/metadata/properties" ma:root="true" ma:fieldsID="11ea0f82c1b7d2b486aee9b1b2ff5e1e" ns3:_="" ns4:_="">
    <xsd:import namespace="8bf70312-ea00-4a59-b84c-6c930ce846e2"/>
    <xsd:import namespace="f9251598-2714-44b1-863d-2429e751b0b5"/>
    <xsd:element name="properties">
      <xsd:complexType>
        <xsd:sequence>
          <xsd:element name="documentManagement">
            <xsd:complexType>
              <xsd:all>
                <xsd:element ref="ns3:MediaServiceMetadata" minOccurs="0"/>
                <xsd:element ref="ns3:MediaServiceFastMetadata" minOccurs="0"/>
                <xsd:element ref="ns3:_activity"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f70312-ea00-4a59-b84c-6c930ce846e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9251598-2714-44b1-863d-2429e751b0b5"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8bf70312-ea00-4a59-b84c-6c930ce846e2" xsi:nil="true"/>
  </documentManagement>
</p:properties>
</file>

<file path=customXml/itemProps1.xml><?xml version="1.0" encoding="utf-8"?>
<ds:datastoreItem xmlns:ds="http://schemas.openxmlformats.org/officeDocument/2006/customXml" ds:itemID="{8C51EB17-D597-42E7-995C-18B75FCBF237}">
  <ds:schemaRefs>
    <ds:schemaRef ds:uri="http://schemas.microsoft.com/sharepoint/v3/contenttype/forms"/>
  </ds:schemaRefs>
</ds:datastoreItem>
</file>

<file path=customXml/itemProps2.xml><?xml version="1.0" encoding="utf-8"?>
<ds:datastoreItem xmlns:ds="http://schemas.openxmlformats.org/officeDocument/2006/customXml" ds:itemID="{60C70BEE-0C8E-4022-9091-4ADA35FB7C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bf70312-ea00-4a59-b84c-6c930ce846e2"/>
    <ds:schemaRef ds:uri="f9251598-2714-44b1-863d-2429e751b0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B9123E8-1B6B-49B5-873D-A8D01C369B68}">
  <ds:schemaRefs>
    <ds:schemaRef ds:uri="http://purl.org/dc/dcmitype/"/>
    <ds:schemaRef ds:uri="http://purl.org/dc/terms/"/>
    <ds:schemaRef ds:uri="f9251598-2714-44b1-863d-2429e751b0b5"/>
    <ds:schemaRef ds:uri="http://schemas.openxmlformats.org/package/2006/metadata/core-properties"/>
    <ds:schemaRef ds:uri="http://schemas.microsoft.com/office/2006/metadata/properties"/>
    <ds:schemaRef ds:uri="http://schemas.microsoft.com/office/infopath/2007/PartnerControls"/>
    <ds:schemaRef ds:uri="http://schemas.microsoft.com/office/2006/documentManagement/types"/>
    <ds:schemaRef ds:uri="http://www.w3.org/XML/1998/namespace"/>
    <ds:schemaRef ds:uri="http://purl.org/dc/elements/1.1/"/>
    <ds:schemaRef ds:uri="8bf70312-ea00-4a59-b84c-6c930ce846e2"/>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Gradient rise design</Template>
  <TotalTime>935</TotalTime>
  <Words>499</Words>
  <Application>Microsoft Macintosh PowerPoint</Application>
  <PresentationFormat>Widescreen</PresentationFormat>
  <Paragraphs>99</Paragraphs>
  <Slides>22</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Aldhabi</vt:lpstr>
      <vt:lpstr>Arial</vt:lpstr>
      <vt:lpstr>Avenir Next LT Pro</vt:lpstr>
      <vt:lpstr>Avenir Next LT Pro Light</vt:lpstr>
      <vt:lpstr>Calibri</vt:lpstr>
      <vt:lpstr>Iowan Old Style</vt:lpstr>
      <vt:lpstr>IOWAN OLD STYLE ROMAN</vt:lpstr>
      <vt:lpstr>IOWAN OLD STYLE ROMAN</vt:lpstr>
      <vt:lpstr>Symbol</vt:lpstr>
      <vt:lpstr>GradientRiseVTI</vt:lpstr>
      <vt:lpstr>NU MUSIC </vt:lpstr>
      <vt:lpstr>OVERVIEW</vt:lpstr>
      <vt:lpstr>Proposed Solution</vt:lpstr>
      <vt:lpstr>ER Diagram</vt:lpstr>
      <vt:lpstr>DATA FLOW DIAGRAM</vt:lpstr>
      <vt:lpstr>DATA FLOW DIAGRAM</vt:lpstr>
      <vt:lpstr>DATA FLOW DIAGRAM</vt:lpstr>
      <vt:lpstr>DATA FLOW DIAGRAM</vt:lpstr>
      <vt:lpstr>DATA FLOW DIAGRAM</vt:lpstr>
      <vt:lpstr>DATA FLOW DIAGRAM</vt:lpstr>
      <vt:lpstr>DATA FLOW DIAGRAM</vt:lpstr>
      <vt:lpstr>DATA FLOW DIAGRAM</vt:lpstr>
      <vt:lpstr>DATA FLOW DIAGRAM</vt:lpstr>
      <vt:lpstr>DATA FLOW DIAGRAM</vt:lpstr>
      <vt:lpstr>Key Functions</vt:lpstr>
      <vt:lpstr>REPORT 1:  get week wise number of songs downloaded in the last 3 years   </vt:lpstr>
      <vt:lpstr>REPORT 2:  To show user who are currently subscribed to a paid subscription on plan and have auto subscription-on on     </vt:lpstr>
      <vt:lpstr>REPORT 3:  To show a list of all artists and the number of albums and songs they have in the database along with album names and song names  </vt:lpstr>
      <vt:lpstr>REPORT 4:  To show the subscription status of all user along with their subscription plan details sorted by active subscription status for both paid and unpaid customers    </vt:lpstr>
      <vt:lpstr>REPORT 5:  To show the top songs in each genre based on the number of times they have been downloaded      </vt:lpstr>
      <vt:lpstr>REPORT 6:   To provide information on the playlists created by users within the music streaming service including the number of songs on each playlist, no of playlist for each user and most popular playlist for each user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 MUSIC</dc:title>
  <dc:creator>Aditi Yadav</dc:creator>
  <cp:lastModifiedBy>Mrunali Pawar</cp:lastModifiedBy>
  <cp:revision>5</cp:revision>
  <dcterms:created xsi:type="dcterms:W3CDTF">2023-04-11T18:53:23Z</dcterms:created>
  <dcterms:modified xsi:type="dcterms:W3CDTF">2023-09-23T21:35:37Z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0x010100D16861542F70F946A9EAABEA062DAFEE</vt:lpwstr>
  </property>
</Properties>
</file>