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2"/>
  </p:notesMasterIdLst>
  <p:handoutMasterIdLst>
    <p:handoutMasterId r:id="rId43"/>
  </p:handoutMasterIdLst>
  <p:sldIdLst>
    <p:sldId id="256" r:id="rId2"/>
    <p:sldId id="257" r:id="rId3"/>
    <p:sldId id="258" r:id="rId4"/>
    <p:sldId id="298" r:id="rId5"/>
    <p:sldId id="275" r:id="rId6"/>
    <p:sldId id="268" r:id="rId7"/>
    <p:sldId id="269" r:id="rId8"/>
    <p:sldId id="270" r:id="rId9"/>
    <p:sldId id="271" r:id="rId10"/>
    <p:sldId id="272" r:id="rId11"/>
    <p:sldId id="273" r:id="rId12"/>
    <p:sldId id="274" r:id="rId13"/>
    <p:sldId id="266" r:id="rId14"/>
    <p:sldId id="276" r:id="rId15"/>
    <p:sldId id="277" r:id="rId16"/>
    <p:sldId id="267" r:id="rId17"/>
    <p:sldId id="278" r:id="rId18"/>
    <p:sldId id="279" r:id="rId19"/>
    <p:sldId id="280" r:id="rId20"/>
    <p:sldId id="281" r:id="rId21"/>
    <p:sldId id="261" r:id="rId22"/>
    <p:sldId id="291" r:id="rId23"/>
    <p:sldId id="264" r:id="rId24"/>
    <p:sldId id="282" r:id="rId25"/>
    <p:sldId id="283" r:id="rId26"/>
    <p:sldId id="284" r:id="rId27"/>
    <p:sldId id="285" r:id="rId28"/>
    <p:sldId id="286" r:id="rId29"/>
    <p:sldId id="287" r:id="rId30"/>
    <p:sldId id="288" r:id="rId31"/>
    <p:sldId id="289" r:id="rId32"/>
    <p:sldId id="290" r:id="rId33"/>
    <p:sldId id="292" r:id="rId34"/>
    <p:sldId id="293" r:id="rId35"/>
    <p:sldId id="294" r:id="rId36"/>
    <p:sldId id="296" r:id="rId37"/>
    <p:sldId id="297" r:id="rId38"/>
    <p:sldId id="262" r:id="rId39"/>
    <p:sldId id="295" r:id="rId40"/>
    <p:sldId id="259" r:id="rId41"/>
  </p:sldIdLst>
  <p:sldSz cx="9144000" cy="6858000" type="screen4x3"/>
  <p:notesSz cx="7099300" cy="10234613"/>
  <p:defaultTextStyle>
    <a:defPPr>
      <a:defRPr lang="en-US"/>
    </a:defPPr>
    <a:lvl1pPr algn="l" rtl="0" fontAlgn="base">
      <a:spcBef>
        <a:spcPct val="0"/>
      </a:spcBef>
      <a:spcAft>
        <a:spcPct val="0"/>
      </a:spcAft>
      <a:defRPr sz="1600" b="1" kern="1200">
        <a:solidFill>
          <a:schemeClr val="tx1"/>
        </a:solidFill>
        <a:latin typeface="Arial" charset="0"/>
        <a:ea typeface="宋体" pitchFamily="2" charset="-122"/>
        <a:cs typeface="+mn-cs"/>
      </a:defRPr>
    </a:lvl1pPr>
    <a:lvl2pPr marL="457200" algn="l" rtl="0" fontAlgn="base">
      <a:spcBef>
        <a:spcPct val="0"/>
      </a:spcBef>
      <a:spcAft>
        <a:spcPct val="0"/>
      </a:spcAft>
      <a:defRPr sz="1600" b="1" kern="1200">
        <a:solidFill>
          <a:schemeClr val="tx1"/>
        </a:solidFill>
        <a:latin typeface="Arial" charset="0"/>
        <a:ea typeface="宋体" pitchFamily="2" charset="-122"/>
        <a:cs typeface="+mn-cs"/>
      </a:defRPr>
    </a:lvl2pPr>
    <a:lvl3pPr marL="914400" algn="l" rtl="0" fontAlgn="base">
      <a:spcBef>
        <a:spcPct val="0"/>
      </a:spcBef>
      <a:spcAft>
        <a:spcPct val="0"/>
      </a:spcAft>
      <a:defRPr sz="1600" b="1" kern="1200">
        <a:solidFill>
          <a:schemeClr val="tx1"/>
        </a:solidFill>
        <a:latin typeface="Arial" charset="0"/>
        <a:ea typeface="宋体" pitchFamily="2" charset="-122"/>
        <a:cs typeface="+mn-cs"/>
      </a:defRPr>
    </a:lvl3pPr>
    <a:lvl4pPr marL="1371600" algn="l" rtl="0" fontAlgn="base">
      <a:spcBef>
        <a:spcPct val="0"/>
      </a:spcBef>
      <a:spcAft>
        <a:spcPct val="0"/>
      </a:spcAft>
      <a:defRPr sz="1600" b="1" kern="1200">
        <a:solidFill>
          <a:schemeClr val="tx1"/>
        </a:solidFill>
        <a:latin typeface="Arial" charset="0"/>
        <a:ea typeface="宋体" pitchFamily="2" charset="-122"/>
        <a:cs typeface="+mn-cs"/>
      </a:defRPr>
    </a:lvl4pPr>
    <a:lvl5pPr marL="1828800" algn="l" rtl="0" fontAlgn="base">
      <a:spcBef>
        <a:spcPct val="0"/>
      </a:spcBef>
      <a:spcAft>
        <a:spcPct val="0"/>
      </a:spcAft>
      <a:defRPr sz="1600" b="1" kern="1200">
        <a:solidFill>
          <a:schemeClr val="tx1"/>
        </a:solidFill>
        <a:latin typeface="Arial" charset="0"/>
        <a:ea typeface="宋体" pitchFamily="2" charset="-122"/>
        <a:cs typeface="+mn-cs"/>
      </a:defRPr>
    </a:lvl5pPr>
    <a:lvl6pPr marL="2286000" algn="l" defTabSz="914400" rtl="0" eaLnBrk="1" latinLnBrk="0" hangingPunct="1">
      <a:defRPr sz="1600" b="1" kern="1200">
        <a:solidFill>
          <a:schemeClr val="tx1"/>
        </a:solidFill>
        <a:latin typeface="Arial" charset="0"/>
        <a:ea typeface="宋体" pitchFamily="2" charset="-122"/>
        <a:cs typeface="+mn-cs"/>
      </a:defRPr>
    </a:lvl6pPr>
    <a:lvl7pPr marL="2743200" algn="l" defTabSz="914400" rtl="0" eaLnBrk="1" latinLnBrk="0" hangingPunct="1">
      <a:defRPr sz="1600" b="1" kern="1200">
        <a:solidFill>
          <a:schemeClr val="tx1"/>
        </a:solidFill>
        <a:latin typeface="Arial" charset="0"/>
        <a:ea typeface="宋体" pitchFamily="2" charset="-122"/>
        <a:cs typeface="+mn-cs"/>
      </a:defRPr>
    </a:lvl7pPr>
    <a:lvl8pPr marL="3200400" algn="l" defTabSz="914400" rtl="0" eaLnBrk="1" latinLnBrk="0" hangingPunct="1">
      <a:defRPr sz="1600" b="1" kern="1200">
        <a:solidFill>
          <a:schemeClr val="tx1"/>
        </a:solidFill>
        <a:latin typeface="Arial" charset="0"/>
        <a:ea typeface="宋体" pitchFamily="2" charset="-122"/>
        <a:cs typeface="+mn-cs"/>
      </a:defRPr>
    </a:lvl8pPr>
    <a:lvl9pPr marL="3657600" algn="l" defTabSz="914400" rtl="0" eaLnBrk="1" latinLnBrk="0" hangingPunct="1">
      <a:defRPr sz="1600"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304">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9933"/>
    <a:srgbClr val="FFFF00"/>
    <a:srgbClr val="008E02"/>
    <a:srgbClr val="FF7600"/>
    <a:srgbClr val="006600"/>
    <a:srgbClr val="990000"/>
    <a:srgbClr val="46954A"/>
    <a:srgbClr val="4695AE"/>
    <a:srgbClr val="4695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19" autoAdjust="0"/>
    <p:restoredTop sz="77521" autoAdjust="0"/>
  </p:normalViewPr>
  <p:slideViewPr>
    <p:cSldViewPr>
      <p:cViewPr varScale="1">
        <p:scale>
          <a:sx n="112" d="100"/>
          <a:sy n="112" d="100"/>
        </p:scale>
        <p:origin x="1026" y="102"/>
      </p:cViewPr>
      <p:guideLst>
        <p:guide orient="horz" pos="230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2094" y="336"/>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FBC010E2-64BB-41B1-99BF-A7A818C7910F}" type="datetimeFigureOut">
              <a:rPr lang="zh-CN" altLang="en-US" smtClean="0"/>
              <a:t>2016/4/26</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3F160320-5EF6-4A57-958D-96799253DA8F}" type="slidenum">
              <a:rPr lang="zh-CN" altLang="en-US" smtClean="0"/>
              <a:t>‹#›</a:t>
            </a:fld>
            <a:endParaRPr lang="zh-CN" altLang="en-US"/>
          </a:p>
        </p:txBody>
      </p:sp>
    </p:spTree>
    <p:extLst>
      <p:ext uri="{BB962C8B-B14F-4D97-AF65-F5344CB8AC3E}">
        <p14:creationId xmlns:p14="http://schemas.microsoft.com/office/powerpoint/2010/main" val="3558824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74988" cy="509588"/>
          </a:xfrm>
          <a:prstGeom prst="rect">
            <a:avLst/>
          </a:prstGeom>
          <a:noFill/>
          <a:ln>
            <a:noFill/>
          </a:ln>
          <a:effectLst/>
          <a:extLst/>
        </p:spPr>
        <p:txBody>
          <a:bodyPr vert="horz" wrap="square" lIns="98962" tIns="49482" rIns="98962" bIns="49482" numCol="1" anchor="t" anchorCtr="0" compatLnSpc="1">
            <a:prstTxWarp prst="textNoShape">
              <a:avLst/>
            </a:prstTxWarp>
          </a:bodyPr>
          <a:lstStyle>
            <a:lvl1pPr algn="l" defTabSz="990477">
              <a:defRPr sz="1300" b="0">
                <a:ea typeface="+mn-ea"/>
                <a:cs typeface="Arial" charset="0"/>
              </a:defRPr>
            </a:lvl1pPr>
          </a:lstStyle>
          <a:p>
            <a:pPr>
              <a:defRPr/>
            </a:pPr>
            <a:endParaRPr lang="en-US" altLang="zh-CN"/>
          </a:p>
        </p:txBody>
      </p:sp>
      <p:sp>
        <p:nvSpPr>
          <p:cNvPr id="13315" name="Rectangle 3"/>
          <p:cNvSpPr>
            <a:spLocks noGrp="1" noChangeArrowheads="1"/>
          </p:cNvSpPr>
          <p:nvPr>
            <p:ph type="dt" idx="1"/>
          </p:nvPr>
        </p:nvSpPr>
        <p:spPr bwMode="auto">
          <a:xfrm>
            <a:off x="4022725" y="0"/>
            <a:ext cx="3074988" cy="509588"/>
          </a:xfrm>
          <a:prstGeom prst="rect">
            <a:avLst/>
          </a:prstGeom>
          <a:noFill/>
          <a:ln>
            <a:noFill/>
          </a:ln>
          <a:effectLst/>
          <a:extLst/>
        </p:spPr>
        <p:txBody>
          <a:bodyPr vert="horz" wrap="square" lIns="98962" tIns="49482" rIns="98962" bIns="49482" numCol="1" anchor="t" anchorCtr="0" compatLnSpc="1">
            <a:prstTxWarp prst="textNoShape">
              <a:avLst/>
            </a:prstTxWarp>
          </a:bodyPr>
          <a:lstStyle>
            <a:lvl1pPr algn="r" defTabSz="990477">
              <a:defRPr sz="1300" b="0">
                <a:ea typeface="+mn-ea"/>
                <a:cs typeface="Arial" charset="0"/>
              </a:defRPr>
            </a:lvl1pPr>
          </a:lstStyle>
          <a:p>
            <a:pPr>
              <a:defRPr/>
            </a:pPr>
            <a:endParaRPr lang="en-US" altLang="zh-CN"/>
          </a:p>
        </p:txBody>
      </p:sp>
      <p:sp>
        <p:nvSpPr>
          <p:cNvPr id="107524" name="Rectangle 4"/>
          <p:cNvSpPr>
            <a:spLocks noGrp="1" noRot="1" noChangeAspect="1" noChangeArrowheads="1" noTextEdit="1"/>
          </p:cNvSpPr>
          <p:nvPr>
            <p:ph type="sldImg" idx="2"/>
          </p:nvPr>
        </p:nvSpPr>
        <p:spPr bwMode="auto">
          <a:xfrm>
            <a:off x="993775" y="768350"/>
            <a:ext cx="5113338"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711200" y="4860925"/>
            <a:ext cx="5676900" cy="4605338"/>
          </a:xfrm>
          <a:prstGeom prst="rect">
            <a:avLst/>
          </a:prstGeom>
          <a:noFill/>
          <a:ln>
            <a:noFill/>
          </a:ln>
          <a:effectLst/>
          <a:extLst/>
        </p:spPr>
        <p:txBody>
          <a:bodyPr vert="horz" wrap="square" lIns="98962" tIns="49482" rIns="98962" bIns="49482"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13318" name="Rectangle 6"/>
          <p:cNvSpPr>
            <a:spLocks noGrp="1" noChangeArrowheads="1"/>
          </p:cNvSpPr>
          <p:nvPr>
            <p:ph type="ftr" sz="quarter" idx="4"/>
          </p:nvPr>
        </p:nvSpPr>
        <p:spPr bwMode="auto">
          <a:xfrm>
            <a:off x="0" y="9721850"/>
            <a:ext cx="3074988" cy="511175"/>
          </a:xfrm>
          <a:prstGeom prst="rect">
            <a:avLst/>
          </a:prstGeom>
          <a:noFill/>
          <a:ln>
            <a:noFill/>
          </a:ln>
          <a:effectLst/>
          <a:extLst/>
        </p:spPr>
        <p:txBody>
          <a:bodyPr vert="horz" wrap="square" lIns="98962" tIns="49482" rIns="98962" bIns="49482" numCol="1" anchor="b" anchorCtr="0" compatLnSpc="1">
            <a:prstTxWarp prst="textNoShape">
              <a:avLst/>
            </a:prstTxWarp>
          </a:bodyPr>
          <a:lstStyle>
            <a:lvl1pPr algn="l" defTabSz="990477">
              <a:defRPr sz="1300" b="0">
                <a:ea typeface="+mn-ea"/>
                <a:cs typeface="Arial" charset="0"/>
              </a:defRPr>
            </a:lvl1pPr>
          </a:lstStyle>
          <a:p>
            <a:pPr>
              <a:defRPr/>
            </a:pPr>
            <a:endParaRPr lang="en-US" altLang="zh-CN"/>
          </a:p>
        </p:txBody>
      </p:sp>
      <p:sp>
        <p:nvSpPr>
          <p:cNvPr id="13319" name="Rectangle 7"/>
          <p:cNvSpPr>
            <a:spLocks noGrp="1" noChangeArrowheads="1"/>
          </p:cNvSpPr>
          <p:nvPr>
            <p:ph type="sldNum" sz="quarter" idx="5"/>
          </p:nvPr>
        </p:nvSpPr>
        <p:spPr bwMode="auto">
          <a:xfrm>
            <a:off x="4022725" y="9721850"/>
            <a:ext cx="3074988" cy="511175"/>
          </a:xfrm>
          <a:prstGeom prst="rect">
            <a:avLst/>
          </a:prstGeom>
          <a:noFill/>
          <a:ln>
            <a:noFill/>
          </a:ln>
          <a:effectLst/>
          <a:extLst/>
        </p:spPr>
        <p:txBody>
          <a:bodyPr vert="horz" wrap="square" lIns="98962" tIns="49482" rIns="98962" bIns="49482" numCol="1" anchor="b" anchorCtr="0" compatLnSpc="1">
            <a:prstTxWarp prst="textNoShape">
              <a:avLst/>
            </a:prstTxWarp>
          </a:bodyPr>
          <a:lstStyle>
            <a:lvl1pPr algn="r" defTabSz="990477">
              <a:defRPr sz="1300" b="0">
                <a:ea typeface="+mn-ea"/>
                <a:cs typeface="Arial" charset="0"/>
              </a:defRPr>
            </a:lvl1pPr>
          </a:lstStyle>
          <a:p>
            <a:pPr>
              <a:defRPr/>
            </a:pPr>
            <a:fld id="{1EC29F0F-1B18-4B33-8301-7BD22C39FA3D}" type="slidenum">
              <a:rPr lang="zh-CN" altLang="en-US"/>
              <a:pPr>
                <a:defRPr/>
              </a:pPr>
              <a:t>‹#›</a:t>
            </a:fld>
            <a:endParaRPr lang="en-US" altLang="zh-CN"/>
          </a:p>
        </p:txBody>
      </p:sp>
    </p:spTree>
    <p:extLst>
      <p:ext uri="{BB962C8B-B14F-4D97-AF65-F5344CB8AC3E}">
        <p14:creationId xmlns:p14="http://schemas.microsoft.com/office/powerpoint/2010/main" val="38880821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rgbClr val="006600"/>
        </a:solidFill>
        <a:effectLst/>
      </p:bgPr>
    </p:bg>
    <p:spTree>
      <p:nvGrpSpPr>
        <p:cNvPr id="1" name=""/>
        <p:cNvGrpSpPr/>
        <p:nvPr/>
      </p:nvGrpSpPr>
      <p:grpSpPr>
        <a:xfrm>
          <a:off x="0" y="0"/>
          <a:ext cx="0" cy="0"/>
          <a:chOff x="0" y="0"/>
          <a:chExt cx="0" cy="0"/>
        </a:xfrm>
      </p:grpSpPr>
      <p:pic>
        <p:nvPicPr>
          <p:cNvPr id="9" name="Picture 70" descr="ribb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0" y="1525588"/>
            <a:ext cx="9144000" cy="279558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8"/>
          <p:cNvSpPr txBox="1">
            <a:spLocks noChangeArrowheads="1"/>
          </p:cNvSpPr>
          <p:nvPr/>
        </p:nvSpPr>
        <p:spPr bwMode="auto">
          <a:xfrm>
            <a:off x="3802063" y="6515100"/>
            <a:ext cx="16626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宋体" charset="-122"/>
              </a:defRPr>
            </a:lvl1pPr>
            <a:lvl2pPr marL="742950" indent="-285750" eaLnBrk="0" hangingPunct="0">
              <a:defRPr sz="1600" b="1">
                <a:solidFill>
                  <a:schemeClr val="tx1"/>
                </a:solidFill>
                <a:latin typeface="Arial" charset="0"/>
                <a:ea typeface="宋体" charset="-122"/>
              </a:defRPr>
            </a:lvl2pPr>
            <a:lvl3pPr marL="1143000" indent="-228600" eaLnBrk="0" hangingPunct="0">
              <a:defRPr sz="1600" b="1">
                <a:solidFill>
                  <a:schemeClr val="tx1"/>
                </a:solidFill>
                <a:latin typeface="Arial" charset="0"/>
                <a:ea typeface="宋体" charset="-122"/>
              </a:defRPr>
            </a:lvl3pPr>
            <a:lvl4pPr marL="1600200" indent="-228600" eaLnBrk="0" hangingPunct="0">
              <a:defRPr sz="1600" b="1">
                <a:solidFill>
                  <a:schemeClr val="tx1"/>
                </a:solidFill>
                <a:latin typeface="Arial" charset="0"/>
                <a:ea typeface="宋体" charset="-122"/>
              </a:defRPr>
            </a:lvl4pPr>
            <a:lvl5pPr marL="2057400" indent="-228600" eaLnBrk="0" hangingPunct="0">
              <a:defRPr sz="1600" b="1">
                <a:solidFill>
                  <a:schemeClr val="tx1"/>
                </a:solidFill>
                <a:latin typeface="Arial" charset="0"/>
                <a:ea typeface="宋体" charset="-122"/>
              </a:defRPr>
            </a:lvl5pPr>
            <a:lvl6pPr marL="2514600" indent="-228600" eaLnBrk="0" fontAlgn="base" hangingPunct="0">
              <a:spcBef>
                <a:spcPct val="0"/>
              </a:spcBef>
              <a:spcAft>
                <a:spcPct val="0"/>
              </a:spcAft>
              <a:defRPr sz="1600" b="1">
                <a:solidFill>
                  <a:schemeClr val="tx1"/>
                </a:solidFill>
                <a:latin typeface="Arial" charset="0"/>
                <a:ea typeface="宋体" charset="-122"/>
              </a:defRPr>
            </a:lvl6pPr>
            <a:lvl7pPr marL="2971800" indent="-228600" eaLnBrk="0" fontAlgn="base" hangingPunct="0">
              <a:spcBef>
                <a:spcPct val="0"/>
              </a:spcBef>
              <a:spcAft>
                <a:spcPct val="0"/>
              </a:spcAft>
              <a:defRPr sz="1600" b="1">
                <a:solidFill>
                  <a:schemeClr val="tx1"/>
                </a:solidFill>
                <a:latin typeface="Arial" charset="0"/>
                <a:ea typeface="宋体" charset="-122"/>
              </a:defRPr>
            </a:lvl7pPr>
            <a:lvl8pPr marL="3429000" indent="-228600" eaLnBrk="0" fontAlgn="base" hangingPunct="0">
              <a:spcBef>
                <a:spcPct val="0"/>
              </a:spcBef>
              <a:spcAft>
                <a:spcPct val="0"/>
              </a:spcAft>
              <a:defRPr sz="1600" b="1">
                <a:solidFill>
                  <a:schemeClr val="tx1"/>
                </a:solidFill>
                <a:latin typeface="Arial" charset="0"/>
                <a:ea typeface="宋体" charset="-122"/>
              </a:defRPr>
            </a:lvl8pPr>
            <a:lvl9pPr marL="3886200" indent="-228600" eaLnBrk="0" fontAlgn="base" hangingPunct="0">
              <a:spcBef>
                <a:spcPct val="0"/>
              </a:spcBef>
              <a:spcAft>
                <a:spcPct val="0"/>
              </a:spcAft>
              <a:defRPr sz="1600" b="1">
                <a:solidFill>
                  <a:schemeClr val="tx1"/>
                </a:solidFill>
                <a:latin typeface="Arial" charset="0"/>
                <a:ea typeface="宋体" charset="-122"/>
              </a:defRPr>
            </a:lvl9pPr>
          </a:lstStyle>
          <a:p>
            <a:pPr eaLnBrk="1" hangingPunct="1">
              <a:defRPr/>
            </a:pPr>
            <a:r>
              <a:rPr lang="en-US" altLang="zh-CN" sz="800" b="0" dirty="0" smtClean="0">
                <a:solidFill>
                  <a:schemeClr val="bg2"/>
                </a:solidFill>
              </a:rPr>
              <a:t>OUTAC Confidential </a:t>
            </a:r>
            <a:r>
              <a:rPr lang="en-US" altLang="zh-CN" sz="800" b="0" dirty="0" smtClean="0">
                <a:solidFill>
                  <a:schemeClr val="bg2"/>
                </a:solidFill>
              </a:rPr>
              <a:t>Information</a:t>
            </a:r>
          </a:p>
        </p:txBody>
      </p:sp>
      <p:sp>
        <p:nvSpPr>
          <p:cNvPr id="8" name="Rectangle 7"/>
          <p:cNvSpPr>
            <a:spLocks noGrp="1" noChangeArrowheads="1"/>
          </p:cNvSpPr>
          <p:nvPr>
            <p:ph type="sldNum" sz="quarter" idx="10"/>
          </p:nvPr>
        </p:nvSpPr>
        <p:spPr/>
        <p:txBody>
          <a:bodyPr/>
          <a:lstStyle>
            <a:lvl1pPr>
              <a:defRPr/>
            </a:lvl1pPr>
          </a:lstStyle>
          <a:p>
            <a:pPr>
              <a:defRPr/>
            </a:pPr>
            <a:fld id="{D983B628-62C1-41F0-B707-CA824F8A6578}" type="slidenum">
              <a:rPr lang="zh-CN" altLang="en-US"/>
              <a:pPr>
                <a:defRPr/>
              </a:pPr>
              <a:t>‹#›</a:t>
            </a:fld>
            <a:endParaRPr lang="en-US" altLang="zh-CN"/>
          </a:p>
        </p:txBody>
      </p:sp>
      <p:sp>
        <p:nvSpPr>
          <p:cNvPr id="85" name="Rectangle 4"/>
          <p:cNvSpPr>
            <a:spLocks noGrp="1" noChangeArrowheads="1"/>
          </p:cNvSpPr>
          <p:nvPr>
            <p:ph type="ctrTitle" sz="quarter" hasCustomPrompt="1"/>
          </p:nvPr>
        </p:nvSpPr>
        <p:spPr>
          <a:xfrm>
            <a:off x="685800" y="2819400"/>
            <a:ext cx="8077200" cy="1089025"/>
          </a:xfrm>
        </p:spPr>
        <p:txBody>
          <a:bodyPr anchor="ctr" anchorCtr="0"/>
          <a:lstStyle>
            <a:lvl1pPr algn="r">
              <a:lnSpc>
                <a:spcPct val="95000"/>
              </a:lnSpc>
              <a:buFont typeface="Arial" charset="0"/>
              <a:buNone/>
              <a:defRPr sz="3600" b="1" i="0" baseline="0">
                <a:solidFill>
                  <a:schemeClr val="bg1"/>
                </a:solidFill>
                <a:latin typeface="Arial" pitchFamily="34" charset="0"/>
                <a:ea typeface="微软雅黑" pitchFamily="34" charset="-122"/>
              </a:defRPr>
            </a:lvl1pPr>
          </a:lstStyle>
          <a:p>
            <a:pPr lvl="0"/>
            <a:r>
              <a:rPr lang="en-US" altLang="zh-CN" noProof="0" dirty="0" smtClean="0"/>
              <a:t>CLICK TO EDIT MASTER TEXT</a:t>
            </a:r>
          </a:p>
        </p:txBody>
      </p:sp>
      <p:sp>
        <p:nvSpPr>
          <p:cNvPr id="86" name="Rectangle 5"/>
          <p:cNvSpPr>
            <a:spLocks noGrp="1" noChangeArrowheads="1"/>
          </p:cNvSpPr>
          <p:nvPr>
            <p:ph type="subTitle" sz="quarter" idx="1"/>
          </p:nvPr>
        </p:nvSpPr>
        <p:spPr>
          <a:xfrm>
            <a:off x="685800" y="4191000"/>
            <a:ext cx="8077200" cy="1066800"/>
          </a:xfrm>
        </p:spPr>
        <p:txBody>
          <a:bodyPr/>
          <a:lstStyle>
            <a:lvl1pPr marL="0" indent="0" algn="r">
              <a:lnSpc>
                <a:spcPct val="95000"/>
              </a:lnSpc>
              <a:spcBef>
                <a:spcPct val="35000"/>
              </a:spcBef>
              <a:buFont typeface="Arial" charset="0"/>
              <a:buNone/>
              <a:defRPr sz="2000" b="0" i="0" baseline="0">
                <a:solidFill>
                  <a:schemeClr val="bg1"/>
                </a:solidFill>
                <a:effectLst>
                  <a:outerShdw blurRad="38100" dist="38100" dir="2700000" algn="tl">
                    <a:srgbClr val="000000">
                      <a:alpha val="43137"/>
                    </a:srgbClr>
                  </a:outerShdw>
                </a:effectLst>
                <a:ea typeface="黑体" pitchFamily="2" charset="-122"/>
              </a:defRPr>
            </a:lvl1pPr>
          </a:lstStyle>
          <a:p>
            <a:pPr lvl="0"/>
            <a:r>
              <a:rPr lang="en-US" altLang="zh-CN" noProof="0" dirty="0" smtClean="0"/>
              <a:t>Click to edit Master subtitle style</a:t>
            </a:r>
          </a:p>
        </p:txBody>
      </p:sp>
    </p:spTree>
    <p:extLst>
      <p:ext uri="{BB962C8B-B14F-4D97-AF65-F5344CB8AC3E}">
        <p14:creationId xmlns:p14="http://schemas.microsoft.com/office/powerpoint/2010/main" val="106665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10_标题幻灯片">
    <p:bg>
      <p:bgPr>
        <a:solidFill>
          <a:srgbClr val="990000"/>
        </a:solidFill>
        <a:effectLst/>
      </p:bgPr>
    </p:bg>
    <p:spTree>
      <p:nvGrpSpPr>
        <p:cNvPr id="1" name=""/>
        <p:cNvGrpSpPr/>
        <p:nvPr/>
      </p:nvGrpSpPr>
      <p:grpSpPr>
        <a:xfrm>
          <a:off x="0" y="0"/>
          <a:ext cx="0" cy="0"/>
          <a:chOff x="0" y="0"/>
          <a:chExt cx="0" cy="0"/>
        </a:xfrm>
      </p:grpSpPr>
      <p:pic>
        <p:nvPicPr>
          <p:cNvPr id="9" name="Picture 70" descr="ribb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0" y="1525588"/>
            <a:ext cx="9144000" cy="279558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8"/>
          <p:cNvSpPr txBox="1">
            <a:spLocks noChangeArrowheads="1"/>
          </p:cNvSpPr>
          <p:nvPr/>
        </p:nvSpPr>
        <p:spPr bwMode="auto">
          <a:xfrm>
            <a:off x="3802063" y="6515100"/>
            <a:ext cx="16626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宋体" charset="-122"/>
              </a:defRPr>
            </a:lvl1pPr>
            <a:lvl2pPr marL="742950" indent="-285750" eaLnBrk="0" hangingPunct="0">
              <a:defRPr sz="1600" b="1">
                <a:solidFill>
                  <a:schemeClr val="tx1"/>
                </a:solidFill>
                <a:latin typeface="Arial" charset="0"/>
                <a:ea typeface="宋体" charset="-122"/>
              </a:defRPr>
            </a:lvl2pPr>
            <a:lvl3pPr marL="1143000" indent="-228600" eaLnBrk="0" hangingPunct="0">
              <a:defRPr sz="1600" b="1">
                <a:solidFill>
                  <a:schemeClr val="tx1"/>
                </a:solidFill>
                <a:latin typeface="Arial" charset="0"/>
                <a:ea typeface="宋体" charset="-122"/>
              </a:defRPr>
            </a:lvl3pPr>
            <a:lvl4pPr marL="1600200" indent="-228600" eaLnBrk="0" hangingPunct="0">
              <a:defRPr sz="1600" b="1">
                <a:solidFill>
                  <a:schemeClr val="tx1"/>
                </a:solidFill>
                <a:latin typeface="Arial" charset="0"/>
                <a:ea typeface="宋体" charset="-122"/>
              </a:defRPr>
            </a:lvl4pPr>
            <a:lvl5pPr marL="2057400" indent="-228600" eaLnBrk="0" hangingPunct="0">
              <a:defRPr sz="1600" b="1">
                <a:solidFill>
                  <a:schemeClr val="tx1"/>
                </a:solidFill>
                <a:latin typeface="Arial" charset="0"/>
                <a:ea typeface="宋体" charset="-122"/>
              </a:defRPr>
            </a:lvl5pPr>
            <a:lvl6pPr marL="2514600" indent="-228600" eaLnBrk="0" fontAlgn="base" hangingPunct="0">
              <a:spcBef>
                <a:spcPct val="0"/>
              </a:spcBef>
              <a:spcAft>
                <a:spcPct val="0"/>
              </a:spcAft>
              <a:defRPr sz="1600" b="1">
                <a:solidFill>
                  <a:schemeClr val="tx1"/>
                </a:solidFill>
                <a:latin typeface="Arial" charset="0"/>
                <a:ea typeface="宋体" charset="-122"/>
              </a:defRPr>
            </a:lvl6pPr>
            <a:lvl7pPr marL="2971800" indent="-228600" eaLnBrk="0" fontAlgn="base" hangingPunct="0">
              <a:spcBef>
                <a:spcPct val="0"/>
              </a:spcBef>
              <a:spcAft>
                <a:spcPct val="0"/>
              </a:spcAft>
              <a:defRPr sz="1600" b="1">
                <a:solidFill>
                  <a:schemeClr val="tx1"/>
                </a:solidFill>
                <a:latin typeface="Arial" charset="0"/>
                <a:ea typeface="宋体" charset="-122"/>
              </a:defRPr>
            </a:lvl7pPr>
            <a:lvl8pPr marL="3429000" indent="-228600" eaLnBrk="0" fontAlgn="base" hangingPunct="0">
              <a:spcBef>
                <a:spcPct val="0"/>
              </a:spcBef>
              <a:spcAft>
                <a:spcPct val="0"/>
              </a:spcAft>
              <a:defRPr sz="1600" b="1">
                <a:solidFill>
                  <a:schemeClr val="tx1"/>
                </a:solidFill>
                <a:latin typeface="Arial" charset="0"/>
                <a:ea typeface="宋体" charset="-122"/>
              </a:defRPr>
            </a:lvl8pPr>
            <a:lvl9pPr marL="3886200" indent="-228600" eaLnBrk="0" fontAlgn="base" hangingPunct="0">
              <a:spcBef>
                <a:spcPct val="0"/>
              </a:spcBef>
              <a:spcAft>
                <a:spcPct val="0"/>
              </a:spcAft>
              <a:defRPr sz="1600" b="1">
                <a:solidFill>
                  <a:schemeClr val="tx1"/>
                </a:solidFill>
                <a:latin typeface="Arial" charset="0"/>
                <a:ea typeface="宋体" charset="-122"/>
              </a:defRPr>
            </a:lvl9pPr>
          </a:lstStyle>
          <a:p>
            <a:pPr eaLnBrk="1" hangingPunct="1">
              <a:defRPr/>
            </a:pPr>
            <a:r>
              <a:rPr lang="en-US" altLang="zh-CN" sz="800" b="0" dirty="0" smtClean="0">
                <a:solidFill>
                  <a:schemeClr val="bg2"/>
                </a:solidFill>
              </a:rPr>
              <a:t>OUTAC Confidential </a:t>
            </a:r>
            <a:r>
              <a:rPr lang="en-US" altLang="zh-CN" sz="800" b="0" dirty="0" smtClean="0">
                <a:solidFill>
                  <a:schemeClr val="bg2"/>
                </a:solidFill>
              </a:rPr>
              <a:t>Information</a:t>
            </a:r>
          </a:p>
        </p:txBody>
      </p:sp>
      <p:sp>
        <p:nvSpPr>
          <p:cNvPr id="5124" name="Rectangle 4"/>
          <p:cNvSpPr>
            <a:spLocks noGrp="1" noChangeArrowheads="1"/>
          </p:cNvSpPr>
          <p:nvPr>
            <p:ph type="ctrTitle" sz="quarter" hasCustomPrompt="1"/>
          </p:nvPr>
        </p:nvSpPr>
        <p:spPr>
          <a:xfrm>
            <a:off x="685800" y="2819400"/>
            <a:ext cx="8077200" cy="1089025"/>
          </a:xfrm>
        </p:spPr>
        <p:txBody>
          <a:bodyPr anchor="ctr" anchorCtr="0"/>
          <a:lstStyle>
            <a:lvl1pPr algn="r">
              <a:lnSpc>
                <a:spcPct val="95000"/>
              </a:lnSpc>
              <a:buFont typeface="Arial" charset="0"/>
              <a:buNone/>
              <a:defRPr sz="3600" b="1" i="0" baseline="0">
                <a:solidFill>
                  <a:schemeClr val="bg1"/>
                </a:solidFill>
                <a:latin typeface="Arial" pitchFamily="34" charset="0"/>
                <a:ea typeface="微软雅黑" pitchFamily="34" charset="-122"/>
              </a:defRPr>
            </a:lvl1pPr>
          </a:lstStyle>
          <a:p>
            <a:pPr lvl="0"/>
            <a:r>
              <a:rPr lang="en-US" altLang="zh-CN" noProof="0" dirty="0" smtClean="0"/>
              <a:t>CLICK TO EDIT MASTER TEXT</a:t>
            </a:r>
          </a:p>
        </p:txBody>
      </p:sp>
      <p:sp>
        <p:nvSpPr>
          <p:cNvPr id="5125" name="Rectangle 5"/>
          <p:cNvSpPr>
            <a:spLocks noGrp="1" noChangeArrowheads="1"/>
          </p:cNvSpPr>
          <p:nvPr>
            <p:ph type="subTitle" sz="quarter" idx="1"/>
          </p:nvPr>
        </p:nvSpPr>
        <p:spPr>
          <a:xfrm>
            <a:off x="685800" y="4191000"/>
            <a:ext cx="8077200" cy="1066800"/>
          </a:xfrm>
        </p:spPr>
        <p:txBody>
          <a:bodyPr/>
          <a:lstStyle>
            <a:lvl1pPr marL="0" indent="0" algn="r">
              <a:lnSpc>
                <a:spcPct val="95000"/>
              </a:lnSpc>
              <a:spcBef>
                <a:spcPct val="35000"/>
              </a:spcBef>
              <a:buFont typeface="Arial" charset="0"/>
              <a:buNone/>
              <a:defRPr sz="2000" b="0" i="0" baseline="0">
                <a:solidFill>
                  <a:schemeClr val="bg1"/>
                </a:solidFill>
                <a:effectLst>
                  <a:outerShdw blurRad="38100" dist="38100" dir="2700000" algn="tl">
                    <a:srgbClr val="000000">
                      <a:alpha val="43137"/>
                    </a:srgbClr>
                  </a:outerShdw>
                </a:effectLst>
                <a:ea typeface="黑体" pitchFamily="2" charset="-122"/>
              </a:defRPr>
            </a:lvl1pPr>
          </a:lstStyle>
          <a:p>
            <a:pPr lvl="0"/>
            <a:r>
              <a:rPr lang="en-US" altLang="zh-CN" noProof="0" dirty="0" smtClean="0"/>
              <a:t>Click to edit Master subtitle style</a:t>
            </a:r>
          </a:p>
        </p:txBody>
      </p:sp>
      <p:sp>
        <p:nvSpPr>
          <p:cNvPr id="8" name="Rectangle 7"/>
          <p:cNvSpPr>
            <a:spLocks noGrp="1" noChangeArrowheads="1"/>
          </p:cNvSpPr>
          <p:nvPr>
            <p:ph type="sldNum" sz="quarter" idx="10"/>
          </p:nvPr>
        </p:nvSpPr>
        <p:spPr/>
        <p:txBody>
          <a:bodyPr/>
          <a:lstStyle>
            <a:lvl1pPr>
              <a:defRPr/>
            </a:lvl1pPr>
          </a:lstStyle>
          <a:p>
            <a:pPr>
              <a:defRPr/>
            </a:pPr>
            <a:fld id="{D983B628-62C1-41F0-B707-CA824F8A6578}" type="slidenum">
              <a:rPr lang="zh-CN" altLang="en-US"/>
              <a:pPr>
                <a:defRPr/>
              </a:pPr>
              <a:t>‹#›</a:t>
            </a:fld>
            <a:endParaRPr lang="en-US" altLang="zh-CN"/>
          </a:p>
        </p:txBody>
      </p:sp>
    </p:spTree>
    <p:extLst>
      <p:ext uri="{BB962C8B-B14F-4D97-AF65-F5344CB8AC3E}">
        <p14:creationId xmlns:p14="http://schemas.microsoft.com/office/powerpoint/2010/main" val="2065126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11_标题幻灯片">
    <p:bg>
      <p:bgPr>
        <a:solidFill>
          <a:srgbClr val="212121"/>
        </a:solidFill>
        <a:effectLst/>
      </p:bgPr>
    </p:bg>
    <p:spTree>
      <p:nvGrpSpPr>
        <p:cNvPr id="1" name=""/>
        <p:cNvGrpSpPr/>
        <p:nvPr/>
      </p:nvGrpSpPr>
      <p:grpSpPr>
        <a:xfrm>
          <a:off x="0" y="0"/>
          <a:ext cx="0" cy="0"/>
          <a:chOff x="0" y="0"/>
          <a:chExt cx="0" cy="0"/>
        </a:xfrm>
      </p:grpSpPr>
      <p:pic>
        <p:nvPicPr>
          <p:cNvPr id="9" name="Picture 70" descr="ribb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0" y="1525588"/>
            <a:ext cx="9144000" cy="279558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8"/>
          <p:cNvSpPr txBox="1">
            <a:spLocks noChangeArrowheads="1"/>
          </p:cNvSpPr>
          <p:nvPr/>
        </p:nvSpPr>
        <p:spPr bwMode="auto">
          <a:xfrm>
            <a:off x="3802063" y="6515100"/>
            <a:ext cx="16626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宋体" charset="-122"/>
              </a:defRPr>
            </a:lvl1pPr>
            <a:lvl2pPr marL="742950" indent="-285750" eaLnBrk="0" hangingPunct="0">
              <a:defRPr sz="1600" b="1">
                <a:solidFill>
                  <a:schemeClr val="tx1"/>
                </a:solidFill>
                <a:latin typeface="Arial" charset="0"/>
                <a:ea typeface="宋体" charset="-122"/>
              </a:defRPr>
            </a:lvl2pPr>
            <a:lvl3pPr marL="1143000" indent="-228600" eaLnBrk="0" hangingPunct="0">
              <a:defRPr sz="1600" b="1">
                <a:solidFill>
                  <a:schemeClr val="tx1"/>
                </a:solidFill>
                <a:latin typeface="Arial" charset="0"/>
                <a:ea typeface="宋体" charset="-122"/>
              </a:defRPr>
            </a:lvl3pPr>
            <a:lvl4pPr marL="1600200" indent="-228600" eaLnBrk="0" hangingPunct="0">
              <a:defRPr sz="1600" b="1">
                <a:solidFill>
                  <a:schemeClr val="tx1"/>
                </a:solidFill>
                <a:latin typeface="Arial" charset="0"/>
                <a:ea typeface="宋体" charset="-122"/>
              </a:defRPr>
            </a:lvl4pPr>
            <a:lvl5pPr marL="2057400" indent="-228600" eaLnBrk="0" hangingPunct="0">
              <a:defRPr sz="1600" b="1">
                <a:solidFill>
                  <a:schemeClr val="tx1"/>
                </a:solidFill>
                <a:latin typeface="Arial" charset="0"/>
                <a:ea typeface="宋体" charset="-122"/>
              </a:defRPr>
            </a:lvl5pPr>
            <a:lvl6pPr marL="2514600" indent="-228600" eaLnBrk="0" fontAlgn="base" hangingPunct="0">
              <a:spcBef>
                <a:spcPct val="0"/>
              </a:spcBef>
              <a:spcAft>
                <a:spcPct val="0"/>
              </a:spcAft>
              <a:defRPr sz="1600" b="1">
                <a:solidFill>
                  <a:schemeClr val="tx1"/>
                </a:solidFill>
                <a:latin typeface="Arial" charset="0"/>
                <a:ea typeface="宋体" charset="-122"/>
              </a:defRPr>
            </a:lvl6pPr>
            <a:lvl7pPr marL="2971800" indent="-228600" eaLnBrk="0" fontAlgn="base" hangingPunct="0">
              <a:spcBef>
                <a:spcPct val="0"/>
              </a:spcBef>
              <a:spcAft>
                <a:spcPct val="0"/>
              </a:spcAft>
              <a:defRPr sz="1600" b="1">
                <a:solidFill>
                  <a:schemeClr val="tx1"/>
                </a:solidFill>
                <a:latin typeface="Arial" charset="0"/>
                <a:ea typeface="宋体" charset="-122"/>
              </a:defRPr>
            </a:lvl7pPr>
            <a:lvl8pPr marL="3429000" indent="-228600" eaLnBrk="0" fontAlgn="base" hangingPunct="0">
              <a:spcBef>
                <a:spcPct val="0"/>
              </a:spcBef>
              <a:spcAft>
                <a:spcPct val="0"/>
              </a:spcAft>
              <a:defRPr sz="1600" b="1">
                <a:solidFill>
                  <a:schemeClr val="tx1"/>
                </a:solidFill>
                <a:latin typeface="Arial" charset="0"/>
                <a:ea typeface="宋体" charset="-122"/>
              </a:defRPr>
            </a:lvl8pPr>
            <a:lvl9pPr marL="3886200" indent="-228600" eaLnBrk="0" fontAlgn="base" hangingPunct="0">
              <a:spcBef>
                <a:spcPct val="0"/>
              </a:spcBef>
              <a:spcAft>
                <a:spcPct val="0"/>
              </a:spcAft>
              <a:defRPr sz="1600" b="1">
                <a:solidFill>
                  <a:schemeClr val="tx1"/>
                </a:solidFill>
                <a:latin typeface="Arial" charset="0"/>
                <a:ea typeface="宋体" charset="-122"/>
              </a:defRPr>
            </a:lvl9pPr>
          </a:lstStyle>
          <a:p>
            <a:pPr eaLnBrk="1" hangingPunct="1">
              <a:defRPr/>
            </a:pPr>
            <a:r>
              <a:rPr lang="en-US" altLang="zh-CN" sz="800" b="0" dirty="0" smtClean="0">
                <a:solidFill>
                  <a:schemeClr val="bg2"/>
                </a:solidFill>
              </a:rPr>
              <a:t>OUTAC Confidential </a:t>
            </a:r>
            <a:r>
              <a:rPr lang="en-US" altLang="zh-CN" sz="800" b="0" dirty="0" smtClean="0">
                <a:solidFill>
                  <a:schemeClr val="bg2"/>
                </a:solidFill>
              </a:rPr>
              <a:t>Information</a:t>
            </a:r>
          </a:p>
        </p:txBody>
      </p:sp>
      <p:sp>
        <p:nvSpPr>
          <p:cNvPr id="5124" name="Rectangle 4"/>
          <p:cNvSpPr>
            <a:spLocks noGrp="1" noChangeArrowheads="1"/>
          </p:cNvSpPr>
          <p:nvPr>
            <p:ph type="ctrTitle" sz="quarter" hasCustomPrompt="1"/>
          </p:nvPr>
        </p:nvSpPr>
        <p:spPr>
          <a:xfrm>
            <a:off x="685800" y="2819400"/>
            <a:ext cx="8077200" cy="1089025"/>
          </a:xfrm>
        </p:spPr>
        <p:txBody>
          <a:bodyPr anchor="ctr" anchorCtr="0"/>
          <a:lstStyle>
            <a:lvl1pPr algn="r">
              <a:lnSpc>
                <a:spcPct val="95000"/>
              </a:lnSpc>
              <a:buFont typeface="Arial" charset="0"/>
              <a:buNone/>
              <a:defRPr sz="3600" b="1" i="0" baseline="0">
                <a:solidFill>
                  <a:schemeClr val="bg1"/>
                </a:solidFill>
                <a:latin typeface="Arial" pitchFamily="34" charset="0"/>
                <a:ea typeface="微软雅黑" pitchFamily="34" charset="-122"/>
              </a:defRPr>
            </a:lvl1pPr>
          </a:lstStyle>
          <a:p>
            <a:pPr lvl="0"/>
            <a:r>
              <a:rPr lang="en-US" altLang="zh-CN" noProof="0" dirty="0" smtClean="0"/>
              <a:t>CLICK TO EDIT MASTER TEXT</a:t>
            </a:r>
          </a:p>
        </p:txBody>
      </p:sp>
      <p:sp>
        <p:nvSpPr>
          <p:cNvPr id="5125" name="Rectangle 5"/>
          <p:cNvSpPr>
            <a:spLocks noGrp="1" noChangeArrowheads="1"/>
          </p:cNvSpPr>
          <p:nvPr>
            <p:ph type="subTitle" sz="quarter" idx="1"/>
          </p:nvPr>
        </p:nvSpPr>
        <p:spPr>
          <a:xfrm>
            <a:off x="685800" y="4191000"/>
            <a:ext cx="8077200" cy="1066800"/>
          </a:xfrm>
        </p:spPr>
        <p:txBody>
          <a:bodyPr/>
          <a:lstStyle>
            <a:lvl1pPr marL="0" indent="0" algn="r">
              <a:lnSpc>
                <a:spcPct val="95000"/>
              </a:lnSpc>
              <a:spcBef>
                <a:spcPct val="35000"/>
              </a:spcBef>
              <a:buFont typeface="Arial" charset="0"/>
              <a:buNone/>
              <a:defRPr sz="2000" b="0" i="0" baseline="0">
                <a:solidFill>
                  <a:schemeClr val="bg1"/>
                </a:solidFill>
                <a:effectLst>
                  <a:outerShdw blurRad="38100" dist="38100" dir="2700000" algn="tl">
                    <a:srgbClr val="000000">
                      <a:alpha val="43137"/>
                    </a:srgbClr>
                  </a:outerShdw>
                </a:effectLst>
                <a:ea typeface="黑体" pitchFamily="2" charset="-122"/>
              </a:defRPr>
            </a:lvl1pPr>
          </a:lstStyle>
          <a:p>
            <a:pPr lvl="0"/>
            <a:r>
              <a:rPr lang="en-US" altLang="zh-CN" noProof="0" dirty="0" smtClean="0"/>
              <a:t>Click to edit Master subtitle style</a:t>
            </a:r>
          </a:p>
        </p:txBody>
      </p:sp>
      <p:sp>
        <p:nvSpPr>
          <p:cNvPr id="8" name="Rectangle 7"/>
          <p:cNvSpPr>
            <a:spLocks noGrp="1" noChangeArrowheads="1"/>
          </p:cNvSpPr>
          <p:nvPr>
            <p:ph type="sldNum" sz="quarter" idx="10"/>
          </p:nvPr>
        </p:nvSpPr>
        <p:spPr/>
        <p:txBody>
          <a:bodyPr/>
          <a:lstStyle>
            <a:lvl1pPr>
              <a:defRPr/>
            </a:lvl1pPr>
          </a:lstStyle>
          <a:p>
            <a:pPr>
              <a:defRPr/>
            </a:pPr>
            <a:fld id="{D983B628-62C1-41F0-B707-CA824F8A6578}" type="slidenum">
              <a:rPr lang="zh-CN" altLang="en-US"/>
              <a:pPr>
                <a:defRPr/>
              </a:pPr>
              <a:t>‹#›</a:t>
            </a:fld>
            <a:endParaRPr lang="en-US" altLang="zh-CN"/>
          </a:p>
        </p:txBody>
      </p:sp>
    </p:spTree>
    <p:extLst>
      <p:ext uri="{BB962C8B-B14F-4D97-AF65-F5344CB8AC3E}">
        <p14:creationId xmlns:p14="http://schemas.microsoft.com/office/powerpoint/2010/main" val="2191103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2_标题幻灯片">
    <p:bg>
      <p:bgPr>
        <a:solidFill>
          <a:srgbClr val="2A211C"/>
        </a:solidFill>
        <a:effectLst/>
      </p:bgPr>
    </p:bg>
    <p:spTree>
      <p:nvGrpSpPr>
        <p:cNvPr id="1" name=""/>
        <p:cNvGrpSpPr/>
        <p:nvPr/>
      </p:nvGrpSpPr>
      <p:grpSpPr>
        <a:xfrm>
          <a:off x="0" y="0"/>
          <a:ext cx="0" cy="0"/>
          <a:chOff x="0" y="0"/>
          <a:chExt cx="0" cy="0"/>
        </a:xfrm>
      </p:grpSpPr>
      <p:pic>
        <p:nvPicPr>
          <p:cNvPr id="9" name="Picture 70" descr="ribb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0" y="1525588"/>
            <a:ext cx="9144000" cy="279558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8"/>
          <p:cNvSpPr txBox="1">
            <a:spLocks noChangeArrowheads="1"/>
          </p:cNvSpPr>
          <p:nvPr/>
        </p:nvSpPr>
        <p:spPr bwMode="auto">
          <a:xfrm>
            <a:off x="3802063" y="6515100"/>
            <a:ext cx="16626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宋体" charset="-122"/>
              </a:defRPr>
            </a:lvl1pPr>
            <a:lvl2pPr marL="742950" indent="-285750" eaLnBrk="0" hangingPunct="0">
              <a:defRPr sz="1600" b="1">
                <a:solidFill>
                  <a:schemeClr val="tx1"/>
                </a:solidFill>
                <a:latin typeface="Arial" charset="0"/>
                <a:ea typeface="宋体" charset="-122"/>
              </a:defRPr>
            </a:lvl2pPr>
            <a:lvl3pPr marL="1143000" indent="-228600" eaLnBrk="0" hangingPunct="0">
              <a:defRPr sz="1600" b="1">
                <a:solidFill>
                  <a:schemeClr val="tx1"/>
                </a:solidFill>
                <a:latin typeface="Arial" charset="0"/>
                <a:ea typeface="宋体" charset="-122"/>
              </a:defRPr>
            </a:lvl3pPr>
            <a:lvl4pPr marL="1600200" indent="-228600" eaLnBrk="0" hangingPunct="0">
              <a:defRPr sz="1600" b="1">
                <a:solidFill>
                  <a:schemeClr val="tx1"/>
                </a:solidFill>
                <a:latin typeface="Arial" charset="0"/>
                <a:ea typeface="宋体" charset="-122"/>
              </a:defRPr>
            </a:lvl4pPr>
            <a:lvl5pPr marL="2057400" indent="-228600" eaLnBrk="0" hangingPunct="0">
              <a:defRPr sz="1600" b="1">
                <a:solidFill>
                  <a:schemeClr val="tx1"/>
                </a:solidFill>
                <a:latin typeface="Arial" charset="0"/>
                <a:ea typeface="宋体" charset="-122"/>
              </a:defRPr>
            </a:lvl5pPr>
            <a:lvl6pPr marL="2514600" indent="-228600" eaLnBrk="0" fontAlgn="base" hangingPunct="0">
              <a:spcBef>
                <a:spcPct val="0"/>
              </a:spcBef>
              <a:spcAft>
                <a:spcPct val="0"/>
              </a:spcAft>
              <a:defRPr sz="1600" b="1">
                <a:solidFill>
                  <a:schemeClr val="tx1"/>
                </a:solidFill>
                <a:latin typeface="Arial" charset="0"/>
                <a:ea typeface="宋体" charset="-122"/>
              </a:defRPr>
            </a:lvl6pPr>
            <a:lvl7pPr marL="2971800" indent="-228600" eaLnBrk="0" fontAlgn="base" hangingPunct="0">
              <a:spcBef>
                <a:spcPct val="0"/>
              </a:spcBef>
              <a:spcAft>
                <a:spcPct val="0"/>
              </a:spcAft>
              <a:defRPr sz="1600" b="1">
                <a:solidFill>
                  <a:schemeClr val="tx1"/>
                </a:solidFill>
                <a:latin typeface="Arial" charset="0"/>
                <a:ea typeface="宋体" charset="-122"/>
              </a:defRPr>
            </a:lvl7pPr>
            <a:lvl8pPr marL="3429000" indent="-228600" eaLnBrk="0" fontAlgn="base" hangingPunct="0">
              <a:spcBef>
                <a:spcPct val="0"/>
              </a:spcBef>
              <a:spcAft>
                <a:spcPct val="0"/>
              </a:spcAft>
              <a:defRPr sz="1600" b="1">
                <a:solidFill>
                  <a:schemeClr val="tx1"/>
                </a:solidFill>
                <a:latin typeface="Arial" charset="0"/>
                <a:ea typeface="宋体" charset="-122"/>
              </a:defRPr>
            </a:lvl8pPr>
            <a:lvl9pPr marL="3886200" indent="-228600" eaLnBrk="0" fontAlgn="base" hangingPunct="0">
              <a:spcBef>
                <a:spcPct val="0"/>
              </a:spcBef>
              <a:spcAft>
                <a:spcPct val="0"/>
              </a:spcAft>
              <a:defRPr sz="1600" b="1">
                <a:solidFill>
                  <a:schemeClr val="tx1"/>
                </a:solidFill>
                <a:latin typeface="Arial" charset="0"/>
                <a:ea typeface="宋体" charset="-122"/>
              </a:defRPr>
            </a:lvl9pPr>
          </a:lstStyle>
          <a:p>
            <a:pPr eaLnBrk="1" hangingPunct="1">
              <a:defRPr/>
            </a:pPr>
            <a:r>
              <a:rPr lang="en-US" altLang="zh-CN" sz="800" b="0" dirty="0" smtClean="0">
                <a:solidFill>
                  <a:schemeClr val="bg2"/>
                </a:solidFill>
              </a:rPr>
              <a:t>OUTAC Confidential </a:t>
            </a:r>
            <a:r>
              <a:rPr lang="en-US" altLang="zh-CN" sz="800" b="0" dirty="0" smtClean="0">
                <a:solidFill>
                  <a:schemeClr val="bg2"/>
                </a:solidFill>
              </a:rPr>
              <a:t>Information</a:t>
            </a:r>
          </a:p>
        </p:txBody>
      </p:sp>
      <p:sp>
        <p:nvSpPr>
          <p:cNvPr id="5124" name="Rectangle 4"/>
          <p:cNvSpPr>
            <a:spLocks noGrp="1" noChangeArrowheads="1"/>
          </p:cNvSpPr>
          <p:nvPr>
            <p:ph type="ctrTitle" sz="quarter" hasCustomPrompt="1"/>
          </p:nvPr>
        </p:nvSpPr>
        <p:spPr>
          <a:xfrm>
            <a:off x="685800" y="2819400"/>
            <a:ext cx="8077200" cy="1089025"/>
          </a:xfrm>
        </p:spPr>
        <p:txBody>
          <a:bodyPr anchor="ctr" anchorCtr="0"/>
          <a:lstStyle>
            <a:lvl1pPr algn="r">
              <a:lnSpc>
                <a:spcPct val="95000"/>
              </a:lnSpc>
              <a:buFont typeface="Arial" charset="0"/>
              <a:buNone/>
              <a:defRPr sz="3600" b="1" i="0" baseline="0">
                <a:solidFill>
                  <a:schemeClr val="bg1"/>
                </a:solidFill>
                <a:latin typeface="Arial" pitchFamily="34" charset="0"/>
                <a:ea typeface="微软雅黑" pitchFamily="34" charset="-122"/>
              </a:defRPr>
            </a:lvl1pPr>
          </a:lstStyle>
          <a:p>
            <a:pPr lvl="0"/>
            <a:r>
              <a:rPr lang="en-US" altLang="zh-CN" noProof="0" dirty="0" smtClean="0"/>
              <a:t>CLICK TO EDIT MASTER TEXT</a:t>
            </a:r>
          </a:p>
        </p:txBody>
      </p:sp>
      <p:sp>
        <p:nvSpPr>
          <p:cNvPr id="5125" name="Rectangle 5"/>
          <p:cNvSpPr>
            <a:spLocks noGrp="1" noChangeArrowheads="1"/>
          </p:cNvSpPr>
          <p:nvPr>
            <p:ph type="subTitle" sz="quarter" idx="1"/>
          </p:nvPr>
        </p:nvSpPr>
        <p:spPr>
          <a:xfrm>
            <a:off x="685800" y="4191000"/>
            <a:ext cx="8077200" cy="1066800"/>
          </a:xfrm>
        </p:spPr>
        <p:txBody>
          <a:bodyPr/>
          <a:lstStyle>
            <a:lvl1pPr marL="0" indent="0" algn="r">
              <a:lnSpc>
                <a:spcPct val="95000"/>
              </a:lnSpc>
              <a:spcBef>
                <a:spcPct val="35000"/>
              </a:spcBef>
              <a:buFont typeface="Arial" charset="0"/>
              <a:buNone/>
              <a:defRPr sz="2000" b="0" i="0" baseline="0">
                <a:solidFill>
                  <a:schemeClr val="bg1"/>
                </a:solidFill>
                <a:effectLst>
                  <a:outerShdw blurRad="38100" dist="38100" dir="2700000" algn="tl">
                    <a:srgbClr val="000000">
                      <a:alpha val="43137"/>
                    </a:srgbClr>
                  </a:outerShdw>
                </a:effectLst>
                <a:ea typeface="黑体" pitchFamily="2" charset="-122"/>
              </a:defRPr>
            </a:lvl1pPr>
          </a:lstStyle>
          <a:p>
            <a:pPr lvl="0"/>
            <a:r>
              <a:rPr lang="en-US" altLang="zh-CN" noProof="0" dirty="0" smtClean="0"/>
              <a:t>Click to edit Master subtitle style</a:t>
            </a:r>
          </a:p>
        </p:txBody>
      </p:sp>
      <p:sp>
        <p:nvSpPr>
          <p:cNvPr id="8" name="Rectangle 7"/>
          <p:cNvSpPr>
            <a:spLocks noGrp="1" noChangeArrowheads="1"/>
          </p:cNvSpPr>
          <p:nvPr>
            <p:ph type="sldNum" sz="quarter" idx="10"/>
          </p:nvPr>
        </p:nvSpPr>
        <p:spPr/>
        <p:txBody>
          <a:bodyPr/>
          <a:lstStyle>
            <a:lvl1pPr>
              <a:defRPr/>
            </a:lvl1pPr>
          </a:lstStyle>
          <a:p>
            <a:pPr>
              <a:defRPr/>
            </a:pPr>
            <a:fld id="{D983B628-62C1-41F0-B707-CA824F8A6578}" type="slidenum">
              <a:rPr lang="zh-CN" altLang="en-US"/>
              <a:pPr>
                <a:defRPr/>
              </a:pPr>
              <a:t>‹#›</a:t>
            </a:fld>
            <a:endParaRPr lang="en-US" altLang="zh-CN"/>
          </a:p>
        </p:txBody>
      </p:sp>
    </p:spTree>
    <p:extLst>
      <p:ext uri="{BB962C8B-B14F-4D97-AF65-F5344CB8AC3E}">
        <p14:creationId xmlns:p14="http://schemas.microsoft.com/office/powerpoint/2010/main" val="2399140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13_标题幻灯片">
    <p:bg>
      <p:bgPr>
        <a:solidFill>
          <a:srgbClr val="404040"/>
        </a:solidFill>
        <a:effectLst/>
      </p:bgPr>
    </p:bg>
    <p:spTree>
      <p:nvGrpSpPr>
        <p:cNvPr id="1" name=""/>
        <p:cNvGrpSpPr/>
        <p:nvPr/>
      </p:nvGrpSpPr>
      <p:grpSpPr>
        <a:xfrm>
          <a:off x="0" y="0"/>
          <a:ext cx="0" cy="0"/>
          <a:chOff x="0" y="0"/>
          <a:chExt cx="0" cy="0"/>
        </a:xfrm>
      </p:grpSpPr>
      <p:pic>
        <p:nvPicPr>
          <p:cNvPr id="9" name="Picture 70" descr="ribb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0" y="1525588"/>
            <a:ext cx="9144000" cy="279558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8"/>
          <p:cNvSpPr txBox="1">
            <a:spLocks noChangeArrowheads="1"/>
          </p:cNvSpPr>
          <p:nvPr/>
        </p:nvSpPr>
        <p:spPr bwMode="auto">
          <a:xfrm>
            <a:off x="3802063" y="6515100"/>
            <a:ext cx="16626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宋体" charset="-122"/>
              </a:defRPr>
            </a:lvl1pPr>
            <a:lvl2pPr marL="742950" indent="-285750" eaLnBrk="0" hangingPunct="0">
              <a:defRPr sz="1600" b="1">
                <a:solidFill>
                  <a:schemeClr val="tx1"/>
                </a:solidFill>
                <a:latin typeface="Arial" charset="0"/>
                <a:ea typeface="宋体" charset="-122"/>
              </a:defRPr>
            </a:lvl2pPr>
            <a:lvl3pPr marL="1143000" indent="-228600" eaLnBrk="0" hangingPunct="0">
              <a:defRPr sz="1600" b="1">
                <a:solidFill>
                  <a:schemeClr val="tx1"/>
                </a:solidFill>
                <a:latin typeface="Arial" charset="0"/>
                <a:ea typeface="宋体" charset="-122"/>
              </a:defRPr>
            </a:lvl3pPr>
            <a:lvl4pPr marL="1600200" indent="-228600" eaLnBrk="0" hangingPunct="0">
              <a:defRPr sz="1600" b="1">
                <a:solidFill>
                  <a:schemeClr val="tx1"/>
                </a:solidFill>
                <a:latin typeface="Arial" charset="0"/>
                <a:ea typeface="宋体" charset="-122"/>
              </a:defRPr>
            </a:lvl4pPr>
            <a:lvl5pPr marL="2057400" indent="-228600" eaLnBrk="0" hangingPunct="0">
              <a:defRPr sz="1600" b="1">
                <a:solidFill>
                  <a:schemeClr val="tx1"/>
                </a:solidFill>
                <a:latin typeface="Arial" charset="0"/>
                <a:ea typeface="宋体" charset="-122"/>
              </a:defRPr>
            </a:lvl5pPr>
            <a:lvl6pPr marL="2514600" indent="-228600" eaLnBrk="0" fontAlgn="base" hangingPunct="0">
              <a:spcBef>
                <a:spcPct val="0"/>
              </a:spcBef>
              <a:spcAft>
                <a:spcPct val="0"/>
              </a:spcAft>
              <a:defRPr sz="1600" b="1">
                <a:solidFill>
                  <a:schemeClr val="tx1"/>
                </a:solidFill>
                <a:latin typeface="Arial" charset="0"/>
                <a:ea typeface="宋体" charset="-122"/>
              </a:defRPr>
            </a:lvl6pPr>
            <a:lvl7pPr marL="2971800" indent="-228600" eaLnBrk="0" fontAlgn="base" hangingPunct="0">
              <a:spcBef>
                <a:spcPct val="0"/>
              </a:spcBef>
              <a:spcAft>
                <a:spcPct val="0"/>
              </a:spcAft>
              <a:defRPr sz="1600" b="1">
                <a:solidFill>
                  <a:schemeClr val="tx1"/>
                </a:solidFill>
                <a:latin typeface="Arial" charset="0"/>
                <a:ea typeface="宋体" charset="-122"/>
              </a:defRPr>
            </a:lvl7pPr>
            <a:lvl8pPr marL="3429000" indent="-228600" eaLnBrk="0" fontAlgn="base" hangingPunct="0">
              <a:spcBef>
                <a:spcPct val="0"/>
              </a:spcBef>
              <a:spcAft>
                <a:spcPct val="0"/>
              </a:spcAft>
              <a:defRPr sz="1600" b="1">
                <a:solidFill>
                  <a:schemeClr val="tx1"/>
                </a:solidFill>
                <a:latin typeface="Arial" charset="0"/>
                <a:ea typeface="宋体" charset="-122"/>
              </a:defRPr>
            </a:lvl8pPr>
            <a:lvl9pPr marL="3886200" indent="-228600" eaLnBrk="0" fontAlgn="base" hangingPunct="0">
              <a:spcBef>
                <a:spcPct val="0"/>
              </a:spcBef>
              <a:spcAft>
                <a:spcPct val="0"/>
              </a:spcAft>
              <a:defRPr sz="1600" b="1">
                <a:solidFill>
                  <a:schemeClr val="tx1"/>
                </a:solidFill>
                <a:latin typeface="Arial" charset="0"/>
                <a:ea typeface="宋体" charset="-122"/>
              </a:defRPr>
            </a:lvl9pPr>
          </a:lstStyle>
          <a:p>
            <a:pPr eaLnBrk="1" hangingPunct="1">
              <a:defRPr/>
            </a:pPr>
            <a:r>
              <a:rPr lang="en-US" altLang="zh-CN" sz="800" b="0" dirty="0" smtClean="0">
                <a:solidFill>
                  <a:schemeClr val="bg2"/>
                </a:solidFill>
              </a:rPr>
              <a:t>OUTAC Confidential </a:t>
            </a:r>
            <a:r>
              <a:rPr lang="en-US" altLang="zh-CN" sz="800" b="0" dirty="0" smtClean="0">
                <a:solidFill>
                  <a:schemeClr val="bg2"/>
                </a:solidFill>
              </a:rPr>
              <a:t>Information</a:t>
            </a:r>
          </a:p>
        </p:txBody>
      </p:sp>
      <p:sp>
        <p:nvSpPr>
          <p:cNvPr id="5124" name="Rectangle 4"/>
          <p:cNvSpPr>
            <a:spLocks noGrp="1" noChangeArrowheads="1"/>
          </p:cNvSpPr>
          <p:nvPr>
            <p:ph type="ctrTitle" sz="quarter" hasCustomPrompt="1"/>
          </p:nvPr>
        </p:nvSpPr>
        <p:spPr>
          <a:xfrm>
            <a:off x="685800" y="2819400"/>
            <a:ext cx="8077200" cy="1089025"/>
          </a:xfrm>
        </p:spPr>
        <p:txBody>
          <a:bodyPr anchor="ctr" anchorCtr="0"/>
          <a:lstStyle>
            <a:lvl1pPr algn="r">
              <a:lnSpc>
                <a:spcPct val="95000"/>
              </a:lnSpc>
              <a:buFont typeface="Arial" charset="0"/>
              <a:buNone/>
              <a:defRPr sz="3600" b="1" i="0" baseline="0">
                <a:solidFill>
                  <a:schemeClr val="bg1"/>
                </a:solidFill>
                <a:latin typeface="Arial" pitchFamily="34" charset="0"/>
                <a:ea typeface="微软雅黑" pitchFamily="34" charset="-122"/>
              </a:defRPr>
            </a:lvl1pPr>
          </a:lstStyle>
          <a:p>
            <a:pPr lvl="0"/>
            <a:r>
              <a:rPr lang="en-US" altLang="zh-CN" noProof="0" dirty="0" smtClean="0"/>
              <a:t>CLICK TO EDIT MASTER TEXT</a:t>
            </a:r>
          </a:p>
        </p:txBody>
      </p:sp>
      <p:sp>
        <p:nvSpPr>
          <p:cNvPr id="5125" name="Rectangle 5"/>
          <p:cNvSpPr>
            <a:spLocks noGrp="1" noChangeArrowheads="1"/>
          </p:cNvSpPr>
          <p:nvPr>
            <p:ph type="subTitle" sz="quarter" idx="1"/>
          </p:nvPr>
        </p:nvSpPr>
        <p:spPr>
          <a:xfrm>
            <a:off x="685800" y="4191000"/>
            <a:ext cx="8077200" cy="1066800"/>
          </a:xfrm>
        </p:spPr>
        <p:txBody>
          <a:bodyPr/>
          <a:lstStyle>
            <a:lvl1pPr marL="0" indent="0" algn="r">
              <a:lnSpc>
                <a:spcPct val="95000"/>
              </a:lnSpc>
              <a:spcBef>
                <a:spcPct val="35000"/>
              </a:spcBef>
              <a:buFont typeface="Arial" charset="0"/>
              <a:buNone/>
              <a:defRPr sz="2000" b="0" i="0" baseline="0">
                <a:solidFill>
                  <a:schemeClr val="bg1"/>
                </a:solidFill>
                <a:effectLst>
                  <a:outerShdw blurRad="38100" dist="38100" dir="2700000" algn="tl">
                    <a:srgbClr val="000000">
                      <a:alpha val="43137"/>
                    </a:srgbClr>
                  </a:outerShdw>
                </a:effectLst>
                <a:ea typeface="黑体" pitchFamily="2" charset="-122"/>
              </a:defRPr>
            </a:lvl1pPr>
          </a:lstStyle>
          <a:p>
            <a:pPr lvl="0"/>
            <a:r>
              <a:rPr lang="en-US" altLang="zh-CN" noProof="0" dirty="0" smtClean="0"/>
              <a:t>Click to edit Master subtitle style</a:t>
            </a:r>
          </a:p>
        </p:txBody>
      </p:sp>
      <p:sp>
        <p:nvSpPr>
          <p:cNvPr id="8" name="Rectangle 7"/>
          <p:cNvSpPr>
            <a:spLocks noGrp="1" noChangeArrowheads="1"/>
          </p:cNvSpPr>
          <p:nvPr>
            <p:ph type="sldNum" sz="quarter" idx="10"/>
          </p:nvPr>
        </p:nvSpPr>
        <p:spPr/>
        <p:txBody>
          <a:bodyPr/>
          <a:lstStyle>
            <a:lvl1pPr>
              <a:defRPr/>
            </a:lvl1pPr>
          </a:lstStyle>
          <a:p>
            <a:pPr>
              <a:defRPr/>
            </a:pPr>
            <a:fld id="{D983B628-62C1-41F0-B707-CA824F8A6578}" type="slidenum">
              <a:rPr lang="zh-CN" altLang="en-US"/>
              <a:pPr>
                <a:defRPr/>
              </a:pPr>
              <a:t>‹#›</a:t>
            </a:fld>
            <a:endParaRPr lang="en-US" altLang="zh-CN"/>
          </a:p>
        </p:txBody>
      </p:sp>
    </p:spTree>
    <p:extLst>
      <p:ext uri="{BB962C8B-B14F-4D97-AF65-F5344CB8AC3E}">
        <p14:creationId xmlns:p14="http://schemas.microsoft.com/office/powerpoint/2010/main" val="1351101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14_标题幻灯片">
    <p:bg>
      <p:bgPr>
        <a:solidFill>
          <a:srgbClr val="4695AE"/>
        </a:solidFill>
        <a:effectLst/>
      </p:bgPr>
    </p:bg>
    <p:spTree>
      <p:nvGrpSpPr>
        <p:cNvPr id="1" name=""/>
        <p:cNvGrpSpPr/>
        <p:nvPr/>
      </p:nvGrpSpPr>
      <p:grpSpPr>
        <a:xfrm>
          <a:off x="0" y="0"/>
          <a:ext cx="0" cy="0"/>
          <a:chOff x="0" y="0"/>
          <a:chExt cx="0" cy="0"/>
        </a:xfrm>
      </p:grpSpPr>
      <p:pic>
        <p:nvPicPr>
          <p:cNvPr id="9" name="Picture 70" descr="ribb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0" y="1525588"/>
            <a:ext cx="9144000" cy="279558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8"/>
          <p:cNvSpPr txBox="1">
            <a:spLocks noChangeArrowheads="1"/>
          </p:cNvSpPr>
          <p:nvPr/>
        </p:nvSpPr>
        <p:spPr bwMode="auto">
          <a:xfrm>
            <a:off x="3802063" y="6515100"/>
            <a:ext cx="16626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宋体" charset="-122"/>
              </a:defRPr>
            </a:lvl1pPr>
            <a:lvl2pPr marL="742950" indent="-285750" eaLnBrk="0" hangingPunct="0">
              <a:defRPr sz="1600" b="1">
                <a:solidFill>
                  <a:schemeClr val="tx1"/>
                </a:solidFill>
                <a:latin typeface="Arial" charset="0"/>
                <a:ea typeface="宋体" charset="-122"/>
              </a:defRPr>
            </a:lvl2pPr>
            <a:lvl3pPr marL="1143000" indent="-228600" eaLnBrk="0" hangingPunct="0">
              <a:defRPr sz="1600" b="1">
                <a:solidFill>
                  <a:schemeClr val="tx1"/>
                </a:solidFill>
                <a:latin typeface="Arial" charset="0"/>
                <a:ea typeface="宋体" charset="-122"/>
              </a:defRPr>
            </a:lvl3pPr>
            <a:lvl4pPr marL="1600200" indent="-228600" eaLnBrk="0" hangingPunct="0">
              <a:defRPr sz="1600" b="1">
                <a:solidFill>
                  <a:schemeClr val="tx1"/>
                </a:solidFill>
                <a:latin typeface="Arial" charset="0"/>
                <a:ea typeface="宋体" charset="-122"/>
              </a:defRPr>
            </a:lvl4pPr>
            <a:lvl5pPr marL="2057400" indent="-228600" eaLnBrk="0" hangingPunct="0">
              <a:defRPr sz="1600" b="1">
                <a:solidFill>
                  <a:schemeClr val="tx1"/>
                </a:solidFill>
                <a:latin typeface="Arial" charset="0"/>
                <a:ea typeface="宋体" charset="-122"/>
              </a:defRPr>
            </a:lvl5pPr>
            <a:lvl6pPr marL="2514600" indent="-228600" eaLnBrk="0" fontAlgn="base" hangingPunct="0">
              <a:spcBef>
                <a:spcPct val="0"/>
              </a:spcBef>
              <a:spcAft>
                <a:spcPct val="0"/>
              </a:spcAft>
              <a:defRPr sz="1600" b="1">
                <a:solidFill>
                  <a:schemeClr val="tx1"/>
                </a:solidFill>
                <a:latin typeface="Arial" charset="0"/>
                <a:ea typeface="宋体" charset="-122"/>
              </a:defRPr>
            </a:lvl6pPr>
            <a:lvl7pPr marL="2971800" indent="-228600" eaLnBrk="0" fontAlgn="base" hangingPunct="0">
              <a:spcBef>
                <a:spcPct val="0"/>
              </a:spcBef>
              <a:spcAft>
                <a:spcPct val="0"/>
              </a:spcAft>
              <a:defRPr sz="1600" b="1">
                <a:solidFill>
                  <a:schemeClr val="tx1"/>
                </a:solidFill>
                <a:latin typeface="Arial" charset="0"/>
                <a:ea typeface="宋体" charset="-122"/>
              </a:defRPr>
            </a:lvl7pPr>
            <a:lvl8pPr marL="3429000" indent="-228600" eaLnBrk="0" fontAlgn="base" hangingPunct="0">
              <a:spcBef>
                <a:spcPct val="0"/>
              </a:spcBef>
              <a:spcAft>
                <a:spcPct val="0"/>
              </a:spcAft>
              <a:defRPr sz="1600" b="1">
                <a:solidFill>
                  <a:schemeClr val="tx1"/>
                </a:solidFill>
                <a:latin typeface="Arial" charset="0"/>
                <a:ea typeface="宋体" charset="-122"/>
              </a:defRPr>
            </a:lvl8pPr>
            <a:lvl9pPr marL="3886200" indent="-228600" eaLnBrk="0" fontAlgn="base" hangingPunct="0">
              <a:spcBef>
                <a:spcPct val="0"/>
              </a:spcBef>
              <a:spcAft>
                <a:spcPct val="0"/>
              </a:spcAft>
              <a:defRPr sz="1600" b="1">
                <a:solidFill>
                  <a:schemeClr val="tx1"/>
                </a:solidFill>
                <a:latin typeface="Arial" charset="0"/>
                <a:ea typeface="宋体" charset="-122"/>
              </a:defRPr>
            </a:lvl9pPr>
          </a:lstStyle>
          <a:p>
            <a:pPr eaLnBrk="1" hangingPunct="1">
              <a:defRPr/>
            </a:pPr>
            <a:r>
              <a:rPr lang="en-US" altLang="zh-CN" sz="800" b="0" dirty="0" smtClean="0">
                <a:solidFill>
                  <a:schemeClr val="bg2"/>
                </a:solidFill>
              </a:rPr>
              <a:t>OUTAC Confidential </a:t>
            </a:r>
            <a:r>
              <a:rPr lang="en-US" altLang="zh-CN" sz="800" b="0" dirty="0" smtClean="0">
                <a:solidFill>
                  <a:schemeClr val="bg2"/>
                </a:solidFill>
              </a:rPr>
              <a:t>Information</a:t>
            </a:r>
          </a:p>
        </p:txBody>
      </p:sp>
      <p:sp>
        <p:nvSpPr>
          <p:cNvPr id="5124" name="Rectangle 4"/>
          <p:cNvSpPr>
            <a:spLocks noGrp="1" noChangeArrowheads="1"/>
          </p:cNvSpPr>
          <p:nvPr>
            <p:ph type="ctrTitle" sz="quarter" hasCustomPrompt="1"/>
          </p:nvPr>
        </p:nvSpPr>
        <p:spPr>
          <a:xfrm>
            <a:off x="685800" y="2819400"/>
            <a:ext cx="8077200" cy="1089025"/>
          </a:xfrm>
        </p:spPr>
        <p:txBody>
          <a:bodyPr anchor="ctr" anchorCtr="0"/>
          <a:lstStyle>
            <a:lvl1pPr algn="r">
              <a:lnSpc>
                <a:spcPct val="95000"/>
              </a:lnSpc>
              <a:buFont typeface="Arial" charset="0"/>
              <a:buNone/>
              <a:defRPr sz="3600" b="1" i="0" baseline="0">
                <a:solidFill>
                  <a:schemeClr val="bg1"/>
                </a:solidFill>
                <a:latin typeface="Arial" pitchFamily="34" charset="0"/>
                <a:ea typeface="微软雅黑" pitchFamily="34" charset="-122"/>
              </a:defRPr>
            </a:lvl1pPr>
          </a:lstStyle>
          <a:p>
            <a:pPr lvl="0"/>
            <a:r>
              <a:rPr lang="en-US" altLang="zh-CN" noProof="0" dirty="0" smtClean="0"/>
              <a:t>CLICK TO EDIT MASTER TEXT</a:t>
            </a:r>
          </a:p>
        </p:txBody>
      </p:sp>
      <p:sp>
        <p:nvSpPr>
          <p:cNvPr id="5125" name="Rectangle 5"/>
          <p:cNvSpPr>
            <a:spLocks noGrp="1" noChangeArrowheads="1"/>
          </p:cNvSpPr>
          <p:nvPr>
            <p:ph type="subTitle" sz="quarter" idx="1"/>
          </p:nvPr>
        </p:nvSpPr>
        <p:spPr>
          <a:xfrm>
            <a:off x="685800" y="4191000"/>
            <a:ext cx="8077200" cy="1066800"/>
          </a:xfrm>
        </p:spPr>
        <p:txBody>
          <a:bodyPr/>
          <a:lstStyle>
            <a:lvl1pPr marL="0" indent="0" algn="r">
              <a:lnSpc>
                <a:spcPct val="95000"/>
              </a:lnSpc>
              <a:spcBef>
                <a:spcPct val="35000"/>
              </a:spcBef>
              <a:buFont typeface="Arial" charset="0"/>
              <a:buNone/>
              <a:defRPr sz="2000" b="0" i="0" baseline="0">
                <a:solidFill>
                  <a:schemeClr val="bg1"/>
                </a:solidFill>
                <a:effectLst>
                  <a:outerShdw blurRad="38100" dist="38100" dir="2700000" algn="tl">
                    <a:srgbClr val="000000">
                      <a:alpha val="43137"/>
                    </a:srgbClr>
                  </a:outerShdw>
                </a:effectLst>
                <a:ea typeface="黑体" pitchFamily="2" charset="-122"/>
              </a:defRPr>
            </a:lvl1pPr>
          </a:lstStyle>
          <a:p>
            <a:pPr lvl="0"/>
            <a:r>
              <a:rPr lang="en-US" altLang="zh-CN" noProof="0" dirty="0" smtClean="0"/>
              <a:t>Click to edit Master subtitle style</a:t>
            </a:r>
          </a:p>
        </p:txBody>
      </p:sp>
      <p:sp>
        <p:nvSpPr>
          <p:cNvPr id="8" name="Rectangle 7"/>
          <p:cNvSpPr>
            <a:spLocks noGrp="1" noChangeArrowheads="1"/>
          </p:cNvSpPr>
          <p:nvPr>
            <p:ph type="sldNum" sz="quarter" idx="10"/>
          </p:nvPr>
        </p:nvSpPr>
        <p:spPr/>
        <p:txBody>
          <a:bodyPr/>
          <a:lstStyle>
            <a:lvl1pPr>
              <a:defRPr/>
            </a:lvl1pPr>
          </a:lstStyle>
          <a:p>
            <a:pPr>
              <a:defRPr/>
            </a:pPr>
            <a:fld id="{D983B628-62C1-41F0-B707-CA824F8A6578}" type="slidenum">
              <a:rPr lang="zh-CN" altLang="en-US"/>
              <a:pPr>
                <a:defRPr/>
              </a:pPr>
              <a:t>‹#›</a:t>
            </a:fld>
            <a:endParaRPr lang="en-US" altLang="zh-CN"/>
          </a:p>
        </p:txBody>
      </p:sp>
    </p:spTree>
    <p:extLst>
      <p:ext uri="{BB962C8B-B14F-4D97-AF65-F5344CB8AC3E}">
        <p14:creationId xmlns:p14="http://schemas.microsoft.com/office/powerpoint/2010/main" val="237450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15_标题幻灯片">
    <p:bg>
      <p:bgPr>
        <a:solidFill>
          <a:srgbClr val="46954A"/>
        </a:solidFill>
        <a:effectLst/>
      </p:bgPr>
    </p:bg>
    <p:spTree>
      <p:nvGrpSpPr>
        <p:cNvPr id="1" name=""/>
        <p:cNvGrpSpPr/>
        <p:nvPr/>
      </p:nvGrpSpPr>
      <p:grpSpPr>
        <a:xfrm>
          <a:off x="0" y="0"/>
          <a:ext cx="0" cy="0"/>
          <a:chOff x="0" y="0"/>
          <a:chExt cx="0" cy="0"/>
        </a:xfrm>
      </p:grpSpPr>
      <p:pic>
        <p:nvPicPr>
          <p:cNvPr id="9" name="Picture 70" descr="ribb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0" y="1525588"/>
            <a:ext cx="9144000" cy="279558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8"/>
          <p:cNvSpPr txBox="1">
            <a:spLocks noChangeArrowheads="1"/>
          </p:cNvSpPr>
          <p:nvPr/>
        </p:nvSpPr>
        <p:spPr bwMode="auto">
          <a:xfrm>
            <a:off x="3802063" y="6515100"/>
            <a:ext cx="16626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宋体" charset="-122"/>
              </a:defRPr>
            </a:lvl1pPr>
            <a:lvl2pPr marL="742950" indent="-285750" eaLnBrk="0" hangingPunct="0">
              <a:defRPr sz="1600" b="1">
                <a:solidFill>
                  <a:schemeClr val="tx1"/>
                </a:solidFill>
                <a:latin typeface="Arial" charset="0"/>
                <a:ea typeface="宋体" charset="-122"/>
              </a:defRPr>
            </a:lvl2pPr>
            <a:lvl3pPr marL="1143000" indent="-228600" eaLnBrk="0" hangingPunct="0">
              <a:defRPr sz="1600" b="1">
                <a:solidFill>
                  <a:schemeClr val="tx1"/>
                </a:solidFill>
                <a:latin typeface="Arial" charset="0"/>
                <a:ea typeface="宋体" charset="-122"/>
              </a:defRPr>
            </a:lvl3pPr>
            <a:lvl4pPr marL="1600200" indent="-228600" eaLnBrk="0" hangingPunct="0">
              <a:defRPr sz="1600" b="1">
                <a:solidFill>
                  <a:schemeClr val="tx1"/>
                </a:solidFill>
                <a:latin typeface="Arial" charset="0"/>
                <a:ea typeface="宋体" charset="-122"/>
              </a:defRPr>
            </a:lvl4pPr>
            <a:lvl5pPr marL="2057400" indent="-228600" eaLnBrk="0" hangingPunct="0">
              <a:defRPr sz="1600" b="1">
                <a:solidFill>
                  <a:schemeClr val="tx1"/>
                </a:solidFill>
                <a:latin typeface="Arial" charset="0"/>
                <a:ea typeface="宋体" charset="-122"/>
              </a:defRPr>
            </a:lvl5pPr>
            <a:lvl6pPr marL="2514600" indent="-228600" eaLnBrk="0" fontAlgn="base" hangingPunct="0">
              <a:spcBef>
                <a:spcPct val="0"/>
              </a:spcBef>
              <a:spcAft>
                <a:spcPct val="0"/>
              </a:spcAft>
              <a:defRPr sz="1600" b="1">
                <a:solidFill>
                  <a:schemeClr val="tx1"/>
                </a:solidFill>
                <a:latin typeface="Arial" charset="0"/>
                <a:ea typeface="宋体" charset="-122"/>
              </a:defRPr>
            </a:lvl6pPr>
            <a:lvl7pPr marL="2971800" indent="-228600" eaLnBrk="0" fontAlgn="base" hangingPunct="0">
              <a:spcBef>
                <a:spcPct val="0"/>
              </a:spcBef>
              <a:spcAft>
                <a:spcPct val="0"/>
              </a:spcAft>
              <a:defRPr sz="1600" b="1">
                <a:solidFill>
                  <a:schemeClr val="tx1"/>
                </a:solidFill>
                <a:latin typeface="Arial" charset="0"/>
                <a:ea typeface="宋体" charset="-122"/>
              </a:defRPr>
            </a:lvl7pPr>
            <a:lvl8pPr marL="3429000" indent="-228600" eaLnBrk="0" fontAlgn="base" hangingPunct="0">
              <a:spcBef>
                <a:spcPct val="0"/>
              </a:spcBef>
              <a:spcAft>
                <a:spcPct val="0"/>
              </a:spcAft>
              <a:defRPr sz="1600" b="1">
                <a:solidFill>
                  <a:schemeClr val="tx1"/>
                </a:solidFill>
                <a:latin typeface="Arial" charset="0"/>
                <a:ea typeface="宋体" charset="-122"/>
              </a:defRPr>
            </a:lvl8pPr>
            <a:lvl9pPr marL="3886200" indent="-228600" eaLnBrk="0" fontAlgn="base" hangingPunct="0">
              <a:spcBef>
                <a:spcPct val="0"/>
              </a:spcBef>
              <a:spcAft>
                <a:spcPct val="0"/>
              </a:spcAft>
              <a:defRPr sz="1600" b="1">
                <a:solidFill>
                  <a:schemeClr val="tx1"/>
                </a:solidFill>
                <a:latin typeface="Arial" charset="0"/>
                <a:ea typeface="宋体" charset="-122"/>
              </a:defRPr>
            </a:lvl9pPr>
          </a:lstStyle>
          <a:p>
            <a:pPr eaLnBrk="1" hangingPunct="1">
              <a:defRPr/>
            </a:pPr>
            <a:r>
              <a:rPr lang="en-US" altLang="zh-CN" sz="800" b="0" dirty="0" smtClean="0">
                <a:solidFill>
                  <a:schemeClr val="bg2"/>
                </a:solidFill>
              </a:rPr>
              <a:t>OUTAC Confidential </a:t>
            </a:r>
            <a:r>
              <a:rPr lang="en-US" altLang="zh-CN" sz="800" b="0" dirty="0" smtClean="0">
                <a:solidFill>
                  <a:schemeClr val="bg2"/>
                </a:solidFill>
              </a:rPr>
              <a:t>Information</a:t>
            </a:r>
          </a:p>
        </p:txBody>
      </p:sp>
      <p:sp>
        <p:nvSpPr>
          <p:cNvPr id="5124" name="Rectangle 4"/>
          <p:cNvSpPr>
            <a:spLocks noGrp="1" noChangeArrowheads="1"/>
          </p:cNvSpPr>
          <p:nvPr>
            <p:ph type="ctrTitle" sz="quarter" hasCustomPrompt="1"/>
          </p:nvPr>
        </p:nvSpPr>
        <p:spPr>
          <a:xfrm>
            <a:off x="685800" y="2819400"/>
            <a:ext cx="8077200" cy="1089025"/>
          </a:xfrm>
        </p:spPr>
        <p:txBody>
          <a:bodyPr anchor="ctr" anchorCtr="0"/>
          <a:lstStyle>
            <a:lvl1pPr algn="r">
              <a:lnSpc>
                <a:spcPct val="95000"/>
              </a:lnSpc>
              <a:buFont typeface="Arial" charset="0"/>
              <a:buNone/>
              <a:defRPr sz="3600" b="1" i="0" baseline="0">
                <a:solidFill>
                  <a:schemeClr val="bg1"/>
                </a:solidFill>
                <a:latin typeface="Arial" pitchFamily="34" charset="0"/>
                <a:ea typeface="微软雅黑" pitchFamily="34" charset="-122"/>
              </a:defRPr>
            </a:lvl1pPr>
          </a:lstStyle>
          <a:p>
            <a:pPr lvl="0"/>
            <a:r>
              <a:rPr lang="en-US" altLang="zh-CN" noProof="0" dirty="0" smtClean="0"/>
              <a:t>CLICK TO EDIT MASTER TEXT</a:t>
            </a:r>
          </a:p>
        </p:txBody>
      </p:sp>
      <p:sp>
        <p:nvSpPr>
          <p:cNvPr id="5125" name="Rectangle 5"/>
          <p:cNvSpPr>
            <a:spLocks noGrp="1" noChangeArrowheads="1"/>
          </p:cNvSpPr>
          <p:nvPr>
            <p:ph type="subTitle" sz="quarter" idx="1"/>
          </p:nvPr>
        </p:nvSpPr>
        <p:spPr>
          <a:xfrm>
            <a:off x="685800" y="4191000"/>
            <a:ext cx="8077200" cy="1066800"/>
          </a:xfrm>
        </p:spPr>
        <p:txBody>
          <a:bodyPr/>
          <a:lstStyle>
            <a:lvl1pPr marL="0" indent="0" algn="r">
              <a:lnSpc>
                <a:spcPct val="95000"/>
              </a:lnSpc>
              <a:spcBef>
                <a:spcPct val="35000"/>
              </a:spcBef>
              <a:buFont typeface="Arial" charset="0"/>
              <a:buNone/>
              <a:defRPr sz="2000" b="0" i="0" baseline="0">
                <a:solidFill>
                  <a:schemeClr val="bg1"/>
                </a:solidFill>
                <a:effectLst>
                  <a:outerShdw blurRad="38100" dist="38100" dir="2700000" algn="tl">
                    <a:srgbClr val="000000">
                      <a:alpha val="43137"/>
                    </a:srgbClr>
                  </a:outerShdw>
                </a:effectLst>
                <a:ea typeface="黑体" pitchFamily="2" charset="-122"/>
              </a:defRPr>
            </a:lvl1pPr>
          </a:lstStyle>
          <a:p>
            <a:pPr lvl="0"/>
            <a:r>
              <a:rPr lang="en-US" altLang="zh-CN" noProof="0" dirty="0" smtClean="0"/>
              <a:t>Click to edit Master subtitle style</a:t>
            </a:r>
          </a:p>
        </p:txBody>
      </p:sp>
      <p:sp>
        <p:nvSpPr>
          <p:cNvPr id="8" name="Rectangle 7"/>
          <p:cNvSpPr>
            <a:spLocks noGrp="1" noChangeArrowheads="1"/>
          </p:cNvSpPr>
          <p:nvPr>
            <p:ph type="sldNum" sz="quarter" idx="10"/>
          </p:nvPr>
        </p:nvSpPr>
        <p:spPr/>
        <p:txBody>
          <a:bodyPr/>
          <a:lstStyle>
            <a:lvl1pPr>
              <a:defRPr/>
            </a:lvl1pPr>
          </a:lstStyle>
          <a:p>
            <a:pPr>
              <a:defRPr/>
            </a:pPr>
            <a:fld id="{D983B628-62C1-41F0-B707-CA824F8A6578}" type="slidenum">
              <a:rPr lang="zh-CN" altLang="en-US"/>
              <a:pPr>
                <a:defRPr/>
              </a:pPr>
              <a:t>‹#›</a:t>
            </a:fld>
            <a:endParaRPr lang="en-US" altLang="zh-CN"/>
          </a:p>
        </p:txBody>
      </p:sp>
    </p:spTree>
    <p:extLst>
      <p:ext uri="{BB962C8B-B14F-4D97-AF65-F5344CB8AC3E}">
        <p14:creationId xmlns:p14="http://schemas.microsoft.com/office/powerpoint/2010/main" val="3801190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1_标题和内容">
    <p:bg>
      <p:bgPr>
        <a:solidFill>
          <a:srgbClr val="003399"/>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534400" cy="914400"/>
          </a:xfrm>
          <a:noFill/>
          <a:ln>
            <a:noFill/>
          </a:ln>
          <a:effectLst/>
          <a:extLst/>
        </p:spPr>
        <p:txBody>
          <a:bodyPr/>
          <a:lstStyle>
            <a:lvl1pPr>
              <a:defRPr lang="zh-CN" altLang="en-US" sz="3600" b="1" i="0" baseline="0" dirty="0">
                <a:solidFill>
                  <a:schemeClr val="bg1"/>
                </a:solidFill>
                <a:effectLst>
                  <a:outerShdw blurRad="38100" dist="38100" dir="2700000" algn="tl">
                    <a:srgbClr val="000000">
                      <a:alpha val="43137"/>
                    </a:srgbClr>
                  </a:outerShdw>
                </a:effectLst>
                <a:ea typeface="黑体" pitchFamily="2" charset="-122"/>
              </a:defRPr>
            </a:lvl1pPr>
          </a:lstStyle>
          <a:p>
            <a:pPr lvl="0"/>
            <a:r>
              <a:rPr lang="zh-CN" altLang="en-US" dirty="0" smtClean="0"/>
              <a:t>单击此处编辑母版标题样式</a:t>
            </a:r>
            <a:endParaRPr lang="zh-CN" altLang="en-US" dirty="0"/>
          </a:p>
        </p:txBody>
      </p:sp>
      <p:sp>
        <p:nvSpPr>
          <p:cNvPr id="3" name="内容占位符 2"/>
          <p:cNvSpPr>
            <a:spLocks noGrp="1"/>
          </p:cNvSpPr>
          <p:nvPr>
            <p:ph idx="1"/>
          </p:nvPr>
        </p:nvSpPr>
        <p:spPr>
          <a:xfrm>
            <a:off x="3657600" y="2514600"/>
            <a:ext cx="3276600" cy="1981200"/>
          </a:xfrm>
        </p:spPr>
        <p:txBody>
          <a:bodyPr/>
          <a:lstStyle>
            <a:lvl1pPr marL="273050" indent="-273050">
              <a:buClr>
                <a:schemeClr val="bg1"/>
              </a:buClr>
              <a:buSzPct val="60000"/>
              <a:buFont typeface="Wingdings" pitchFamily="2" charset="2"/>
              <a:buChar char="n"/>
              <a:defRPr baseline="0">
                <a:solidFill>
                  <a:schemeClr val="bg1"/>
                </a:solidFill>
              </a:defRPr>
            </a:lvl1pPr>
            <a:lvl2pPr marL="628650" indent="-282575">
              <a:buClr>
                <a:schemeClr val="bg1"/>
              </a:buClr>
              <a:buFont typeface="Arial" pitchFamily="34" charset="0"/>
              <a:buChar cha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747FB4B1-925C-46F1-BBAB-0281456B136C}" type="slidenum">
              <a:rPr lang="zh-CN" altLang="en-US"/>
              <a:pPr>
                <a:defRPr/>
              </a:pPr>
              <a:t>‹#›</a:t>
            </a:fld>
            <a:endParaRPr lang="en-US" altLang="zh-CN" dirty="0"/>
          </a:p>
        </p:txBody>
      </p:sp>
      <p:sp>
        <p:nvSpPr>
          <p:cNvPr id="5" name="Oval 5"/>
          <p:cNvSpPr>
            <a:spLocks noChangeArrowheads="1"/>
          </p:cNvSpPr>
          <p:nvPr userDrawn="1"/>
        </p:nvSpPr>
        <p:spPr bwMode="auto">
          <a:xfrm>
            <a:off x="609600" y="2016125"/>
            <a:ext cx="1871663" cy="1871663"/>
          </a:xfrm>
          <a:prstGeom prst="ellipse">
            <a:avLst/>
          </a:prstGeom>
          <a:solidFill>
            <a:srgbClr val="C0C0C0">
              <a:alpha val="39999"/>
            </a:srgbClr>
          </a:soli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Text Box 6"/>
          <p:cNvSpPr txBox="1">
            <a:spLocks noChangeArrowheads="1"/>
          </p:cNvSpPr>
          <p:nvPr userDrawn="1"/>
        </p:nvSpPr>
        <p:spPr bwMode="auto">
          <a:xfrm>
            <a:off x="1112838" y="2662238"/>
            <a:ext cx="100965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0" tIns="45700" rIns="91400" bIns="45700">
            <a:spAutoFit/>
          </a:bodyPr>
          <a:lstStyle/>
          <a:p>
            <a:r>
              <a:rPr lang="zh-CN" altLang="en-US" sz="2400" b="1" dirty="0">
                <a:solidFill>
                  <a:schemeClr val="bg1"/>
                </a:solidFill>
                <a:effectLst>
                  <a:outerShdw blurRad="38100" dist="38100" dir="2700000" algn="tl">
                    <a:srgbClr val="000000"/>
                  </a:outerShdw>
                </a:effectLst>
                <a:ea typeface="楷体_GB2312" pitchFamily="49" charset="-122"/>
              </a:rPr>
              <a:t>小结</a:t>
            </a:r>
            <a:endParaRPr lang="zh-CN" altLang="en-US" b="1" dirty="0">
              <a:solidFill>
                <a:schemeClr val="bg1"/>
              </a:solidFill>
              <a:effectLst>
                <a:outerShdw blurRad="38100" dist="38100" dir="2700000" algn="tl">
                  <a:srgbClr val="000000"/>
                </a:outerShdw>
              </a:effectLst>
              <a:ea typeface="楷体_GB2312" pitchFamily="49" charset="-122"/>
            </a:endParaRPr>
          </a:p>
        </p:txBody>
      </p:sp>
      <p:grpSp>
        <p:nvGrpSpPr>
          <p:cNvPr id="7" name="Group 11"/>
          <p:cNvGrpSpPr>
            <a:grpSpLocks/>
          </p:cNvGrpSpPr>
          <p:nvPr userDrawn="1"/>
        </p:nvGrpSpPr>
        <p:grpSpPr bwMode="auto">
          <a:xfrm>
            <a:off x="1690688" y="1582738"/>
            <a:ext cx="7058025" cy="3717925"/>
            <a:chOff x="975" y="1434"/>
            <a:chExt cx="4445" cy="2342"/>
          </a:xfrm>
        </p:grpSpPr>
        <p:sp>
          <p:nvSpPr>
            <p:cNvPr id="8" name="AutoShape 12"/>
            <p:cNvSpPr>
              <a:spLocks noChangeArrowheads="1"/>
            </p:cNvSpPr>
            <p:nvPr/>
          </p:nvSpPr>
          <p:spPr bwMode="auto">
            <a:xfrm>
              <a:off x="975" y="1434"/>
              <a:ext cx="4400" cy="2314"/>
            </a:xfrm>
            <a:prstGeom prst="diamond">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AutoShape 13"/>
            <p:cNvSpPr>
              <a:spLocks noChangeArrowheads="1"/>
            </p:cNvSpPr>
            <p:nvPr/>
          </p:nvSpPr>
          <p:spPr bwMode="auto">
            <a:xfrm>
              <a:off x="1020" y="1462"/>
              <a:ext cx="4400" cy="2314"/>
            </a:xfrm>
            <a:prstGeom prst="diamond">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643708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2_标题和内容">
    <p:bg>
      <p:bgPr>
        <a:solidFill>
          <a:srgbClr val="003399"/>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534400" cy="914400"/>
          </a:xfrm>
          <a:noFill/>
          <a:ln>
            <a:noFill/>
          </a:ln>
          <a:effectLst/>
          <a:extLst/>
        </p:spPr>
        <p:txBody>
          <a:bodyPr/>
          <a:lstStyle>
            <a:lvl1pPr>
              <a:defRPr lang="zh-CN" altLang="en-US" sz="3600" b="1" i="0" baseline="0" dirty="0">
                <a:solidFill>
                  <a:schemeClr val="bg1"/>
                </a:solidFill>
                <a:effectLst>
                  <a:outerShdw blurRad="38100" dist="38100" dir="2700000" algn="tl">
                    <a:srgbClr val="000000">
                      <a:alpha val="43137"/>
                    </a:srgbClr>
                  </a:outerShdw>
                </a:effectLst>
                <a:ea typeface="黑体" pitchFamily="2" charset="-122"/>
              </a:defRPr>
            </a:lvl1pPr>
          </a:lstStyle>
          <a:p>
            <a:pPr lvl="0"/>
            <a:r>
              <a:rPr lang="zh-CN" altLang="en-US" dirty="0" smtClean="0"/>
              <a:t>单击此处编辑母版标题样式</a:t>
            </a:r>
            <a:endParaRPr lang="zh-CN" altLang="en-US" dirty="0"/>
          </a:p>
        </p:txBody>
      </p:sp>
      <p:sp>
        <p:nvSpPr>
          <p:cNvPr id="3" name="内容占位符 2"/>
          <p:cNvSpPr>
            <a:spLocks noGrp="1"/>
          </p:cNvSpPr>
          <p:nvPr>
            <p:ph idx="1"/>
          </p:nvPr>
        </p:nvSpPr>
        <p:spPr>
          <a:xfrm>
            <a:off x="3124200" y="2362200"/>
            <a:ext cx="3276600" cy="1981200"/>
          </a:xfrm>
        </p:spPr>
        <p:txBody>
          <a:bodyPr/>
          <a:lstStyle>
            <a:lvl1pPr marL="273050" indent="-273050">
              <a:buClr>
                <a:schemeClr val="bg1"/>
              </a:buClr>
              <a:buSzPct val="60000"/>
              <a:buFont typeface="Wingdings" pitchFamily="2" charset="2"/>
              <a:buChar char="n"/>
              <a:defRPr baseline="0">
                <a:solidFill>
                  <a:schemeClr val="bg1"/>
                </a:solidFill>
              </a:defRPr>
            </a:lvl1pPr>
            <a:lvl2pPr marL="628650" indent="-282575">
              <a:buClr>
                <a:schemeClr val="bg1"/>
              </a:buClr>
              <a:buFont typeface="Arial" pitchFamily="34" charset="0"/>
              <a:buChar cha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747FB4B1-925C-46F1-BBAB-0281456B136C}" type="slidenum">
              <a:rPr lang="zh-CN" altLang="en-US"/>
              <a:pPr>
                <a:defRPr/>
              </a:pPr>
              <a:t>‹#›</a:t>
            </a:fld>
            <a:endParaRPr lang="en-US" altLang="zh-CN" dirty="0"/>
          </a:p>
        </p:txBody>
      </p:sp>
      <p:sp>
        <p:nvSpPr>
          <p:cNvPr id="5" name="Oval 5"/>
          <p:cNvSpPr>
            <a:spLocks noChangeArrowheads="1"/>
          </p:cNvSpPr>
          <p:nvPr userDrawn="1"/>
        </p:nvSpPr>
        <p:spPr bwMode="auto">
          <a:xfrm>
            <a:off x="609600" y="2016125"/>
            <a:ext cx="1871663" cy="1871663"/>
          </a:xfrm>
          <a:prstGeom prst="ellipse">
            <a:avLst/>
          </a:prstGeom>
          <a:solidFill>
            <a:srgbClr val="C0C0C0">
              <a:alpha val="39999"/>
            </a:srgbClr>
          </a:solidFill>
          <a:ln w="9525"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Text Box 6"/>
          <p:cNvSpPr txBox="1">
            <a:spLocks noChangeArrowheads="1"/>
          </p:cNvSpPr>
          <p:nvPr userDrawn="1"/>
        </p:nvSpPr>
        <p:spPr bwMode="auto">
          <a:xfrm>
            <a:off x="1112838" y="2662238"/>
            <a:ext cx="100965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0" tIns="45700" rIns="91400" bIns="45700">
            <a:spAutoFit/>
          </a:bodyPr>
          <a:lstStyle/>
          <a:p>
            <a:r>
              <a:rPr lang="zh-CN" altLang="en-US" sz="2400" b="1" dirty="0">
                <a:solidFill>
                  <a:schemeClr val="bg1"/>
                </a:solidFill>
                <a:effectLst>
                  <a:outerShdw blurRad="38100" dist="38100" dir="2700000" algn="tl">
                    <a:srgbClr val="000000"/>
                  </a:outerShdw>
                </a:effectLst>
                <a:ea typeface="楷体_GB2312" pitchFamily="49" charset="-122"/>
              </a:rPr>
              <a:t>小结</a:t>
            </a:r>
            <a:endParaRPr lang="zh-CN" altLang="en-US" b="1" dirty="0">
              <a:solidFill>
                <a:schemeClr val="bg1"/>
              </a:solidFill>
              <a:effectLst>
                <a:outerShdw blurRad="38100" dist="38100" dir="2700000" algn="tl">
                  <a:srgbClr val="000000"/>
                </a:outerShdw>
              </a:effectLst>
              <a:ea typeface="楷体_GB2312" pitchFamily="49" charset="-122"/>
            </a:endParaRPr>
          </a:p>
        </p:txBody>
      </p:sp>
      <p:grpSp>
        <p:nvGrpSpPr>
          <p:cNvPr id="10" name="Group 4"/>
          <p:cNvGrpSpPr>
            <a:grpSpLocks/>
          </p:cNvGrpSpPr>
          <p:nvPr userDrawn="1"/>
        </p:nvGrpSpPr>
        <p:grpSpPr bwMode="auto">
          <a:xfrm>
            <a:off x="2105025" y="2071688"/>
            <a:ext cx="4997450" cy="2603500"/>
            <a:chOff x="975" y="1434"/>
            <a:chExt cx="4445" cy="2342"/>
          </a:xfrm>
        </p:grpSpPr>
        <p:sp>
          <p:nvSpPr>
            <p:cNvPr id="11" name="AutoShape 5"/>
            <p:cNvSpPr>
              <a:spLocks noChangeArrowheads="1"/>
            </p:cNvSpPr>
            <p:nvPr/>
          </p:nvSpPr>
          <p:spPr bwMode="auto">
            <a:xfrm>
              <a:off x="975" y="1434"/>
              <a:ext cx="4400" cy="2314"/>
            </a:xfrm>
            <a:prstGeom prst="plaque">
              <a:avLst>
                <a:gd name="adj" fmla="val 16667"/>
              </a:avLst>
            </a:prstGeom>
            <a:noFill/>
            <a:ln w="9525" algn="ctr">
              <a:solidFill>
                <a:srgbClr val="96969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AutoShape 6"/>
            <p:cNvSpPr>
              <a:spLocks noChangeArrowheads="1"/>
            </p:cNvSpPr>
            <p:nvPr/>
          </p:nvSpPr>
          <p:spPr bwMode="auto">
            <a:xfrm>
              <a:off x="1020" y="1462"/>
              <a:ext cx="4400" cy="2314"/>
            </a:xfrm>
            <a:prstGeom prst="plaque">
              <a:avLst>
                <a:gd name="adj" fmla="val 16667"/>
              </a:avLst>
            </a:prstGeom>
            <a:noFill/>
            <a:ln w="9525" algn="ctr">
              <a:solidFill>
                <a:srgbClr val="96969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8036168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6_标题幻灯片">
    <p:bg>
      <p:bgPr>
        <a:solidFill>
          <a:srgbClr val="990000"/>
        </a:solidFill>
        <a:effectLst/>
      </p:bgPr>
    </p:bg>
    <p:spTree>
      <p:nvGrpSpPr>
        <p:cNvPr id="1" name=""/>
        <p:cNvGrpSpPr/>
        <p:nvPr/>
      </p:nvGrpSpPr>
      <p:grpSpPr>
        <a:xfrm>
          <a:off x="0" y="0"/>
          <a:ext cx="0" cy="0"/>
          <a:chOff x="0" y="0"/>
          <a:chExt cx="0" cy="0"/>
        </a:xfrm>
      </p:grpSpPr>
      <p:pic>
        <p:nvPicPr>
          <p:cNvPr id="7" name="Picture 2" descr="ribb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33338" y="1525588"/>
            <a:ext cx="9177338" cy="279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Q&amp;A"/>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3400" y="3052763"/>
            <a:ext cx="16668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8"/>
          <p:cNvSpPr txBox="1">
            <a:spLocks noChangeArrowheads="1"/>
          </p:cNvSpPr>
          <p:nvPr/>
        </p:nvSpPr>
        <p:spPr bwMode="auto">
          <a:xfrm>
            <a:off x="3802063" y="6515100"/>
            <a:ext cx="16626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宋体" charset="-122"/>
              </a:defRPr>
            </a:lvl1pPr>
            <a:lvl2pPr marL="742950" indent="-285750" eaLnBrk="0" hangingPunct="0">
              <a:defRPr sz="1600" b="1">
                <a:solidFill>
                  <a:schemeClr val="tx1"/>
                </a:solidFill>
                <a:latin typeface="Arial" charset="0"/>
                <a:ea typeface="宋体" charset="-122"/>
              </a:defRPr>
            </a:lvl2pPr>
            <a:lvl3pPr marL="1143000" indent="-228600" eaLnBrk="0" hangingPunct="0">
              <a:defRPr sz="1600" b="1">
                <a:solidFill>
                  <a:schemeClr val="tx1"/>
                </a:solidFill>
                <a:latin typeface="Arial" charset="0"/>
                <a:ea typeface="宋体" charset="-122"/>
              </a:defRPr>
            </a:lvl3pPr>
            <a:lvl4pPr marL="1600200" indent="-228600" eaLnBrk="0" hangingPunct="0">
              <a:defRPr sz="1600" b="1">
                <a:solidFill>
                  <a:schemeClr val="tx1"/>
                </a:solidFill>
                <a:latin typeface="Arial" charset="0"/>
                <a:ea typeface="宋体" charset="-122"/>
              </a:defRPr>
            </a:lvl4pPr>
            <a:lvl5pPr marL="2057400" indent="-228600" eaLnBrk="0" hangingPunct="0">
              <a:defRPr sz="1600" b="1">
                <a:solidFill>
                  <a:schemeClr val="tx1"/>
                </a:solidFill>
                <a:latin typeface="Arial" charset="0"/>
                <a:ea typeface="宋体" charset="-122"/>
              </a:defRPr>
            </a:lvl5pPr>
            <a:lvl6pPr marL="2514600" indent="-228600" eaLnBrk="0" fontAlgn="base" hangingPunct="0">
              <a:spcBef>
                <a:spcPct val="0"/>
              </a:spcBef>
              <a:spcAft>
                <a:spcPct val="0"/>
              </a:spcAft>
              <a:defRPr sz="1600" b="1">
                <a:solidFill>
                  <a:schemeClr val="tx1"/>
                </a:solidFill>
                <a:latin typeface="Arial" charset="0"/>
                <a:ea typeface="宋体" charset="-122"/>
              </a:defRPr>
            </a:lvl6pPr>
            <a:lvl7pPr marL="2971800" indent="-228600" eaLnBrk="0" fontAlgn="base" hangingPunct="0">
              <a:spcBef>
                <a:spcPct val="0"/>
              </a:spcBef>
              <a:spcAft>
                <a:spcPct val="0"/>
              </a:spcAft>
              <a:defRPr sz="1600" b="1">
                <a:solidFill>
                  <a:schemeClr val="tx1"/>
                </a:solidFill>
                <a:latin typeface="Arial" charset="0"/>
                <a:ea typeface="宋体" charset="-122"/>
              </a:defRPr>
            </a:lvl7pPr>
            <a:lvl8pPr marL="3429000" indent="-228600" eaLnBrk="0" fontAlgn="base" hangingPunct="0">
              <a:spcBef>
                <a:spcPct val="0"/>
              </a:spcBef>
              <a:spcAft>
                <a:spcPct val="0"/>
              </a:spcAft>
              <a:defRPr sz="1600" b="1">
                <a:solidFill>
                  <a:schemeClr val="tx1"/>
                </a:solidFill>
                <a:latin typeface="Arial" charset="0"/>
                <a:ea typeface="宋体" charset="-122"/>
              </a:defRPr>
            </a:lvl8pPr>
            <a:lvl9pPr marL="3886200" indent="-228600" eaLnBrk="0" fontAlgn="base" hangingPunct="0">
              <a:spcBef>
                <a:spcPct val="0"/>
              </a:spcBef>
              <a:spcAft>
                <a:spcPct val="0"/>
              </a:spcAft>
              <a:defRPr sz="1600" b="1">
                <a:solidFill>
                  <a:schemeClr val="tx1"/>
                </a:solidFill>
                <a:latin typeface="Arial" charset="0"/>
                <a:ea typeface="宋体" charset="-122"/>
              </a:defRPr>
            </a:lvl9pPr>
          </a:lstStyle>
          <a:p>
            <a:pPr eaLnBrk="1" hangingPunct="1">
              <a:defRPr/>
            </a:pPr>
            <a:r>
              <a:rPr lang="en-US" altLang="zh-CN" sz="800" b="0" dirty="0" smtClean="0">
                <a:solidFill>
                  <a:schemeClr val="bg2"/>
                </a:solidFill>
              </a:rPr>
              <a:t>OUTAC Confidential </a:t>
            </a:r>
            <a:r>
              <a:rPr lang="en-US" altLang="zh-CN" sz="800" b="0" dirty="0" smtClean="0">
                <a:solidFill>
                  <a:schemeClr val="bg2"/>
                </a:solidFill>
              </a:rPr>
              <a:t>Information</a:t>
            </a:r>
          </a:p>
        </p:txBody>
      </p:sp>
      <p:sp>
        <p:nvSpPr>
          <p:cNvPr id="5124" name="Rectangle 4"/>
          <p:cNvSpPr>
            <a:spLocks noGrp="1" noChangeArrowheads="1"/>
          </p:cNvSpPr>
          <p:nvPr>
            <p:ph type="ctrTitle" sz="quarter" hasCustomPrompt="1"/>
          </p:nvPr>
        </p:nvSpPr>
        <p:spPr>
          <a:xfrm>
            <a:off x="685800" y="2819400"/>
            <a:ext cx="8077200" cy="1089025"/>
          </a:xfrm>
        </p:spPr>
        <p:txBody>
          <a:bodyPr anchor="ctr" anchorCtr="0"/>
          <a:lstStyle>
            <a:lvl1pPr algn="r">
              <a:lnSpc>
                <a:spcPct val="95000"/>
              </a:lnSpc>
              <a:buFont typeface="Arial" charset="0"/>
              <a:buNone/>
              <a:defRPr sz="3600" b="1" i="0" baseline="0">
                <a:solidFill>
                  <a:schemeClr val="bg1"/>
                </a:solidFill>
                <a:latin typeface="Arial" pitchFamily="34" charset="0"/>
                <a:ea typeface="微软雅黑" pitchFamily="34" charset="-122"/>
              </a:defRPr>
            </a:lvl1pPr>
          </a:lstStyle>
          <a:p>
            <a:pPr lvl="0"/>
            <a:r>
              <a:rPr lang="en-US" altLang="zh-CN" noProof="0" dirty="0" smtClean="0"/>
              <a:t>CLICK TO EDIT MASTER TEXT</a:t>
            </a:r>
          </a:p>
        </p:txBody>
      </p:sp>
      <p:sp>
        <p:nvSpPr>
          <p:cNvPr id="8" name="Rectangle 7"/>
          <p:cNvSpPr>
            <a:spLocks noGrp="1" noChangeArrowheads="1"/>
          </p:cNvSpPr>
          <p:nvPr>
            <p:ph type="sldNum" sz="quarter" idx="10"/>
          </p:nvPr>
        </p:nvSpPr>
        <p:spPr/>
        <p:txBody>
          <a:bodyPr/>
          <a:lstStyle>
            <a:lvl1pPr>
              <a:defRPr/>
            </a:lvl1pPr>
          </a:lstStyle>
          <a:p>
            <a:pPr>
              <a:defRPr/>
            </a:pPr>
            <a:fld id="{D983B628-62C1-41F0-B707-CA824F8A6578}" type="slidenum">
              <a:rPr lang="zh-CN" altLang="en-US"/>
              <a:pPr>
                <a:defRPr/>
              </a:pPr>
              <a:t>‹#›</a:t>
            </a:fld>
            <a:endParaRPr lang="en-US" altLang="zh-CN"/>
          </a:p>
        </p:txBody>
      </p:sp>
    </p:spTree>
    <p:extLst>
      <p:ext uri="{BB962C8B-B14F-4D97-AF65-F5344CB8AC3E}">
        <p14:creationId xmlns:p14="http://schemas.microsoft.com/office/powerpoint/2010/main" val="4091197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4_标题和内容">
    <p:bg>
      <p:bgPr>
        <a:solidFill>
          <a:srgbClr val="001D5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534400" cy="914400"/>
          </a:xfrm>
          <a:noFill/>
          <a:ln>
            <a:noFill/>
          </a:ln>
          <a:effectLst/>
          <a:extLst/>
        </p:spPr>
        <p:txBody>
          <a:bodyPr/>
          <a:lstStyle>
            <a:lvl1pPr>
              <a:defRPr lang="zh-CN" altLang="en-US" sz="3600" b="1" i="0" baseline="0" dirty="0">
                <a:solidFill>
                  <a:schemeClr val="bg1"/>
                </a:solidFill>
                <a:effectLst>
                  <a:outerShdw blurRad="38100" dist="38100" dir="2700000" algn="tl">
                    <a:srgbClr val="000000">
                      <a:alpha val="43137"/>
                    </a:srgbClr>
                  </a:outerShdw>
                </a:effectLst>
                <a:latin typeface="黑体" pitchFamily="2" charset="-122"/>
                <a:ea typeface="黑体" pitchFamily="2" charset="-122"/>
              </a:defRPr>
            </a:lvl1pPr>
          </a:lstStyle>
          <a:p>
            <a:pPr lvl="0"/>
            <a:r>
              <a:rPr lang="zh-CN" altLang="en-US" dirty="0" smtClean="0"/>
              <a:t>单击此处编辑母版标题样式</a:t>
            </a:r>
            <a:endParaRPr lang="zh-CN" altLang="en-US" dirty="0"/>
          </a:p>
        </p:txBody>
      </p:sp>
      <p:sp>
        <p:nvSpPr>
          <p:cNvPr id="3" name="内容占位符 2"/>
          <p:cNvSpPr>
            <a:spLocks noGrp="1"/>
          </p:cNvSpPr>
          <p:nvPr>
            <p:ph idx="1"/>
          </p:nvPr>
        </p:nvSpPr>
        <p:spPr>
          <a:xfrm>
            <a:off x="381000" y="1562100"/>
            <a:ext cx="8382000" cy="4762500"/>
          </a:xfrm>
        </p:spPr>
        <p:txBody>
          <a:bodyPr/>
          <a:lstStyle>
            <a:lvl1pPr marL="273050" indent="-273050">
              <a:buClr>
                <a:schemeClr val="bg1"/>
              </a:buClr>
              <a:buSzPct val="60000"/>
              <a:buFont typeface="Wingdings" pitchFamily="2" charset="2"/>
              <a:buChar char="n"/>
              <a:defRPr baseline="0">
                <a:solidFill>
                  <a:schemeClr val="bg1"/>
                </a:solidFill>
                <a:effectLst>
                  <a:outerShdw blurRad="38100" dist="38100" dir="2700000" algn="tl">
                    <a:srgbClr val="000000">
                      <a:alpha val="43137"/>
                    </a:srgbClr>
                  </a:outerShdw>
                </a:effectLst>
              </a:defRPr>
            </a:lvl1pPr>
            <a:lvl2pPr marL="628650" indent="-282575">
              <a:buClr>
                <a:schemeClr val="bg1"/>
              </a:buClr>
              <a:buFont typeface="Arial" pitchFamily="34" charset="0"/>
              <a:buChar char="–"/>
              <a:defRPr baseline="0">
                <a:solidFill>
                  <a:schemeClr val="bg1"/>
                </a:solidFill>
                <a:effectLst>
                  <a:outerShdw blurRad="38100" dist="38100" dir="2700000" algn="tl">
                    <a:srgbClr val="000000">
                      <a:alpha val="43137"/>
                    </a:srgbClr>
                  </a:outerShdw>
                </a:effectLst>
              </a:defRPr>
            </a:lvl2pPr>
            <a:lvl3pPr>
              <a:defRPr baseline="0">
                <a:solidFill>
                  <a:schemeClr val="bg1"/>
                </a:solidFill>
                <a:effectLst>
                  <a:outerShdw blurRad="38100" dist="38100" dir="2700000" algn="tl">
                    <a:srgbClr val="000000">
                      <a:alpha val="43137"/>
                    </a:srgbClr>
                  </a:outerShdw>
                </a:effectLst>
              </a:defRPr>
            </a:lvl3pPr>
            <a:lvl4pPr>
              <a:defRPr baseline="0">
                <a:solidFill>
                  <a:schemeClr val="bg1"/>
                </a:solidFill>
                <a:effectLst>
                  <a:outerShdw blurRad="38100" dist="38100" dir="2700000" algn="tl">
                    <a:srgbClr val="000000">
                      <a:alpha val="43137"/>
                    </a:srgbClr>
                  </a:outerShdw>
                </a:effectLst>
              </a:defRPr>
            </a:lvl4pPr>
            <a:lvl5pPr>
              <a:defRPr baseline="0">
                <a:solidFill>
                  <a:schemeClr val="bg1"/>
                </a:solidFill>
                <a:effectLst>
                  <a:outerShdw blurRad="38100" dist="38100" dir="2700000" algn="tl">
                    <a:srgbClr val="000000">
                      <a:alpha val="43137"/>
                    </a:srgbClr>
                  </a:outerShdw>
                </a:effectLst>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747FB4B1-925C-46F1-BBAB-0281456B136C}" type="slidenum">
              <a:rPr lang="zh-CN" altLang="en-US"/>
              <a:pPr>
                <a:defRPr/>
              </a:pPr>
              <a:t>‹#›</a:t>
            </a:fld>
            <a:endParaRPr lang="en-US" altLang="zh-CN" dirty="0"/>
          </a:p>
        </p:txBody>
      </p:sp>
    </p:spTree>
    <p:extLst>
      <p:ext uri="{BB962C8B-B14F-4D97-AF65-F5344CB8AC3E}">
        <p14:creationId xmlns:p14="http://schemas.microsoft.com/office/powerpoint/2010/main" val="1434572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bg>
      <p:bgPr>
        <a:solidFill>
          <a:srgbClr val="D93000"/>
        </a:solidFill>
        <a:effectLst/>
      </p:bgPr>
    </p:bg>
    <p:spTree>
      <p:nvGrpSpPr>
        <p:cNvPr id="1" name=""/>
        <p:cNvGrpSpPr/>
        <p:nvPr/>
      </p:nvGrpSpPr>
      <p:grpSpPr>
        <a:xfrm>
          <a:off x="0" y="0"/>
          <a:ext cx="0" cy="0"/>
          <a:chOff x="0" y="0"/>
          <a:chExt cx="0" cy="0"/>
        </a:xfrm>
      </p:grpSpPr>
      <p:pic>
        <p:nvPicPr>
          <p:cNvPr id="9" name="Picture 70" descr="ribb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0" y="1525588"/>
            <a:ext cx="9144000" cy="279558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8"/>
          <p:cNvSpPr txBox="1">
            <a:spLocks noChangeArrowheads="1"/>
          </p:cNvSpPr>
          <p:nvPr/>
        </p:nvSpPr>
        <p:spPr bwMode="auto">
          <a:xfrm>
            <a:off x="3802063" y="6515100"/>
            <a:ext cx="169148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宋体" charset="-122"/>
              </a:defRPr>
            </a:lvl1pPr>
            <a:lvl2pPr marL="742950" indent="-285750" eaLnBrk="0" hangingPunct="0">
              <a:defRPr sz="1600" b="1">
                <a:solidFill>
                  <a:schemeClr val="tx1"/>
                </a:solidFill>
                <a:latin typeface="Arial" charset="0"/>
                <a:ea typeface="宋体" charset="-122"/>
              </a:defRPr>
            </a:lvl2pPr>
            <a:lvl3pPr marL="1143000" indent="-228600" eaLnBrk="0" hangingPunct="0">
              <a:defRPr sz="1600" b="1">
                <a:solidFill>
                  <a:schemeClr val="tx1"/>
                </a:solidFill>
                <a:latin typeface="Arial" charset="0"/>
                <a:ea typeface="宋体" charset="-122"/>
              </a:defRPr>
            </a:lvl3pPr>
            <a:lvl4pPr marL="1600200" indent="-228600" eaLnBrk="0" hangingPunct="0">
              <a:defRPr sz="1600" b="1">
                <a:solidFill>
                  <a:schemeClr val="tx1"/>
                </a:solidFill>
                <a:latin typeface="Arial" charset="0"/>
                <a:ea typeface="宋体" charset="-122"/>
              </a:defRPr>
            </a:lvl4pPr>
            <a:lvl5pPr marL="2057400" indent="-228600" eaLnBrk="0" hangingPunct="0">
              <a:defRPr sz="1600" b="1">
                <a:solidFill>
                  <a:schemeClr val="tx1"/>
                </a:solidFill>
                <a:latin typeface="Arial" charset="0"/>
                <a:ea typeface="宋体" charset="-122"/>
              </a:defRPr>
            </a:lvl5pPr>
            <a:lvl6pPr marL="2514600" indent="-228600" eaLnBrk="0" fontAlgn="base" hangingPunct="0">
              <a:spcBef>
                <a:spcPct val="0"/>
              </a:spcBef>
              <a:spcAft>
                <a:spcPct val="0"/>
              </a:spcAft>
              <a:defRPr sz="1600" b="1">
                <a:solidFill>
                  <a:schemeClr val="tx1"/>
                </a:solidFill>
                <a:latin typeface="Arial" charset="0"/>
                <a:ea typeface="宋体" charset="-122"/>
              </a:defRPr>
            </a:lvl6pPr>
            <a:lvl7pPr marL="2971800" indent="-228600" eaLnBrk="0" fontAlgn="base" hangingPunct="0">
              <a:spcBef>
                <a:spcPct val="0"/>
              </a:spcBef>
              <a:spcAft>
                <a:spcPct val="0"/>
              </a:spcAft>
              <a:defRPr sz="1600" b="1">
                <a:solidFill>
                  <a:schemeClr val="tx1"/>
                </a:solidFill>
                <a:latin typeface="Arial" charset="0"/>
                <a:ea typeface="宋体" charset="-122"/>
              </a:defRPr>
            </a:lvl7pPr>
            <a:lvl8pPr marL="3429000" indent="-228600" eaLnBrk="0" fontAlgn="base" hangingPunct="0">
              <a:spcBef>
                <a:spcPct val="0"/>
              </a:spcBef>
              <a:spcAft>
                <a:spcPct val="0"/>
              </a:spcAft>
              <a:defRPr sz="1600" b="1">
                <a:solidFill>
                  <a:schemeClr val="tx1"/>
                </a:solidFill>
                <a:latin typeface="Arial" charset="0"/>
                <a:ea typeface="宋体" charset="-122"/>
              </a:defRPr>
            </a:lvl8pPr>
            <a:lvl9pPr marL="3886200" indent="-228600" eaLnBrk="0" fontAlgn="base" hangingPunct="0">
              <a:spcBef>
                <a:spcPct val="0"/>
              </a:spcBef>
              <a:spcAft>
                <a:spcPct val="0"/>
              </a:spcAft>
              <a:defRPr sz="1600" b="1">
                <a:solidFill>
                  <a:schemeClr val="tx1"/>
                </a:solidFill>
                <a:latin typeface="Arial" charset="0"/>
                <a:ea typeface="宋体" charset="-122"/>
              </a:defRPr>
            </a:lvl9pPr>
          </a:lstStyle>
          <a:p>
            <a:pPr eaLnBrk="1" hangingPunct="1">
              <a:defRPr/>
            </a:pPr>
            <a:r>
              <a:rPr lang="en-US" altLang="zh-CN" sz="800" b="0" dirty="0" smtClean="0">
                <a:solidFill>
                  <a:schemeClr val="bg2"/>
                </a:solidFill>
              </a:rPr>
              <a:t>OUTAC Confidential </a:t>
            </a:r>
            <a:r>
              <a:rPr lang="en-US" altLang="zh-CN" sz="800" b="0" dirty="0" smtClean="0">
                <a:solidFill>
                  <a:schemeClr val="bg2"/>
                </a:solidFill>
              </a:rPr>
              <a:t>Information</a:t>
            </a:r>
          </a:p>
        </p:txBody>
      </p:sp>
      <p:sp>
        <p:nvSpPr>
          <p:cNvPr id="8" name="Rectangle 7"/>
          <p:cNvSpPr>
            <a:spLocks noGrp="1" noChangeArrowheads="1"/>
          </p:cNvSpPr>
          <p:nvPr>
            <p:ph type="sldNum" sz="quarter" idx="10"/>
          </p:nvPr>
        </p:nvSpPr>
        <p:spPr/>
        <p:txBody>
          <a:bodyPr/>
          <a:lstStyle>
            <a:lvl1pPr>
              <a:defRPr/>
            </a:lvl1pPr>
          </a:lstStyle>
          <a:p>
            <a:pPr>
              <a:defRPr/>
            </a:pPr>
            <a:fld id="{D983B628-62C1-41F0-B707-CA824F8A6578}" type="slidenum">
              <a:rPr lang="zh-CN" altLang="en-US"/>
              <a:pPr>
                <a:defRPr/>
              </a:pPr>
              <a:t>‹#›</a:t>
            </a:fld>
            <a:endParaRPr lang="en-US" altLang="zh-CN"/>
          </a:p>
        </p:txBody>
      </p:sp>
      <p:sp>
        <p:nvSpPr>
          <p:cNvPr id="7" name="Rectangle 4"/>
          <p:cNvSpPr>
            <a:spLocks noGrp="1" noChangeArrowheads="1"/>
          </p:cNvSpPr>
          <p:nvPr>
            <p:ph type="ctrTitle" sz="quarter" hasCustomPrompt="1"/>
          </p:nvPr>
        </p:nvSpPr>
        <p:spPr>
          <a:xfrm>
            <a:off x="685800" y="2819400"/>
            <a:ext cx="8077200" cy="1089025"/>
          </a:xfrm>
        </p:spPr>
        <p:txBody>
          <a:bodyPr anchor="ctr" anchorCtr="0"/>
          <a:lstStyle>
            <a:lvl1pPr algn="r">
              <a:lnSpc>
                <a:spcPct val="95000"/>
              </a:lnSpc>
              <a:buFont typeface="Arial" charset="0"/>
              <a:buNone/>
              <a:defRPr sz="3600" b="1" i="0" baseline="0">
                <a:solidFill>
                  <a:schemeClr val="bg1"/>
                </a:solidFill>
                <a:latin typeface="Arial" pitchFamily="34" charset="0"/>
                <a:ea typeface="微软雅黑" pitchFamily="34" charset="-122"/>
              </a:defRPr>
            </a:lvl1pPr>
          </a:lstStyle>
          <a:p>
            <a:pPr lvl="0"/>
            <a:r>
              <a:rPr lang="en-US" altLang="zh-CN" noProof="0" dirty="0" smtClean="0"/>
              <a:t>CLICK TO EDIT MASTER TEXT</a:t>
            </a:r>
          </a:p>
        </p:txBody>
      </p:sp>
      <p:sp>
        <p:nvSpPr>
          <p:cNvPr id="10" name="Rectangle 5"/>
          <p:cNvSpPr>
            <a:spLocks noGrp="1" noChangeArrowheads="1"/>
          </p:cNvSpPr>
          <p:nvPr>
            <p:ph type="subTitle" sz="quarter" idx="1"/>
          </p:nvPr>
        </p:nvSpPr>
        <p:spPr>
          <a:xfrm>
            <a:off x="685800" y="4191000"/>
            <a:ext cx="8077200" cy="1066800"/>
          </a:xfrm>
        </p:spPr>
        <p:txBody>
          <a:bodyPr/>
          <a:lstStyle>
            <a:lvl1pPr marL="0" indent="0" algn="r">
              <a:lnSpc>
                <a:spcPct val="95000"/>
              </a:lnSpc>
              <a:spcBef>
                <a:spcPct val="35000"/>
              </a:spcBef>
              <a:buFont typeface="Arial" charset="0"/>
              <a:buNone/>
              <a:defRPr sz="2000" b="0" i="0" baseline="0">
                <a:solidFill>
                  <a:schemeClr val="bg1"/>
                </a:solidFill>
                <a:effectLst>
                  <a:outerShdw blurRad="38100" dist="38100" dir="2700000" algn="tl">
                    <a:srgbClr val="000000">
                      <a:alpha val="43137"/>
                    </a:srgbClr>
                  </a:outerShdw>
                </a:effectLst>
                <a:ea typeface="黑体" pitchFamily="2" charset="-122"/>
              </a:defRPr>
            </a:lvl1pPr>
          </a:lstStyle>
          <a:p>
            <a:pPr lvl="0"/>
            <a:r>
              <a:rPr lang="en-US" altLang="zh-CN" noProof="0" dirty="0" smtClean="0"/>
              <a:t>Click to edit Master subtitle style</a:t>
            </a:r>
          </a:p>
        </p:txBody>
      </p:sp>
    </p:spTree>
    <p:extLst>
      <p:ext uri="{BB962C8B-B14F-4D97-AF65-F5344CB8AC3E}">
        <p14:creationId xmlns:p14="http://schemas.microsoft.com/office/powerpoint/2010/main" val="38601618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6_标题和内容">
    <p:bg>
      <p:bgPr>
        <a:solidFill>
          <a:srgbClr val="003399"/>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534400" cy="914400"/>
          </a:xfrm>
          <a:noFill/>
          <a:ln>
            <a:noFill/>
          </a:ln>
          <a:effectLst/>
          <a:extLst/>
        </p:spPr>
        <p:txBody>
          <a:bodyPr/>
          <a:lstStyle>
            <a:lvl1pPr>
              <a:defRPr lang="zh-CN" altLang="en-US" sz="3600" b="1" i="0" baseline="0" dirty="0">
                <a:solidFill>
                  <a:schemeClr val="bg1"/>
                </a:solidFill>
                <a:effectLst>
                  <a:outerShdw blurRad="38100" dist="38100" dir="2700000" algn="tl">
                    <a:srgbClr val="000000">
                      <a:alpha val="43137"/>
                    </a:srgbClr>
                  </a:outerShdw>
                </a:effectLst>
                <a:latin typeface="黑体" pitchFamily="2" charset="-122"/>
                <a:ea typeface="黑体" pitchFamily="2" charset="-122"/>
              </a:defRPr>
            </a:lvl1pPr>
          </a:lstStyle>
          <a:p>
            <a:pPr lvl="0"/>
            <a:r>
              <a:rPr lang="zh-CN" altLang="en-US" dirty="0" smtClean="0"/>
              <a:t>单击此处编辑母版标题样式</a:t>
            </a:r>
            <a:endParaRPr lang="zh-CN" altLang="en-US" dirty="0"/>
          </a:p>
        </p:txBody>
      </p:sp>
      <p:sp>
        <p:nvSpPr>
          <p:cNvPr id="3" name="内容占位符 2"/>
          <p:cNvSpPr>
            <a:spLocks noGrp="1"/>
          </p:cNvSpPr>
          <p:nvPr>
            <p:ph idx="1"/>
          </p:nvPr>
        </p:nvSpPr>
        <p:spPr>
          <a:xfrm>
            <a:off x="381000" y="1562100"/>
            <a:ext cx="8382000" cy="4762500"/>
          </a:xfrm>
        </p:spPr>
        <p:txBody>
          <a:bodyPr/>
          <a:lstStyle>
            <a:lvl1pPr marL="273050" indent="-273050">
              <a:buClr>
                <a:schemeClr val="bg1"/>
              </a:buClr>
              <a:buSzPct val="60000"/>
              <a:buFont typeface="Wingdings" pitchFamily="2" charset="2"/>
              <a:buChar char="n"/>
              <a:defRPr baseline="0">
                <a:solidFill>
                  <a:schemeClr val="bg1"/>
                </a:solidFill>
                <a:effectLst>
                  <a:outerShdw blurRad="38100" dist="38100" dir="2700000" algn="tl">
                    <a:srgbClr val="000000">
                      <a:alpha val="43137"/>
                    </a:srgbClr>
                  </a:outerShdw>
                </a:effectLst>
              </a:defRPr>
            </a:lvl1pPr>
            <a:lvl2pPr marL="628650" indent="-282575">
              <a:buClr>
                <a:schemeClr val="bg1"/>
              </a:buClr>
              <a:buFont typeface="Arial" pitchFamily="34" charset="0"/>
              <a:buChar char="–"/>
              <a:defRPr baseline="0">
                <a:solidFill>
                  <a:schemeClr val="bg1"/>
                </a:solidFill>
                <a:effectLst>
                  <a:outerShdw blurRad="38100" dist="38100" dir="2700000" algn="tl">
                    <a:srgbClr val="000000">
                      <a:alpha val="43137"/>
                    </a:srgbClr>
                  </a:outerShdw>
                </a:effectLst>
              </a:defRPr>
            </a:lvl2pPr>
            <a:lvl3pPr>
              <a:defRPr baseline="0">
                <a:solidFill>
                  <a:schemeClr val="bg1"/>
                </a:solidFill>
                <a:effectLst>
                  <a:outerShdw blurRad="38100" dist="38100" dir="2700000" algn="tl">
                    <a:srgbClr val="000000">
                      <a:alpha val="43137"/>
                    </a:srgbClr>
                  </a:outerShdw>
                </a:effectLst>
              </a:defRPr>
            </a:lvl3pPr>
            <a:lvl4pPr>
              <a:defRPr baseline="0">
                <a:solidFill>
                  <a:schemeClr val="bg1"/>
                </a:solidFill>
                <a:effectLst>
                  <a:outerShdw blurRad="38100" dist="38100" dir="2700000" algn="tl">
                    <a:srgbClr val="000000">
                      <a:alpha val="43137"/>
                    </a:srgbClr>
                  </a:outerShdw>
                </a:effectLst>
              </a:defRPr>
            </a:lvl4pPr>
            <a:lvl5pPr>
              <a:defRPr baseline="0">
                <a:solidFill>
                  <a:schemeClr val="bg1"/>
                </a:solidFill>
                <a:effectLst>
                  <a:outerShdw blurRad="38100" dist="38100" dir="2700000" algn="tl">
                    <a:srgbClr val="000000">
                      <a:alpha val="43137"/>
                    </a:srgbClr>
                  </a:outerShdw>
                </a:effectLst>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747FB4B1-925C-46F1-BBAB-0281456B136C}" type="slidenum">
              <a:rPr lang="zh-CN" altLang="en-US"/>
              <a:pPr>
                <a:defRPr/>
              </a:pPr>
              <a:t>‹#›</a:t>
            </a:fld>
            <a:endParaRPr lang="en-US" altLang="zh-CN" dirty="0"/>
          </a:p>
        </p:txBody>
      </p:sp>
    </p:spTree>
    <p:extLst>
      <p:ext uri="{BB962C8B-B14F-4D97-AF65-F5344CB8AC3E}">
        <p14:creationId xmlns:p14="http://schemas.microsoft.com/office/powerpoint/2010/main" val="11854483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7_标题和内容">
    <p:bg>
      <p:bgPr>
        <a:solidFill>
          <a:srgbClr val="33006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534400" cy="914400"/>
          </a:xfrm>
          <a:noFill/>
          <a:ln>
            <a:noFill/>
          </a:ln>
          <a:effectLst/>
          <a:extLst/>
        </p:spPr>
        <p:txBody>
          <a:bodyPr/>
          <a:lstStyle>
            <a:lvl1pPr>
              <a:defRPr lang="zh-CN" altLang="en-US" sz="3600" b="1" i="0" baseline="0" dirty="0">
                <a:solidFill>
                  <a:schemeClr val="bg1"/>
                </a:solidFill>
                <a:effectLst>
                  <a:outerShdw blurRad="38100" dist="38100" dir="2700000" algn="tl">
                    <a:srgbClr val="000000">
                      <a:alpha val="43137"/>
                    </a:srgbClr>
                  </a:outerShdw>
                </a:effectLst>
                <a:latin typeface="黑体" pitchFamily="2" charset="-122"/>
                <a:ea typeface="黑体" pitchFamily="2" charset="-122"/>
              </a:defRPr>
            </a:lvl1pPr>
          </a:lstStyle>
          <a:p>
            <a:pPr lvl="0"/>
            <a:r>
              <a:rPr lang="zh-CN" altLang="en-US" dirty="0" smtClean="0"/>
              <a:t>单击此处编辑母版标题样式</a:t>
            </a:r>
            <a:endParaRPr lang="zh-CN" altLang="en-US" dirty="0"/>
          </a:p>
        </p:txBody>
      </p:sp>
      <p:sp>
        <p:nvSpPr>
          <p:cNvPr id="3" name="内容占位符 2"/>
          <p:cNvSpPr>
            <a:spLocks noGrp="1"/>
          </p:cNvSpPr>
          <p:nvPr>
            <p:ph idx="1"/>
          </p:nvPr>
        </p:nvSpPr>
        <p:spPr>
          <a:xfrm>
            <a:off x="381000" y="1562100"/>
            <a:ext cx="8382000" cy="4762500"/>
          </a:xfrm>
        </p:spPr>
        <p:txBody>
          <a:bodyPr/>
          <a:lstStyle>
            <a:lvl1pPr marL="273050" indent="-273050">
              <a:buClr>
                <a:schemeClr val="bg1"/>
              </a:buClr>
              <a:buSzPct val="60000"/>
              <a:buFont typeface="Wingdings" pitchFamily="2" charset="2"/>
              <a:buChar char="n"/>
              <a:defRPr baseline="0">
                <a:solidFill>
                  <a:schemeClr val="bg1"/>
                </a:solidFill>
                <a:effectLst>
                  <a:outerShdw blurRad="38100" dist="38100" dir="2700000" algn="tl">
                    <a:srgbClr val="000000">
                      <a:alpha val="43137"/>
                    </a:srgbClr>
                  </a:outerShdw>
                </a:effectLst>
              </a:defRPr>
            </a:lvl1pPr>
            <a:lvl2pPr marL="628650" indent="-282575">
              <a:buClr>
                <a:schemeClr val="bg1"/>
              </a:buClr>
              <a:buFont typeface="Arial" pitchFamily="34" charset="0"/>
              <a:buChar char="–"/>
              <a:defRPr baseline="0">
                <a:solidFill>
                  <a:schemeClr val="bg1"/>
                </a:solidFill>
                <a:effectLst>
                  <a:outerShdw blurRad="38100" dist="38100" dir="2700000" algn="tl">
                    <a:srgbClr val="000000">
                      <a:alpha val="43137"/>
                    </a:srgbClr>
                  </a:outerShdw>
                </a:effectLst>
              </a:defRPr>
            </a:lvl2pPr>
            <a:lvl3pPr>
              <a:defRPr baseline="0">
                <a:solidFill>
                  <a:schemeClr val="bg1"/>
                </a:solidFill>
                <a:effectLst>
                  <a:outerShdw blurRad="38100" dist="38100" dir="2700000" algn="tl">
                    <a:srgbClr val="000000">
                      <a:alpha val="43137"/>
                    </a:srgbClr>
                  </a:outerShdw>
                </a:effectLst>
              </a:defRPr>
            </a:lvl3pPr>
            <a:lvl4pPr>
              <a:defRPr baseline="0">
                <a:solidFill>
                  <a:schemeClr val="bg1"/>
                </a:solidFill>
                <a:effectLst>
                  <a:outerShdw blurRad="38100" dist="38100" dir="2700000" algn="tl">
                    <a:srgbClr val="000000">
                      <a:alpha val="43137"/>
                    </a:srgbClr>
                  </a:outerShdw>
                </a:effectLst>
              </a:defRPr>
            </a:lvl4pPr>
            <a:lvl5pPr>
              <a:defRPr baseline="0">
                <a:solidFill>
                  <a:schemeClr val="bg1"/>
                </a:solidFill>
                <a:effectLst>
                  <a:outerShdw blurRad="38100" dist="38100" dir="2700000" algn="tl">
                    <a:srgbClr val="000000">
                      <a:alpha val="43137"/>
                    </a:srgbClr>
                  </a:outerShdw>
                </a:effectLst>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747FB4B1-925C-46F1-BBAB-0281456B136C}" type="slidenum">
              <a:rPr lang="zh-CN" altLang="en-US"/>
              <a:pPr>
                <a:defRPr/>
              </a:pPr>
              <a:t>‹#›</a:t>
            </a:fld>
            <a:endParaRPr lang="en-US" altLang="zh-CN" dirty="0"/>
          </a:p>
        </p:txBody>
      </p:sp>
    </p:spTree>
    <p:extLst>
      <p:ext uri="{BB962C8B-B14F-4D97-AF65-F5344CB8AC3E}">
        <p14:creationId xmlns:p14="http://schemas.microsoft.com/office/powerpoint/2010/main" val="34102790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8_标题和内容">
    <p:bg>
      <p:bgPr>
        <a:solidFill>
          <a:srgbClr val="080404"/>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534400" cy="914400"/>
          </a:xfrm>
          <a:noFill/>
          <a:ln>
            <a:noFill/>
          </a:ln>
          <a:effectLst/>
          <a:extLst/>
        </p:spPr>
        <p:txBody>
          <a:bodyPr/>
          <a:lstStyle>
            <a:lvl1pPr>
              <a:defRPr lang="zh-CN" altLang="en-US" sz="3600" b="1" i="0" baseline="0" dirty="0">
                <a:solidFill>
                  <a:schemeClr val="bg1"/>
                </a:solidFill>
                <a:effectLst>
                  <a:outerShdw blurRad="38100" dist="38100" dir="2700000" algn="tl">
                    <a:srgbClr val="000000">
                      <a:alpha val="43137"/>
                    </a:srgbClr>
                  </a:outerShdw>
                </a:effectLst>
                <a:latin typeface="黑体" pitchFamily="2" charset="-122"/>
                <a:ea typeface="黑体" pitchFamily="2" charset="-122"/>
              </a:defRPr>
            </a:lvl1pPr>
          </a:lstStyle>
          <a:p>
            <a:pPr lvl="0"/>
            <a:r>
              <a:rPr lang="zh-CN" altLang="en-US" dirty="0" smtClean="0"/>
              <a:t>单击此处编辑母版标题样式</a:t>
            </a:r>
            <a:endParaRPr lang="zh-CN" altLang="en-US" dirty="0"/>
          </a:p>
        </p:txBody>
      </p:sp>
      <p:sp>
        <p:nvSpPr>
          <p:cNvPr id="3" name="内容占位符 2"/>
          <p:cNvSpPr>
            <a:spLocks noGrp="1"/>
          </p:cNvSpPr>
          <p:nvPr>
            <p:ph idx="1"/>
          </p:nvPr>
        </p:nvSpPr>
        <p:spPr>
          <a:xfrm>
            <a:off x="381000" y="1562100"/>
            <a:ext cx="8382000" cy="4762500"/>
          </a:xfrm>
        </p:spPr>
        <p:txBody>
          <a:bodyPr/>
          <a:lstStyle>
            <a:lvl1pPr marL="273050" indent="-273050">
              <a:buClr>
                <a:schemeClr val="bg1"/>
              </a:buClr>
              <a:buSzPct val="60000"/>
              <a:buFont typeface="Wingdings" pitchFamily="2" charset="2"/>
              <a:buChar char="n"/>
              <a:defRPr baseline="0">
                <a:solidFill>
                  <a:schemeClr val="bg1"/>
                </a:solidFill>
                <a:effectLst>
                  <a:outerShdw blurRad="38100" dist="38100" dir="2700000" algn="tl">
                    <a:srgbClr val="000000">
                      <a:alpha val="43137"/>
                    </a:srgbClr>
                  </a:outerShdw>
                </a:effectLst>
              </a:defRPr>
            </a:lvl1pPr>
            <a:lvl2pPr marL="628650" indent="-282575">
              <a:buClr>
                <a:schemeClr val="bg1"/>
              </a:buClr>
              <a:buFont typeface="Arial" pitchFamily="34" charset="0"/>
              <a:buChar char="–"/>
              <a:defRPr baseline="0">
                <a:solidFill>
                  <a:schemeClr val="bg1"/>
                </a:solidFill>
                <a:effectLst>
                  <a:outerShdw blurRad="38100" dist="38100" dir="2700000" algn="tl">
                    <a:srgbClr val="000000">
                      <a:alpha val="43137"/>
                    </a:srgbClr>
                  </a:outerShdw>
                </a:effectLst>
              </a:defRPr>
            </a:lvl2pPr>
            <a:lvl3pPr>
              <a:defRPr baseline="0">
                <a:solidFill>
                  <a:schemeClr val="bg1"/>
                </a:solidFill>
                <a:effectLst>
                  <a:outerShdw blurRad="38100" dist="38100" dir="2700000" algn="tl">
                    <a:srgbClr val="000000">
                      <a:alpha val="43137"/>
                    </a:srgbClr>
                  </a:outerShdw>
                </a:effectLst>
              </a:defRPr>
            </a:lvl3pPr>
            <a:lvl4pPr>
              <a:defRPr baseline="0">
                <a:solidFill>
                  <a:schemeClr val="bg1"/>
                </a:solidFill>
                <a:effectLst>
                  <a:outerShdw blurRad="38100" dist="38100" dir="2700000" algn="tl">
                    <a:srgbClr val="000000">
                      <a:alpha val="43137"/>
                    </a:srgbClr>
                  </a:outerShdw>
                </a:effectLst>
              </a:defRPr>
            </a:lvl4pPr>
            <a:lvl5pPr>
              <a:defRPr baseline="0">
                <a:solidFill>
                  <a:schemeClr val="bg1"/>
                </a:solidFill>
                <a:effectLst>
                  <a:outerShdw blurRad="38100" dist="38100" dir="2700000" algn="tl">
                    <a:srgbClr val="000000">
                      <a:alpha val="43137"/>
                    </a:srgbClr>
                  </a:outerShdw>
                </a:effectLst>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747FB4B1-925C-46F1-BBAB-0281456B136C}" type="slidenum">
              <a:rPr lang="zh-CN" altLang="en-US"/>
              <a:pPr>
                <a:defRPr/>
              </a:pPr>
              <a:t>‹#›</a:t>
            </a:fld>
            <a:endParaRPr lang="en-US" altLang="zh-CN" dirty="0"/>
          </a:p>
        </p:txBody>
      </p:sp>
    </p:spTree>
    <p:extLst>
      <p:ext uri="{BB962C8B-B14F-4D97-AF65-F5344CB8AC3E}">
        <p14:creationId xmlns:p14="http://schemas.microsoft.com/office/powerpoint/2010/main" val="2074165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9_标题和内容">
    <p:bg>
      <p:bgPr>
        <a:solidFill>
          <a:srgbClr val="21212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534400" cy="914400"/>
          </a:xfrm>
          <a:noFill/>
          <a:ln>
            <a:noFill/>
          </a:ln>
          <a:effectLst/>
          <a:extLst/>
        </p:spPr>
        <p:txBody>
          <a:bodyPr/>
          <a:lstStyle>
            <a:lvl1pPr>
              <a:defRPr lang="zh-CN" altLang="en-US" sz="3600" b="1" i="0" baseline="0" dirty="0">
                <a:solidFill>
                  <a:schemeClr val="bg1"/>
                </a:solidFill>
                <a:effectLst>
                  <a:outerShdw blurRad="38100" dist="38100" dir="2700000" algn="tl">
                    <a:srgbClr val="000000">
                      <a:alpha val="43137"/>
                    </a:srgbClr>
                  </a:outerShdw>
                </a:effectLst>
                <a:latin typeface="黑体" pitchFamily="2" charset="-122"/>
                <a:ea typeface="黑体" pitchFamily="2" charset="-122"/>
              </a:defRPr>
            </a:lvl1pPr>
          </a:lstStyle>
          <a:p>
            <a:pPr lvl="0"/>
            <a:r>
              <a:rPr lang="zh-CN" altLang="en-US" dirty="0" smtClean="0"/>
              <a:t>单击此处编辑母版标题样式</a:t>
            </a:r>
            <a:endParaRPr lang="zh-CN" altLang="en-US" dirty="0"/>
          </a:p>
        </p:txBody>
      </p:sp>
      <p:sp>
        <p:nvSpPr>
          <p:cNvPr id="3" name="内容占位符 2"/>
          <p:cNvSpPr>
            <a:spLocks noGrp="1"/>
          </p:cNvSpPr>
          <p:nvPr>
            <p:ph idx="1"/>
          </p:nvPr>
        </p:nvSpPr>
        <p:spPr>
          <a:xfrm>
            <a:off x="381000" y="1562100"/>
            <a:ext cx="8382000" cy="4762500"/>
          </a:xfrm>
        </p:spPr>
        <p:txBody>
          <a:bodyPr/>
          <a:lstStyle>
            <a:lvl1pPr marL="273050" indent="-273050">
              <a:buClr>
                <a:schemeClr val="bg1"/>
              </a:buClr>
              <a:buSzPct val="60000"/>
              <a:buFont typeface="Wingdings" pitchFamily="2" charset="2"/>
              <a:buChar char="n"/>
              <a:defRPr baseline="0">
                <a:solidFill>
                  <a:schemeClr val="bg1"/>
                </a:solidFill>
                <a:effectLst>
                  <a:outerShdw blurRad="38100" dist="38100" dir="2700000" algn="tl">
                    <a:srgbClr val="000000">
                      <a:alpha val="43137"/>
                    </a:srgbClr>
                  </a:outerShdw>
                </a:effectLst>
              </a:defRPr>
            </a:lvl1pPr>
            <a:lvl2pPr marL="628650" indent="-282575">
              <a:buClr>
                <a:schemeClr val="bg1"/>
              </a:buClr>
              <a:buFont typeface="Arial" pitchFamily="34" charset="0"/>
              <a:buChar char="–"/>
              <a:defRPr baseline="0">
                <a:solidFill>
                  <a:schemeClr val="bg1"/>
                </a:solidFill>
                <a:effectLst>
                  <a:outerShdw blurRad="38100" dist="38100" dir="2700000" algn="tl">
                    <a:srgbClr val="000000">
                      <a:alpha val="43137"/>
                    </a:srgbClr>
                  </a:outerShdw>
                </a:effectLst>
              </a:defRPr>
            </a:lvl2pPr>
            <a:lvl3pPr>
              <a:defRPr baseline="0">
                <a:solidFill>
                  <a:schemeClr val="bg1"/>
                </a:solidFill>
                <a:effectLst>
                  <a:outerShdw blurRad="38100" dist="38100" dir="2700000" algn="tl">
                    <a:srgbClr val="000000">
                      <a:alpha val="43137"/>
                    </a:srgbClr>
                  </a:outerShdw>
                </a:effectLst>
              </a:defRPr>
            </a:lvl3pPr>
            <a:lvl4pPr>
              <a:defRPr baseline="0">
                <a:solidFill>
                  <a:schemeClr val="bg1"/>
                </a:solidFill>
                <a:effectLst>
                  <a:outerShdw blurRad="38100" dist="38100" dir="2700000" algn="tl">
                    <a:srgbClr val="000000">
                      <a:alpha val="43137"/>
                    </a:srgbClr>
                  </a:outerShdw>
                </a:effectLst>
              </a:defRPr>
            </a:lvl4pPr>
            <a:lvl5pPr>
              <a:defRPr baseline="0">
                <a:solidFill>
                  <a:schemeClr val="bg1"/>
                </a:solidFill>
                <a:effectLst>
                  <a:outerShdw blurRad="38100" dist="38100" dir="2700000" algn="tl">
                    <a:srgbClr val="000000">
                      <a:alpha val="43137"/>
                    </a:srgbClr>
                  </a:outerShdw>
                </a:effectLst>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747FB4B1-925C-46F1-BBAB-0281456B136C}" type="slidenum">
              <a:rPr lang="zh-CN" altLang="en-US"/>
              <a:pPr>
                <a:defRPr/>
              </a:pPr>
              <a:t>‹#›</a:t>
            </a:fld>
            <a:endParaRPr lang="en-US" altLang="zh-CN" dirty="0"/>
          </a:p>
        </p:txBody>
      </p:sp>
    </p:spTree>
    <p:extLst>
      <p:ext uri="{BB962C8B-B14F-4D97-AF65-F5344CB8AC3E}">
        <p14:creationId xmlns:p14="http://schemas.microsoft.com/office/powerpoint/2010/main" val="84827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0_标题和内容">
    <p:bg>
      <p:bgPr>
        <a:solidFill>
          <a:srgbClr val="2A211C"/>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534400" cy="914400"/>
          </a:xfrm>
          <a:noFill/>
          <a:ln>
            <a:noFill/>
          </a:ln>
          <a:effectLst/>
          <a:extLst/>
        </p:spPr>
        <p:txBody>
          <a:bodyPr/>
          <a:lstStyle>
            <a:lvl1pPr>
              <a:defRPr lang="zh-CN" altLang="en-US" sz="3600" b="1" i="0" baseline="0" dirty="0">
                <a:solidFill>
                  <a:schemeClr val="bg1"/>
                </a:solidFill>
                <a:effectLst>
                  <a:outerShdw blurRad="38100" dist="38100" dir="2700000" algn="tl">
                    <a:srgbClr val="000000">
                      <a:alpha val="43137"/>
                    </a:srgbClr>
                  </a:outerShdw>
                </a:effectLst>
                <a:latin typeface="黑体" pitchFamily="2" charset="-122"/>
                <a:ea typeface="黑体" pitchFamily="2" charset="-122"/>
              </a:defRPr>
            </a:lvl1pPr>
          </a:lstStyle>
          <a:p>
            <a:pPr lvl="0"/>
            <a:r>
              <a:rPr lang="zh-CN" altLang="en-US" dirty="0" smtClean="0"/>
              <a:t>单击此处编辑母版标题样式</a:t>
            </a:r>
            <a:endParaRPr lang="zh-CN" altLang="en-US" dirty="0"/>
          </a:p>
        </p:txBody>
      </p:sp>
      <p:sp>
        <p:nvSpPr>
          <p:cNvPr id="3" name="内容占位符 2"/>
          <p:cNvSpPr>
            <a:spLocks noGrp="1"/>
          </p:cNvSpPr>
          <p:nvPr>
            <p:ph idx="1"/>
          </p:nvPr>
        </p:nvSpPr>
        <p:spPr>
          <a:xfrm>
            <a:off x="381000" y="1562100"/>
            <a:ext cx="8382000" cy="4762500"/>
          </a:xfrm>
        </p:spPr>
        <p:txBody>
          <a:bodyPr/>
          <a:lstStyle>
            <a:lvl1pPr marL="273050" indent="-273050">
              <a:buClr>
                <a:schemeClr val="bg1"/>
              </a:buClr>
              <a:buSzPct val="60000"/>
              <a:buFont typeface="Wingdings" pitchFamily="2" charset="2"/>
              <a:buChar char="n"/>
              <a:defRPr baseline="0">
                <a:solidFill>
                  <a:schemeClr val="bg1"/>
                </a:solidFill>
                <a:effectLst>
                  <a:outerShdw blurRad="38100" dist="38100" dir="2700000" algn="tl">
                    <a:srgbClr val="000000">
                      <a:alpha val="43137"/>
                    </a:srgbClr>
                  </a:outerShdw>
                </a:effectLst>
              </a:defRPr>
            </a:lvl1pPr>
            <a:lvl2pPr marL="628650" indent="-282575">
              <a:buClr>
                <a:schemeClr val="bg1"/>
              </a:buClr>
              <a:buFont typeface="Arial" pitchFamily="34" charset="0"/>
              <a:buChar char="–"/>
              <a:defRPr baseline="0">
                <a:solidFill>
                  <a:schemeClr val="bg1"/>
                </a:solidFill>
                <a:effectLst>
                  <a:outerShdw blurRad="38100" dist="38100" dir="2700000" algn="tl">
                    <a:srgbClr val="000000">
                      <a:alpha val="43137"/>
                    </a:srgbClr>
                  </a:outerShdw>
                </a:effectLst>
              </a:defRPr>
            </a:lvl2pPr>
            <a:lvl3pPr>
              <a:defRPr baseline="0">
                <a:solidFill>
                  <a:schemeClr val="bg1"/>
                </a:solidFill>
                <a:effectLst>
                  <a:outerShdw blurRad="38100" dist="38100" dir="2700000" algn="tl">
                    <a:srgbClr val="000000">
                      <a:alpha val="43137"/>
                    </a:srgbClr>
                  </a:outerShdw>
                </a:effectLst>
              </a:defRPr>
            </a:lvl3pPr>
            <a:lvl4pPr>
              <a:defRPr baseline="0">
                <a:solidFill>
                  <a:schemeClr val="bg1"/>
                </a:solidFill>
                <a:effectLst>
                  <a:outerShdw blurRad="38100" dist="38100" dir="2700000" algn="tl">
                    <a:srgbClr val="000000">
                      <a:alpha val="43137"/>
                    </a:srgbClr>
                  </a:outerShdw>
                </a:effectLst>
              </a:defRPr>
            </a:lvl4pPr>
            <a:lvl5pPr>
              <a:defRPr baseline="0">
                <a:solidFill>
                  <a:schemeClr val="bg1"/>
                </a:solidFill>
                <a:effectLst>
                  <a:outerShdw blurRad="38100" dist="38100" dir="2700000" algn="tl">
                    <a:srgbClr val="000000">
                      <a:alpha val="43137"/>
                    </a:srgbClr>
                  </a:outerShdw>
                </a:effectLst>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747FB4B1-925C-46F1-BBAB-0281456B136C}" type="slidenum">
              <a:rPr lang="zh-CN" altLang="en-US"/>
              <a:pPr>
                <a:defRPr/>
              </a:pPr>
              <a:t>‹#›</a:t>
            </a:fld>
            <a:endParaRPr lang="en-US" altLang="zh-CN" dirty="0"/>
          </a:p>
        </p:txBody>
      </p:sp>
    </p:spTree>
    <p:extLst>
      <p:ext uri="{BB962C8B-B14F-4D97-AF65-F5344CB8AC3E}">
        <p14:creationId xmlns:p14="http://schemas.microsoft.com/office/powerpoint/2010/main" val="36629261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1_标题和内容">
    <p:bg>
      <p:bgPr>
        <a:solidFill>
          <a:srgbClr val="40404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534400" cy="914400"/>
          </a:xfrm>
          <a:noFill/>
          <a:ln>
            <a:noFill/>
          </a:ln>
          <a:effectLst/>
          <a:extLst/>
        </p:spPr>
        <p:txBody>
          <a:bodyPr/>
          <a:lstStyle>
            <a:lvl1pPr>
              <a:defRPr lang="zh-CN" altLang="en-US" sz="3600" b="1" i="0" baseline="0" dirty="0">
                <a:solidFill>
                  <a:schemeClr val="bg1"/>
                </a:solidFill>
                <a:effectLst>
                  <a:outerShdw blurRad="38100" dist="38100" dir="2700000" algn="tl">
                    <a:srgbClr val="000000">
                      <a:alpha val="43137"/>
                    </a:srgbClr>
                  </a:outerShdw>
                </a:effectLst>
                <a:latin typeface="黑体" pitchFamily="2" charset="-122"/>
                <a:ea typeface="黑体" pitchFamily="2" charset="-122"/>
              </a:defRPr>
            </a:lvl1pPr>
          </a:lstStyle>
          <a:p>
            <a:pPr lvl="0"/>
            <a:r>
              <a:rPr lang="zh-CN" altLang="en-US" dirty="0" smtClean="0"/>
              <a:t>单击此处编辑母版标题样式</a:t>
            </a:r>
            <a:endParaRPr lang="zh-CN" altLang="en-US" dirty="0"/>
          </a:p>
        </p:txBody>
      </p:sp>
      <p:sp>
        <p:nvSpPr>
          <p:cNvPr id="3" name="内容占位符 2"/>
          <p:cNvSpPr>
            <a:spLocks noGrp="1"/>
          </p:cNvSpPr>
          <p:nvPr>
            <p:ph idx="1"/>
          </p:nvPr>
        </p:nvSpPr>
        <p:spPr>
          <a:xfrm>
            <a:off x="381000" y="1562100"/>
            <a:ext cx="8382000" cy="4762500"/>
          </a:xfrm>
        </p:spPr>
        <p:txBody>
          <a:bodyPr/>
          <a:lstStyle>
            <a:lvl1pPr marL="273050" indent="-273050">
              <a:buClr>
                <a:schemeClr val="bg1"/>
              </a:buClr>
              <a:buSzPct val="60000"/>
              <a:buFont typeface="Wingdings" pitchFamily="2" charset="2"/>
              <a:buChar char="n"/>
              <a:defRPr baseline="0">
                <a:solidFill>
                  <a:schemeClr val="bg1"/>
                </a:solidFill>
                <a:effectLst>
                  <a:outerShdw blurRad="38100" dist="38100" dir="2700000" algn="tl">
                    <a:srgbClr val="000000">
                      <a:alpha val="43137"/>
                    </a:srgbClr>
                  </a:outerShdw>
                </a:effectLst>
              </a:defRPr>
            </a:lvl1pPr>
            <a:lvl2pPr marL="628650" indent="-282575">
              <a:buClr>
                <a:schemeClr val="bg1"/>
              </a:buClr>
              <a:buFont typeface="Arial" pitchFamily="34" charset="0"/>
              <a:buChar char="–"/>
              <a:defRPr baseline="0">
                <a:solidFill>
                  <a:schemeClr val="bg1"/>
                </a:solidFill>
                <a:effectLst>
                  <a:outerShdw blurRad="38100" dist="38100" dir="2700000" algn="tl">
                    <a:srgbClr val="000000">
                      <a:alpha val="43137"/>
                    </a:srgbClr>
                  </a:outerShdw>
                </a:effectLst>
              </a:defRPr>
            </a:lvl2pPr>
            <a:lvl3pPr>
              <a:defRPr baseline="0">
                <a:solidFill>
                  <a:schemeClr val="bg1"/>
                </a:solidFill>
                <a:effectLst>
                  <a:outerShdw blurRad="38100" dist="38100" dir="2700000" algn="tl">
                    <a:srgbClr val="000000">
                      <a:alpha val="43137"/>
                    </a:srgbClr>
                  </a:outerShdw>
                </a:effectLst>
              </a:defRPr>
            </a:lvl3pPr>
            <a:lvl4pPr>
              <a:defRPr baseline="0">
                <a:solidFill>
                  <a:schemeClr val="bg1"/>
                </a:solidFill>
                <a:effectLst>
                  <a:outerShdw blurRad="38100" dist="38100" dir="2700000" algn="tl">
                    <a:srgbClr val="000000">
                      <a:alpha val="43137"/>
                    </a:srgbClr>
                  </a:outerShdw>
                </a:effectLst>
              </a:defRPr>
            </a:lvl4pPr>
            <a:lvl5pPr>
              <a:defRPr baseline="0">
                <a:solidFill>
                  <a:schemeClr val="bg1"/>
                </a:solidFill>
                <a:effectLst>
                  <a:outerShdw blurRad="38100" dist="38100" dir="2700000" algn="tl">
                    <a:srgbClr val="000000">
                      <a:alpha val="43137"/>
                    </a:srgbClr>
                  </a:outerShdw>
                </a:effectLst>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747FB4B1-925C-46F1-BBAB-0281456B136C}" type="slidenum">
              <a:rPr lang="zh-CN" altLang="en-US"/>
              <a:pPr>
                <a:defRPr/>
              </a:pPr>
              <a:t>‹#›</a:t>
            </a:fld>
            <a:endParaRPr lang="en-US" altLang="zh-CN" dirty="0"/>
          </a:p>
        </p:txBody>
      </p:sp>
    </p:spTree>
    <p:extLst>
      <p:ext uri="{BB962C8B-B14F-4D97-AF65-F5344CB8AC3E}">
        <p14:creationId xmlns:p14="http://schemas.microsoft.com/office/powerpoint/2010/main" val="25574335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3_标题和内容">
    <p:bg>
      <p:bgPr>
        <a:solidFill>
          <a:srgbClr val="0040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534400" cy="914400"/>
          </a:xfrm>
          <a:noFill/>
          <a:ln>
            <a:noFill/>
          </a:ln>
          <a:effectLst/>
          <a:extLst/>
        </p:spPr>
        <p:txBody>
          <a:bodyPr/>
          <a:lstStyle>
            <a:lvl1pPr>
              <a:defRPr lang="zh-CN" altLang="en-US" sz="3600" b="1" i="0" baseline="0" dirty="0">
                <a:solidFill>
                  <a:schemeClr val="bg1"/>
                </a:solidFill>
                <a:effectLst>
                  <a:outerShdw blurRad="38100" dist="38100" dir="2700000" algn="tl">
                    <a:srgbClr val="000000">
                      <a:alpha val="43137"/>
                    </a:srgbClr>
                  </a:outerShdw>
                </a:effectLst>
                <a:latin typeface="黑体" pitchFamily="2" charset="-122"/>
                <a:ea typeface="黑体" pitchFamily="2" charset="-122"/>
              </a:defRPr>
            </a:lvl1pPr>
          </a:lstStyle>
          <a:p>
            <a:pPr lvl="0"/>
            <a:r>
              <a:rPr lang="zh-CN" altLang="en-US" dirty="0" smtClean="0"/>
              <a:t>单击此处编辑母版标题样式</a:t>
            </a:r>
            <a:endParaRPr lang="zh-CN" altLang="en-US" dirty="0"/>
          </a:p>
        </p:txBody>
      </p:sp>
      <p:sp>
        <p:nvSpPr>
          <p:cNvPr id="3" name="内容占位符 2"/>
          <p:cNvSpPr>
            <a:spLocks noGrp="1"/>
          </p:cNvSpPr>
          <p:nvPr>
            <p:ph idx="1"/>
          </p:nvPr>
        </p:nvSpPr>
        <p:spPr>
          <a:xfrm>
            <a:off x="381000" y="1562100"/>
            <a:ext cx="8382000" cy="4762500"/>
          </a:xfrm>
        </p:spPr>
        <p:txBody>
          <a:bodyPr/>
          <a:lstStyle>
            <a:lvl1pPr marL="273050" indent="-273050">
              <a:buClr>
                <a:schemeClr val="bg1"/>
              </a:buClr>
              <a:buSzPct val="60000"/>
              <a:buFont typeface="Wingdings" pitchFamily="2" charset="2"/>
              <a:buChar char="n"/>
              <a:defRPr baseline="0">
                <a:solidFill>
                  <a:schemeClr val="bg1"/>
                </a:solidFill>
                <a:effectLst>
                  <a:outerShdw blurRad="38100" dist="38100" dir="2700000" algn="tl">
                    <a:srgbClr val="000000">
                      <a:alpha val="43137"/>
                    </a:srgbClr>
                  </a:outerShdw>
                </a:effectLst>
              </a:defRPr>
            </a:lvl1pPr>
            <a:lvl2pPr marL="628650" indent="-282575">
              <a:buClr>
                <a:schemeClr val="bg1"/>
              </a:buClr>
              <a:buFont typeface="Arial" pitchFamily="34" charset="0"/>
              <a:buChar char="–"/>
              <a:defRPr baseline="0">
                <a:solidFill>
                  <a:schemeClr val="bg1"/>
                </a:solidFill>
                <a:effectLst>
                  <a:outerShdw blurRad="38100" dist="38100" dir="2700000" algn="tl">
                    <a:srgbClr val="000000">
                      <a:alpha val="43137"/>
                    </a:srgbClr>
                  </a:outerShdw>
                </a:effectLst>
              </a:defRPr>
            </a:lvl2pPr>
            <a:lvl3pPr>
              <a:defRPr baseline="0">
                <a:solidFill>
                  <a:schemeClr val="bg1"/>
                </a:solidFill>
                <a:effectLst>
                  <a:outerShdw blurRad="38100" dist="38100" dir="2700000" algn="tl">
                    <a:srgbClr val="000000">
                      <a:alpha val="43137"/>
                    </a:srgbClr>
                  </a:outerShdw>
                </a:effectLst>
              </a:defRPr>
            </a:lvl3pPr>
            <a:lvl4pPr>
              <a:defRPr baseline="0">
                <a:solidFill>
                  <a:schemeClr val="bg1"/>
                </a:solidFill>
                <a:effectLst>
                  <a:outerShdw blurRad="38100" dist="38100" dir="2700000" algn="tl">
                    <a:srgbClr val="000000">
                      <a:alpha val="43137"/>
                    </a:srgbClr>
                  </a:outerShdw>
                </a:effectLst>
              </a:defRPr>
            </a:lvl4pPr>
            <a:lvl5pPr>
              <a:defRPr baseline="0">
                <a:solidFill>
                  <a:schemeClr val="bg1"/>
                </a:solidFill>
                <a:effectLst>
                  <a:outerShdw blurRad="38100" dist="38100" dir="2700000" algn="tl">
                    <a:srgbClr val="000000">
                      <a:alpha val="43137"/>
                    </a:srgbClr>
                  </a:outerShdw>
                </a:effectLst>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747FB4B1-925C-46F1-BBAB-0281456B136C}" type="slidenum">
              <a:rPr lang="zh-CN" altLang="en-US"/>
              <a:pPr>
                <a:defRPr/>
              </a:pPr>
              <a:t>‹#›</a:t>
            </a:fld>
            <a:endParaRPr lang="en-US" altLang="zh-CN" dirty="0"/>
          </a:p>
        </p:txBody>
      </p:sp>
    </p:spTree>
    <p:extLst>
      <p:ext uri="{BB962C8B-B14F-4D97-AF65-F5344CB8AC3E}">
        <p14:creationId xmlns:p14="http://schemas.microsoft.com/office/powerpoint/2010/main" val="28470791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12_标题和内容">
    <p:bg>
      <p:bgPr>
        <a:solidFill>
          <a:srgbClr val="0066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534400" cy="914400"/>
          </a:xfrm>
          <a:noFill/>
          <a:ln>
            <a:noFill/>
          </a:ln>
          <a:effectLst/>
          <a:extLst/>
        </p:spPr>
        <p:txBody>
          <a:bodyPr/>
          <a:lstStyle>
            <a:lvl1pPr>
              <a:defRPr lang="zh-CN" altLang="en-US" sz="3600" b="1" i="0" baseline="0" dirty="0">
                <a:solidFill>
                  <a:schemeClr val="bg1"/>
                </a:solidFill>
                <a:effectLst>
                  <a:outerShdw blurRad="38100" dist="38100" dir="2700000" algn="tl">
                    <a:srgbClr val="000000">
                      <a:alpha val="43137"/>
                    </a:srgbClr>
                  </a:outerShdw>
                </a:effectLst>
                <a:latin typeface="黑体" pitchFamily="2" charset="-122"/>
                <a:ea typeface="黑体" pitchFamily="2" charset="-122"/>
              </a:defRPr>
            </a:lvl1pPr>
          </a:lstStyle>
          <a:p>
            <a:pPr lvl="0"/>
            <a:r>
              <a:rPr lang="zh-CN" altLang="en-US" dirty="0" smtClean="0"/>
              <a:t>单击此处编辑母版标题样式</a:t>
            </a:r>
            <a:endParaRPr lang="zh-CN" altLang="en-US" dirty="0"/>
          </a:p>
        </p:txBody>
      </p:sp>
      <p:sp>
        <p:nvSpPr>
          <p:cNvPr id="3" name="内容占位符 2"/>
          <p:cNvSpPr>
            <a:spLocks noGrp="1"/>
          </p:cNvSpPr>
          <p:nvPr>
            <p:ph idx="1"/>
          </p:nvPr>
        </p:nvSpPr>
        <p:spPr>
          <a:xfrm>
            <a:off x="381000" y="1562100"/>
            <a:ext cx="8382000" cy="4762500"/>
          </a:xfrm>
        </p:spPr>
        <p:txBody>
          <a:bodyPr/>
          <a:lstStyle>
            <a:lvl1pPr marL="273050" indent="-273050">
              <a:buClr>
                <a:schemeClr val="bg1"/>
              </a:buClr>
              <a:buSzPct val="60000"/>
              <a:buFont typeface="Wingdings" pitchFamily="2" charset="2"/>
              <a:buChar char="n"/>
              <a:defRPr baseline="0">
                <a:solidFill>
                  <a:schemeClr val="bg1"/>
                </a:solidFill>
                <a:effectLst>
                  <a:outerShdw blurRad="38100" dist="38100" dir="2700000" algn="tl">
                    <a:srgbClr val="000000">
                      <a:alpha val="43137"/>
                    </a:srgbClr>
                  </a:outerShdw>
                </a:effectLst>
              </a:defRPr>
            </a:lvl1pPr>
            <a:lvl2pPr marL="628650" indent="-282575">
              <a:buClr>
                <a:schemeClr val="bg1"/>
              </a:buClr>
              <a:buFont typeface="Arial" pitchFamily="34" charset="0"/>
              <a:buChar char="–"/>
              <a:defRPr baseline="0">
                <a:solidFill>
                  <a:schemeClr val="bg1"/>
                </a:solidFill>
                <a:effectLst>
                  <a:outerShdw blurRad="38100" dist="38100" dir="2700000" algn="tl">
                    <a:srgbClr val="000000">
                      <a:alpha val="43137"/>
                    </a:srgbClr>
                  </a:outerShdw>
                </a:effectLst>
              </a:defRPr>
            </a:lvl2pPr>
            <a:lvl3pPr>
              <a:defRPr baseline="0">
                <a:solidFill>
                  <a:schemeClr val="bg1"/>
                </a:solidFill>
                <a:effectLst>
                  <a:outerShdw blurRad="38100" dist="38100" dir="2700000" algn="tl">
                    <a:srgbClr val="000000">
                      <a:alpha val="43137"/>
                    </a:srgbClr>
                  </a:outerShdw>
                </a:effectLst>
              </a:defRPr>
            </a:lvl3pPr>
            <a:lvl4pPr>
              <a:defRPr baseline="0">
                <a:solidFill>
                  <a:schemeClr val="bg1"/>
                </a:solidFill>
                <a:effectLst>
                  <a:outerShdw blurRad="38100" dist="38100" dir="2700000" algn="tl">
                    <a:srgbClr val="000000">
                      <a:alpha val="43137"/>
                    </a:srgbClr>
                  </a:outerShdw>
                </a:effectLst>
              </a:defRPr>
            </a:lvl4pPr>
            <a:lvl5pPr>
              <a:defRPr baseline="0">
                <a:solidFill>
                  <a:schemeClr val="bg1"/>
                </a:solidFill>
                <a:effectLst>
                  <a:outerShdw blurRad="38100" dist="38100" dir="2700000" algn="tl">
                    <a:srgbClr val="000000">
                      <a:alpha val="43137"/>
                    </a:srgbClr>
                  </a:outerShdw>
                </a:effectLst>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747FB4B1-925C-46F1-BBAB-0281456B136C}" type="slidenum">
              <a:rPr lang="zh-CN" altLang="en-US"/>
              <a:pPr>
                <a:defRPr/>
              </a:pPr>
              <a:t>‹#›</a:t>
            </a:fld>
            <a:endParaRPr lang="en-US" altLang="zh-CN" dirty="0"/>
          </a:p>
        </p:txBody>
      </p:sp>
    </p:spTree>
    <p:extLst>
      <p:ext uri="{BB962C8B-B14F-4D97-AF65-F5344CB8AC3E}">
        <p14:creationId xmlns:p14="http://schemas.microsoft.com/office/powerpoint/2010/main" val="3473496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19_标题和内容">
    <p:bg>
      <p:bgPr>
        <a:solidFill>
          <a:srgbClr val="008E0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534400" cy="914400"/>
          </a:xfrm>
          <a:noFill/>
          <a:ln>
            <a:noFill/>
          </a:ln>
          <a:effectLst/>
          <a:extLst/>
        </p:spPr>
        <p:txBody>
          <a:bodyPr/>
          <a:lstStyle>
            <a:lvl1pPr>
              <a:defRPr lang="zh-CN" altLang="en-US" sz="3600" b="1" i="0" baseline="0" dirty="0">
                <a:solidFill>
                  <a:schemeClr val="bg1"/>
                </a:solidFill>
                <a:effectLst>
                  <a:outerShdw blurRad="38100" dist="38100" dir="2700000" algn="tl">
                    <a:srgbClr val="000000">
                      <a:alpha val="43137"/>
                    </a:srgbClr>
                  </a:outerShdw>
                </a:effectLst>
                <a:latin typeface="黑体" pitchFamily="2" charset="-122"/>
                <a:ea typeface="黑体" pitchFamily="2" charset="-122"/>
              </a:defRPr>
            </a:lvl1pPr>
          </a:lstStyle>
          <a:p>
            <a:pPr lvl="0"/>
            <a:r>
              <a:rPr lang="zh-CN" altLang="en-US" dirty="0" smtClean="0"/>
              <a:t>单击此处编辑母版标题样式</a:t>
            </a:r>
            <a:endParaRPr lang="zh-CN" altLang="en-US" dirty="0"/>
          </a:p>
        </p:txBody>
      </p:sp>
      <p:sp>
        <p:nvSpPr>
          <p:cNvPr id="3" name="内容占位符 2"/>
          <p:cNvSpPr>
            <a:spLocks noGrp="1"/>
          </p:cNvSpPr>
          <p:nvPr>
            <p:ph idx="1"/>
          </p:nvPr>
        </p:nvSpPr>
        <p:spPr>
          <a:xfrm>
            <a:off x="381000" y="1562100"/>
            <a:ext cx="8382000" cy="4762500"/>
          </a:xfrm>
        </p:spPr>
        <p:txBody>
          <a:bodyPr/>
          <a:lstStyle>
            <a:lvl1pPr marL="273050" indent="-273050">
              <a:buClr>
                <a:schemeClr val="bg1"/>
              </a:buClr>
              <a:buSzPct val="60000"/>
              <a:buFont typeface="Wingdings" pitchFamily="2" charset="2"/>
              <a:buChar char="n"/>
              <a:defRPr baseline="0">
                <a:solidFill>
                  <a:schemeClr val="bg1"/>
                </a:solidFill>
                <a:effectLst>
                  <a:outerShdw blurRad="38100" dist="38100" dir="2700000" algn="tl">
                    <a:srgbClr val="000000">
                      <a:alpha val="43137"/>
                    </a:srgbClr>
                  </a:outerShdw>
                </a:effectLst>
              </a:defRPr>
            </a:lvl1pPr>
            <a:lvl2pPr marL="628650" indent="-282575">
              <a:buClr>
                <a:schemeClr val="bg1"/>
              </a:buClr>
              <a:buFont typeface="Arial" pitchFamily="34" charset="0"/>
              <a:buChar char="–"/>
              <a:defRPr baseline="0">
                <a:solidFill>
                  <a:schemeClr val="bg1"/>
                </a:solidFill>
                <a:effectLst>
                  <a:outerShdw blurRad="38100" dist="38100" dir="2700000" algn="tl">
                    <a:srgbClr val="000000">
                      <a:alpha val="43137"/>
                    </a:srgbClr>
                  </a:outerShdw>
                </a:effectLst>
              </a:defRPr>
            </a:lvl2pPr>
            <a:lvl3pPr>
              <a:defRPr baseline="0">
                <a:solidFill>
                  <a:schemeClr val="bg1"/>
                </a:solidFill>
                <a:effectLst>
                  <a:outerShdw blurRad="38100" dist="38100" dir="2700000" algn="tl">
                    <a:srgbClr val="000000">
                      <a:alpha val="43137"/>
                    </a:srgbClr>
                  </a:outerShdw>
                </a:effectLst>
              </a:defRPr>
            </a:lvl3pPr>
            <a:lvl4pPr>
              <a:defRPr baseline="0">
                <a:solidFill>
                  <a:schemeClr val="bg1"/>
                </a:solidFill>
                <a:effectLst>
                  <a:outerShdw blurRad="38100" dist="38100" dir="2700000" algn="tl">
                    <a:srgbClr val="000000">
                      <a:alpha val="43137"/>
                    </a:srgbClr>
                  </a:outerShdw>
                </a:effectLst>
              </a:defRPr>
            </a:lvl4pPr>
            <a:lvl5pPr>
              <a:defRPr baseline="0">
                <a:solidFill>
                  <a:schemeClr val="bg1"/>
                </a:solidFill>
                <a:effectLst>
                  <a:outerShdw blurRad="38100" dist="38100" dir="2700000" algn="tl">
                    <a:srgbClr val="000000">
                      <a:alpha val="43137"/>
                    </a:srgbClr>
                  </a:outerShdw>
                </a:effectLst>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747FB4B1-925C-46F1-BBAB-0281456B136C}" type="slidenum">
              <a:rPr lang="zh-CN" altLang="en-US"/>
              <a:pPr>
                <a:defRPr/>
              </a:pPr>
              <a:t>‹#›</a:t>
            </a:fld>
            <a:endParaRPr lang="en-US" altLang="zh-CN" dirty="0"/>
          </a:p>
        </p:txBody>
      </p:sp>
    </p:spTree>
    <p:extLst>
      <p:ext uri="{BB962C8B-B14F-4D97-AF65-F5344CB8AC3E}">
        <p14:creationId xmlns:p14="http://schemas.microsoft.com/office/powerpoint/2010/main" val="15932729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16_标题和内容">
    <p:bg>
      <p:bgPr>
        <a:solidFill>
          <a:srgbClr val="46954A"/>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534400" cy="914400"/>
          </a:xfrm>
          <a:noFill/>
          <a:ln>
            <a:noFill/>
          </a:ln>
          <a:effectLst/>
          <a:extLst/>
        </p:spPr>
        <p:txBody>
          <a:bodyPr/>
          <a:lstStyle>
            <a:lvl1pPr>
              <a:defRPr lang="zh-CN" altLang="en-US" sz="3600" b="1" i="0" baseline="0" dirty="0">
                <a:solidFill>
                  <a:schemeClr val="bg1"/>
                </a:solidFill>
                <a:effectLst>
                  <a:outerShdw blurRad="38100" dist="38100" dir="2700000" algn="tl">
                    <a:srgbClr val="000000">
                      <a:alpha val="43137"/>
                    </a:srgbClr>
                  </a:outerShdw>
                </a:effectLst>
                <a:latin typeface="黑体" pitchFamily="2" charset="-122"/>
                <a:ea typeface="黑体" pitchFamily="2" charset="-122"/>
              </a:defRPr>
            </a:lvl1pPr>
          </a:lstStyle>
          <a:p>
            <a:pPr lvl="0"/>
            <a:r>
              <a:rPr lang="zh-CN" altLang="en-US" dirty="0" smtClean="0"/>
              <a:t>单击此处编辑母版标题样式</a:t>
            </a:r>
            <a:endParaRPr lang="zh-CN" altLang="en-US" dirty="0"/>
          </a:p>
        </p:txBody>
      </p:sp>
      <p:sp>
        <p:nvSpPr>
          <p:cNvPr id="3" name="内容占位符 2"/>
          <p:cNvSpPr>
            <a:spLocks noGrp="1"/>
          </p:cNvSpPr>
          <p:nvPr>
            <p:ph idx="1"/>
          </p:nvPr>
        </p:nvSpPr>
        <p:spPr>
          <a:xfrm>
            <a:off x="381000" y="1562100"/>
            <a:ext cx="8382000" cy="4762500"/>
          </a:xfrm>
        </p:spPr>
        <p:txBody>
          <a:bodyPr/>
          <a:lstStyle>
            <a:lvl1pPr marL="273050" indent="-273050">
              <a:buClr>
                <a:schemeClr val="bg1"/>
              </a:buClr>
              <a:buSzPct val="60000"/>
              <a:buFont typeface="Wingdings" pitchFamily="2" charset="2"/>
              <a:buChar char="n"/>
              <a:defRPr baseline="0">
                <a:solidFill>
                  <a:schemeClr val="bg1"/>
                </a:solidFill>
                <a:effectLst>
                  <a:outerShdw blurRad="38100" dist="38100" dir="2700000" algn="tl">
                    <a:srgbClr val="000000">
                      <a:alpha val="43137"/>
                    </a:srgbClr>
                  </a:outerShdw>
                </a:effectLst>
              </a:defRPr>
            </a:lvl1pPr>
            <a:lvl2pPr marL="628650" indent="-282575">
              <a:buClr>
                <a:schemeClr val="bg1"/>
              </a:buClr>
              <a:buFont typeface="Arial" pitchFamily="34" charset="0"/>
              <a:buChar char="–"/>
              <a:defRPr baseline="0">
                <a:solidFill>
                  <a:schemeClr val="bg1"/>
                </a:solidFill>
                <a:effectLst>
                  <a:outerShdw blurRad="38100" dist="38100" dir="2700000" algn="tl">
                    <a:srgbClr val="000000">
                      <a:alpha val="43137"/>
                    </a:srgbClr>
                  </a:outerShdw>
                </a:effectLst>
              </a:defRPr>
            </a:lvl2pPr>
            <a:lvl3pPr>
              <a:defRPr baseline="0">
                <a:solidFill>
                  <a:schemeClr val="bg1"/>
                </a:solidFill>
                <a:effectLst>
                  <a:outerShdw blurRad="38100" dist="38100" dir="2700000" algn="tl">
                    <a:srgbClr val="000000">
                      <a:alpha val="43137"/>
                    </a:srgbClr>
                  </a:outerShdw>
                </a:effectLst>
              </a:defRPr>
            </a:lvl3pPr>
            <a:lvl4pPr>
              <a:defRPr baseline="0">
                <a:solidFill>
                  <a:schemeClr val="bg1"/>
                </a:solidFill>
                <a:effectLst>
                  <a:outerShdw blurRad="38100" dist="38100" dir="2700000" algn="tl">
                    <a:srgbClr val="000000">
                      <a:alpha val="43137"/>
                    </a:srgbClr>
                  </a:outerShdw>
                </a:effectLst>
              </a:defRPr>
            </a:lvl4pPr>
            <a:lvl5pPr>
              <a:defRPr baseline="0">
                <a:solidFill>
                  <a:schemeClr val="bg1"/>
                </a:solidFill>
                <a:effectLst>
                  <a:outerShdw blurRad="38100" dist="38100" dir="2700000" algn="tl">
                    <a:srgbClr val="000000">
                      <a:alpha val="43137"/>
                    </a:srgbClr>
                  </a:outerShdw>
                </a:effectLst>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747FB4B1-925C-46F1-BBAB-0281456B136C}" type="slidenum">
              <a:rPr lang="zh-CN" altLang="en-US"/>
              <a:pPr>
                <a:defRPr/>
              </a:pPr>
              <a:t>‹#›</a:t>
            </a:fld>
            <a:endParaRPr lang="en-US" altLang="zh-CN" dirty="0"/>
          </a:p>
        </p:txBody>
      </p:sp>
    </p:spTree>
    <p:extLst>
      <p:ext uri="{BB962C8B-B14F-4D97-AF65-F5344CB8AC3E}">
        <p14:creationId xmlns:p14="http://schemas.microsoft.com/office/powerpoint/2010/main" val="3126444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标题幻灯片">
    <p:bg>
      <p:bgPr>
        <a:solidFill>
          <a:srgbClr val="008E02"/>
        </a:solidFill>
        <a:effectLst/>
      </p:bgPr>
    </p:bg>
    <p:spTree>
      <p:nvGrpSpPr>
        <p:cNvPr id="1" name=""/>
        <p:cNvGrpSpPr/>
        <p:nvPr/>
      </p:nvGrpSpPr>
      <p:grpSpPr>
        <a:xfrm>
          <a:off x="0" y="0"/>
          <a:ext cx="0" cy="0"/>
          <a:chOff x="0" y="0"/>
          <a:chExt cx="0" cy="0"/>
        </a:xfrm>
      </p:grpSpPr>
      <p:pic>
        <p:nvPicPr>
          <p:cNvPr id="9" name="Picture 70" descr="ribb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0" y="1525588"/>
            <a:ext cx="9144000" cy="279558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8"/>
          <p:cNvSpPr txBox="1">
            <a:spLocks noChangeArrowheads="1"/>
          </p:cNvSpPr>
          <p:nvPr/>
        </p:nvSpPr>
        <p:spPr bwMode="auto">
          <a:xfrm>
            <a:off x="3802063" y="6515100"/>
            <a:ext cx="16626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宋体" charset="-122"/>
              </a:defRPr>
            </a:lvl1pPr>
            <a:lvl2pPr marL="742950" indent="-285750" eaLnBrk="0" hangingPunct="0">
              <a:defRPr sz="1600" b="1">
                <a:solidFill>
                  <a:schemeClr val="tx1"/>
                </a:solidFill>
                <a:latin typeface="Arial" charset="0"/>
                <a:ea typeface="宋体" charset="-122"/>
              </a:defRPr>
            </a:lvl2pPr>
            <a:lvl3pPr marL="1143000" indent="-228600" eaLnBrk="0" hangingPunct="0">
              <a:defRPr sz="1600" b="1">
                <a:solidFill>
                  <a:schemeClr val="tx1"/>
                </a:solidFill>
                <a:latin typeface="Arial" charset="0"/>
                <a:ea typeface="宋体" charset="-122"/>
              </a:defRPr>
            </a:lvl3pPr>
            <a:lvl4pPr marL="1600200" indent="-228600" eaLnBrk="0" hangingPunct="0">
              <a:defRPr sz="1600" b="1">
                <a:solidFill>
                  <a:schemeClr val="tx1"/>
                </a:solidFill>
                <a:latin typeface="Arial" charset="0"/>
                <a:ea typeface="宋体" charset="-122"/>
              </a:defRPr>
            </a:lvl4pPr>
            <a:lvl5pPr marL="2057400" indent="-228600" eaLnBrk="0" hangingPunct="0">
              <a:defRPr sz="1600" b="1">
                <a:solidFill>
                  <a:schemeClr val="tx1"/>
                </a:solidFill>
                <a:latin typeface="Arial" charset="0"/>
                <a:ea typeface="宋体" charset="-122"/>
              </a:defRPr>
            </a:lvl5pPr>
            <a:lvl6pPr marL="2514600" indent="-228600" eaLnBrk="0" fontAlgn="base" hangingPunct="0">
              <a:spcBef>
                <a:spcPct val="0"/>
              </a:spcBef>
              <a:spcAft>
                <a:spcPct val="0"/>
              </a:spcAft>
              <a:defRPr sz="1600" b="1">
                <a:solidFill>
                  <a:schemeClr val="tx1"/>
                </a:solidFill>
                <a:latin typeface="Arial" charset="0"/>
                <a:ea typeface="宋体" charset="-122"/>
              </a:defRPr>
            </a:lvl6pPr>
            <a:lvl7pPr marL="2971800" indent="-228600" eaLnBrk="0" fontAlgn="base" hangingPunct="0">
              <a:spcBef>
                <a:spcPct val="0"/>
              </a:spcBef>
              <a:spcAft>
                <a:spcPct val="0"/>
              </a:spcAft>
              <a:defRPr sz="1600" b="1">
                <a:solidFill>
                  <a:schemeClr val="tx1"/>
                </a:solidFill>
                <a:latin typeface="Arial" charset="0"/>
                <a:ea typeface="宋体" charset="-122"/>
              </a:defRPr>
            </a:lvl7pPr>
            <a:lvl8pPr marL="3429000" indent="-228600" eaLnBrk="0" fontAlgn="base" hangingPunct="0">
              <a:spcBef>
                <a:spcPct val="0"/>
              </a:spcBef>
              <a:spcAft>
                <a:spcPct val="0"/>
              </a:spcAft>
              <a:defRPr sz="1600" b="1">
                <a:solidFill>
                  <a:schemeClr val="tx1"/>
                </a:solidFill>
                <a:latin typeface="Arial" charset="0"/>
                <a:ea typeface="宋体" charset="-122"/>
              </a:defRPr>
            </a:lvl8pPr>
            <a:lvl9pPr marL="3886200" indent="-228600" eaLnBrk="0" fontAlgn="base" hangingPunct="0">
              <a:spcBef>
                <a:spcPct val="0"/>
              </a:spcBef>
              <a:spcAft>
                <a:spcPct val="0"/>
              </a:spcAft>
              <a:defRPr sz="1600" b="1">
                <a:solidFill>
                  <a:schemeClr val="tx1"/>
                </a:solidFill>
                <a:latin typeface="Arial" charset="0"/>
                <a:ea typeface="宋体" charset="-122"/>
              </a:defRPr>
            </a:lvl9pPr>
          </a:lstStyle>
          <a:p>
            <a:pPr eaLnBrk="1" hangingPunct="1">
              <a:defRPr/>
            </a:pPr>
            <a:r>
              <a:rPr lang="en-US" altLang="zh-CN" sz="800" b="0" dirty="0" smtClean="0">
                <a:solidFill>
                  <a:schemeClr val="bg2"/>
                </a:solidFill>
              </a:rPr>
              <a:t>OUTAC Confidential </a:t>
            </a:r>
            <a:r>
              <a:rPr lang="en-US" altLang="zh-CN" sz="800" b="0" dirty="0" smtClean="0">
                <a:solidFill>
                  <a:schemeClr val="bg2"/>
                </a:solidFill>
              </a:rPr>
              <a:t>Information</a:t>
            </a:r>
          </a:p>
        </p:txBody>
      </p:sp>
      <p:sp>
        <p:nvSpPr>
          <p:cNvPr id="8" name="Rectangle 7"/>
          <p:cNvSpPr>
            <a:spLocks noGrp="1" noChangeArrowheads="1"/>
          </p:cNvSpPr>
          <p:nvPr>
            <p:ph type="sldNum" sz="quarter" idx="10"/>
          </p:nvPr>
        </p:nvSpPr>
        <p:spPr/>
        <p:txBody>
          <a:bodyPr/>
          <a:lstStyle>
            <a:lvl1pPr>
              <a:defRPr/>
            </a:lvl1pPr>
          </a:lstStyle>
          <a:p>
            <a:pPr>
              <a:defRPr/>
            </a:pPr>
            <a:fld id="{D983B628-62C1-41F0-B707-CA824F8A6578}" type="slidenum">
              <a:rPr lang="zh-CN" altLang="en-US"/>
              <a:pPr>
                <a:defRPr/>
              </a:pPr>
              <a:t>‹#›</a:t>
            </a:fld>
            <a:endParaRPr lang="en-US" altLang="zh-CN"/>
          </a:p>
        </p:txBody>
      </p:sp>
      <p:sp>
        <p:nvSpPr>
          <p:cNvPr id="7" name="Rectangle 4"/>
          <p:cNvSpPr>
            <a:spLocks noGrp="1" noChangeArrowheads="1"/>
          </p:cNvSpPr>
          <p:nvPr>
            <p:ph type="ctrTitle" sz="quarter" hasCustomPrompt="1"/>
          </p:nvPr>
        </p:nvSpPr>
        <p:spPr>
          <a:xfrm>
            <a:off x="685800" y="2819400"/>
            <a:ext cx="8077200" cy="1089025"/>
          </a:xfrm>
        </p:spPr>
        <p:txBody>
          <a:bodyPr anchor="ctr" anchorCtr="0"/>
          <a:lstStyle>
            <a:lvl1pPr algn="r">
              <a:lnSpc>
                <a:spcPct val="95000"/>
              </a:lnSpc>
              <a:buFont typeface="Arial" charset="0"/>
              <a:buNone/>
              <a:defRPr sz="3600" b="1" i="0" baseline="0">
                <a:solidFill>
                  <a:schemeClr val="bg1"/>
                </a:solidFill>
                <a:latin typeface="Arial" pitchFamily="34" charset="0"/>
                <a:ea typeface="微软雅黑" pitchFamily="34" charset="-122"/>
              </a:defRPr>
            </a:lvl1pPr>
          </a:lstStyle>
          <a:p>
            <a:pPr lvl="0"/>
            <a:r>
              <a:rPr lang="en-US" altLang="zh-CN" noProof="0" dirty="0" smtClean="0"/>
              <a:t>CLICK TO EDIT MASTER TEXT</a:t>
            </a:r>
          </a:p>
        </p:txBody>
      </p:sp>
      <p:sp>
        <p:nvSpPr>
          <p:cNvPr id="10" name="Rectangle 5"/>
          <p:cNvSpPr>
            <a:spLocks noGrp="1" noChangeArrowheads="1"/>
          </p:cNvSpPr>
          <p:nvPr>
            <p:ph type="subTitle" sz="quarter" idx="1"/>
          </p:nvPr>
        </p:nvSpPr>
        <p:spPr>
          <a:xfrm>
            <a:off x="685800" y="4191000"/>
            <a:ext cx="8077200" cy="1066800"/>
          </a:xfrm>
        </p:spPr>
        <p:txBody>
          <a:bodyPr/>
          <a:lstStyle>
            <a:lvl1pPr marL="0" indent="0" algn="r">
              <a:lnSpc>
                <a:spcPct val="95000"/>
              </a:lnSpc>
              <a:spcBef>
                <a:spcPct val="35000"/>
              </a:spcBef>
              <a:buFont typeface="Arial" charset="0"/>
              <a:buNone/>
              <a:defRPr sz="2000" b="0" i="0" baseline="0">
                <a:solidFill>
                  <a:schemeClr val="bg1"/>
                </a:solidFill>
                <a:effectLst>
                  <a:outerShdw blurRad="38100" dist="38100" dir="2700000" algn="tl">
                    <a:srgbClr val="000000">
                      <a:alpha val="43137"/>
                    </a:srgbClr>
                  </a:outerShdw>
                </a:effectLst>
                <a:ea typeface="黑体" pitchFamily="2" charset="-122"/>
              </a:defRPr>
            </a:lvl1pPr>
          </a:lstStyle>
          <a:p>
            <a:pPr lvl="0"/>
            <a:r>
              <a:rPr lang="en-US" altLang="zh-CN" noProof="0" dirty="0" smtClean="0"/>
              <a:t>Click to edit Master subtitle style</a:t>
            </a:r>
          </a:p>
        </p:txBody>
      </p:sp>
    </p:spTree>
    <p:extLst>
      <p:ext uri="{BB962C8B-B14F-4D97-AF65-F5344CB8AC3E}">
        <p14:creationId xmlns:p14="http://schemas.microsoft.com/office/powerpoint/2010/main" val="26908933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15_标题和内容">
    <p:bg>
      <p:bgPr>
        <a:solidFill>
          <a:srgbClr val="4695AE"/>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534400" cy="914400"/>
          </a:xfrm>
          <a:noFill/>
          <a:ln>
            <a:noFill/>
          </a:ln>
          <a:effectLst/>
          <a:extLst/>
        </p:spPr>
        <p:txBody>
          <a:bodyPr/>
          <a:lstStyle>
            <a:lvl1pPr>
              <a:defRPr lang="zh-CN" altLang="en-US" sz="3600" b="1" i="0" baseline="0" dirty="0">
                <a:solidFill>
                  <a:schemeClr val="bg1"/>
                </a:solidFill>
                <a:effectLst>
                  <a:outerShdw blurRad="38100" dist="38100" dir="2700000" algn="tl">
                    <a:srgbClr val="000000">
                      <a:alpha val="43137"/>
                    </a:srgbClr>
                  </a:outerShdw>
                </a:effectLst>
                <a:latin typeface="黑体" pitchFamily="2" charset="-122"/>
                <a:ea typeface="黑体" pitchFamily="2" charset="-122"/>
              </a:defRPr>
            </a:lvl1pPr>
          </a:lstStyle>
          <a:p>
            <a:pPr lvl="0"/>
            <a:r>
              <a:rPr lang="zh-CN" altLang="en-US" dirty="0" smtClean="0"/>
              <a:t>单击此处编辑母版标题样式</a:t>
            </a:r>
            <a:endParaRPr lang="zh-CN" altLang="en-US" dirty="0"/>
          </a:p>
        </p:txBody>
      </p:sp>
      <p:sp>
        <p:nvSpPr>
          <p:cNvPr id="3" name="内容占位符 2"/>
          <p:cNvSpPr>
            <a:spLocks noGrp="1"/>
          </p:cNvSpPr>
          <p:nvPr>
            <p:ph idx="1"/>
          </p:nvPr>
        </p:nvSpPr>
        <p:spPr>
          <a:xfrm>
            <a:off x="381000" y="1562100"/>
            <a:ext cx="8382000" cy="4762500"/>
          </a:xfrm>
        </p:spPr>
        <p:txBody>
          <a:bodyPr/>
          <a:lstStyle>
            <a:lvl1pPr marL="273050" indent="-273050">
              <a:buClr>
                <a:schemeClr val="bg1"/>
              </a:buClr>
              <a:buSzPct val="60000"/>
              <a:buFont typeface="Wingdings" pitchFamily="2" charset="2"/>
              <a:buChar char="n"/>
              <a:defRPr baseline="0">
                <a:solidFill>
                  <a:schemeClr val="bg1"/>
                </a:solidFill>
                <a:effectLst>
                  <a:outerShdw blurRad="38100" dist="38100" dir="2700000" algn="tl">
                    <a:srgbClr val="000000">
                      <a:alpha val="43137"/>
                    </a:srgbClr>
                  </a:outerShdw>
                </a:effectLst>
              </a:defRPr>
            </a:lvl1pPr>
            <a:lvl2pPr marL="628650" indent="-282575">
              <a:buClr>
                <a:schemeClr val="bg1"/>
              </a:buClr>
              <a:buFont typeface="Arial" pitchFamily="34" charset="0"/>
              <a:buChar char="–"/>
              <a:defRPr baseline="0">
                <a:solidFill>
                  <a:schemeClr val="bg1"/>
                </a:solidFill>
                <a:effectLst>
                  <a:outerShdw blurRad="38100" dist="38100" dir="2700000" algn="tl">
                    <a:srgbClr val="000000">
                      <a:alpha val="43137"/>
                    </a:srgbClr>
                  </a:outerShdw>
                </a:effectLst>
              </a:defRPr>
            </a:lvl2pPr>
            <a:lvl3pPr>
              <a:defRPr baseline="0">
                <a:solidFill>
                  <a:schemeClr val="bg1"/>
                </a:solidFill>
                <a:effectLst>
                  <a:outerShdw blurRad="38100" dist="38100" dir="2700000" algn="tl">
                    <a:srgbClr val="000000">
                      <a:alpha val="43137"/>
                    </a:srgbClr>
                  </a:outerShdw>
                </a:effectLst>
              </a:defRPr>
            </a:lvl3pPr>
            <a:lvl4pPr>
              <a:defRPr baseline="0">
                <a:solidFill>
                  <a:schemeClr val="bg1"/>
                </a:solidFill>
                <a:effectLst>
                  <a:outerShdw blurRad="38100" dist="38100" dir="2700000" algn="tl">
                    <a:srgbClr val="000000">
                      <a:alpha val="43137"/>
                    </a:srgbClr>
                  </a:outerShdw>
                </a:effectLst>
              </a:defRPr>
            </a:lvl4pPr>
            <a:lvl5pPr>
              <a:defRPr baseline="0">
                <a:solidFill>
                  <a:schemeClr val="bg1"/>
                </a:solidFill>
                <a:effectLst>
                  <a:outerShdw blurRad="38100" dist="38100" dir="2700000" algn="tl">
                    <a:srgbClr val="000000">
                      <a:alpha val="43137"/>
                    </a:srgbClr>
                  </a:outerShdw>
                </a:effectLst>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747FB4B1-925C-46F1-BBAB-0281456B136C}" type="slidenum">
              <a:rPr lang="zh-CN" altLang="en-US"/>
              <a:pPr>
                <a:defRPr/>
              </a:pPr>
              <a:t>‹#›</a:t>
            </a:fld>
            <a:endParaRPr lang="en-US" altLang="zh-CN" dirty="0"/>
          </a:p>
        </p:txBody>
      </p:sp>
    </p:spTree>
    <p:extLst>
      <p:ext uri="{BB962C8B-B14F-4D97-AF65-F5344CB8AC3E}">
        <p14:creationId xmlns:p14="http://schemas.microsoft.com/office/powerpoint/2010/main" val="19194616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17_标题和内容">
    <p:bg>
      <p:bgPr>
        <a:solidFill>
          <a:srgbClr val="9900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534400" cy="914400"/>
          </a:xfrm>
          <a:noFill/>
          <a:ln>
            <a:noFill/>
          </a:ln>
          <a:effectLst/>
          <a:extLst/>
        </p:spPr>
        <p:txBody>
          <a:bodyPr/>
          <a:lstStyle>
            <a:lvl1pPr>
              <a:defRPr lang="zh-CN" altLang="en-US" sz="3600" b="1" i="0" baseline="0" dirty="0">
                <a:solidFill>
                  <a:schemeClr val="bg1"/>
                </a:solidFill>
                <a:effectLst>
                  <a:outerShdw blurRad="38100" dist="38100" dir="2700000" algn="tl">
                    <a:srgbClr val="000000">
                      <a:alpha val="43137"/>
                    </a:srgbClr>
                  </a:outerShdw>
                </a:effectLst>
                <a:latin typeface="黑体" pitchFamily="2" charset="-122"/>
                <a:ea typeface="黑体" pitchFamily="2" charset="-122"/>
              </a:defRPr>
            </a:lvl1pPr>
          </a:lstStyle>
          <a:p>
            <a:pPr lvl="0"/>
            <a:r>
              <a:rPr lang="zh-CN" altLang="en-US" dirty="0" smtClean="0"/>
              <a:t>单击此处编辑母版标题样式</a:t>
            </a:r>
            <a:endParaRPr lang="zh-CN" altLang="en-US" dirty="0"/>
          </a:p>
        </p:txBody>
      </p:sp>
      <p:sp>
        <p:nvSpPr>
          <p:cNvPr id="3" name="内容占位符 2"/>
          <p:cNvSpPr>
            <a:spLocks noGrp="1"/>
          </p:cNvSpPr>
          <p:nvPr>
            <p:ph idx="1"/>
          </p:nvPr>
        </p:nvSpPr>
        <p:spPr>
          <a:xfrm>
            <a:off x="381000" y="1562100"/>
            <a:ext cx="8382000" cy="4762500"/>
          </a:xfrm>
        </p:spPr>
        <p:txBody>
          <a:bodyPr/>
          <a:lstStyle>
            <a:lvl1pPr marL="273050" indent="-273050">
              <a:buClr>
                <a:schemeClr val="bg1"/>
              </a:buClr>
              <a:buSzPct val="60000"/>
              <a:buFont typeface="Wingdings" pitchFamily="2" charset="2"/>
              <a:buChar char="n"/>
              <a:defRPr baseline="0">
                <a:solidFill>
                  <a:schemeClr val="bg1"/>
                </a:solidFill>
                <a:effectLst>
                  <a:outerShdw blurRad="38100" dist="38100" dir="2700000" algn="tl">
                    <a:srgbClr val="000000">
                      <a:alpha val="43137"/>
                    </a:srgbClr>
                  </a:outerShdw>
                </a:effectLst>
              </a:defRPr>
            </a:lvl1pPr>
            <a:lvl2pPr marL="628650" indent="-282575">
              <a:buClr>
                <a:schemeClr val="bg1"/>
              </a:buClr>
              <a:buFont typeface="Arial" pitchFamily="34" charset="0"/>
              <a:buChar char="–"/>
              <a:defRPr baseline="0">
                <a:solidFill>
                  <a:schemeClr val="bg1"/>
                </a:solidFill>
                <a:effectLst>
                  <a:outerShdw blurRad="38100" dist="38100" dir="2700000" algn="tl">
                    <a:srgbClr val="000000">
                      <a:alpha val="43137"/>
                    </a:srgbClr>
                  </a:outerShdw>
                </a:effectLst>
              </a:defRPr>
            </a:lvl2pPr>
            <a:lvl3pPr>
              <a:defRPr baseline="0">
                <a:solidFill>
                  <a:schemeClr val="bg1"/>
                </a:solidFill>
                <a:effectLst>
                  <a:outerShdw blurRad="38100" dist="38100" dir="2700000" algn="tl">
                    <a:srgbClr val="000000">
                      <a:alpha val="43137"/>
                    </a:srgbClr>
                  </a:outerShdw>
                </a:effectLst>
              </a:defRPr>
            </a:lvl3pPr>
            <a:lvl4pPr>
              <a:defRPr baseline="0">
                <a:solidFill>
                  <a:schemeClr val="bg1"/>
                </a:solidFill>
                <a:effectLst>
                  <a:outerShdw blurRad="38100" dist="38100" dir="2700000" algn="tl">
                    <a:srgbClr val="000000">
                      <a:alpha val="43137"/>
                    </a:srgbClr>
                  </a:outerShdw>
                </a:effectLst>
              </a:defRPr>
            </a:lvl4pPr>
            <a:lvl5pPr>
              <a:defRPr baseline="0">
                <a:solidFill>
                  <a:schemeClr val="bg1"/>
                </a:solidFill>
                <a:effectLst>
                  <a:outerShdw blurRad="38100" dist="38100" dir="2700000" algn="tl">
                    <a:srgbClr val="000000">
                      <a:alpha val="43137"/>
                    </a:srgbClr>
                  </a:outerShdw>
                </a:effectLst>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747FB4B1-925C-46F1-BBAB-0281456B136C}" type="slidenum">
              <a:rPr lang="zh-CN" altLang="en-US"/>
              <a:pPr>
                <a:defRPr/>
              </a:pPr>
              <a:t>‹#›</a:t>
            </a:fld>
            <a:endParaRPr lang="en-US" altLang="zh-CN" dirty="0"/>
          </a:p>
        </p:txBody>
      </p:sp>
    </p:spTree>
    <p:extLst>
      <p:ext uri="{BB962C8B-B14F-4D97-AF65-F5344CB8AC3E}">
        <p14:creationId xmlns:p14="http://schemas.microsoft.com/office/powerpoint/2010/main" val="21412688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13_标题和内容">
    <p:bg>
      <p:bgPr>
        <a:solidFill>
          <a:srgbClr val="D930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534400" cy="914400"/>
          </a:xfrm>
          <a:noFill/>
          <a:ln>
            <a:noFill/>
          </a:ln>
          <a:effectLst/>
          <a:extLst/>
        </p:spPr>
        <p:txBody>
          <a:bodyPr/>
          <a:lstStyle>
            <a:lvl1pPr>
              <a:defRPr lang="zh-CN" altLang="en-US" sz="3600" b="1" i="0" baseline="0" dirty="0">
                <a:solidFill>
                  <a:schemeClr val="bg1"/>
                </a:solidFill>
                <a:effectLst>
                  <a:outerShdw blurRad="38100" dist="38100" dir="2700000" algn="tl">
                    <a:srgbClr val="000000">
                      <a:alpha val="43137"/>
                    </a:srgbClr>
                  </a:outerShdw>
                </a:effectLst>
                <a:latin typeface="黑体" pitchFamily="2" charset="-122"/>
                <a:ea typeface="黑体" pitchFamily="2" charset="-122"/>
              </a:defRPr>
            </a:lvl1pPr>
          </a:lstStyle>
          <a:p>
            <a:pPr lvl="0"/>
            <a:r>
              <a:rPr lang="zh-CN" altLang="en-US" dirty="0" smtClean="0"/>
              <a:t>单击此处编辑母版标题样式</a:t>
            </a:r>
            <a:endParaRPr lang="zh-CN" altLang="en-US" dirty="0"/>
          </a:p>
        </p:txBody>
      </p:sp>
      <p:sp>
        <p:nvSpPr>
          <p:cNvPr id="3" name="内容占位符 2"/>
          <p:cNvSpPr>
            <a:spLocks noGrp="1"/>
          </p:cNvSpPr>
          <p:nvPr>
            <p:ph idx="1"/>
          </p:nvPr>
        </p:nvSpPr>
        <p:spPr>
          <a:xfrm>
            <a:off x="381000" y="1562100"/>
            <a:ext cx="8382000" cy="4762500"/>
          </a:xfrm>
        </p:spPr>
        <p:txBody>
          <a:bodyPr/>
          <a:lstStyle>
            <a:lvl1pPr marL="273050" indent="-273050">
              <a:buClr>
                <a:schemeClr val="bg1"/>
              </a:buClr>
              <a:buSzPct val="60000"/>
              <a:buFont typeface="Wingdings" pitchFamily="2" charset="2"/>
              <a:buChar char="n"/>
              <a:defRPr baseline="0">
                <a:solidFill>
                  <a:schemeClr val="bg1"/>
                </a:solidFill>
                <a:effectLst>
                  <a:outerShdw blurRad="38100" dist="38100" dir="2700000" algn="tl">
                    <a:srgbClr val="000000">
                      <a:alpha val="43137"/>
                    </a:srgbClr>
                  </a:outerShdw>
                </a:effectLst>
              </a:defRPr>
            </a:lvl1pPr>
            <a:lvl2pPr marL="628650" indent="-282575">
              <a:buClr>
                <a:schemeClr val="bg1"/>
              </a:buClr>
              <a:buFont typeface="Arial" pitchFamily="34" charset="0"/>
              <a:buChar char="–"/>
              <a:defRPr baseline="0">
                <a:solidFill>
                  <a:schemeClr val="bg1"/>
                </a:solidFill>
                <a:effectLst>
                  <a:outerShdw blurRad="38100" dist="38100" dir="2700000" algn="tl">
                    <a:srgbClr val="000000">
                      <a:alpha val="43137"/>
                    </a:srgbClr>
                  </a:outerShdw>
                </a:effectLst>
              </a:defRPr>
            </a:lvl2pPr>
            <a:lvl3pPr>
              <a:defRPr baseline="0">
                <a:solidFill>
                  <a:schemeClr val="bg1"/>
                </a:solidFill>
                <a:effectLst>
                  <a:outerShdw blurRad="38100" dist="38100" dir="2700000" algn="tl">
                    <a:srgbClr val="000000">
                      <a:alpha val="43137"/>
                    </a:srgbClr>
                  </a:outerShdw>
                </a:effectLst>
              </a:defRPr>
            </a:lvl3pPr>
            <a:lvl4pPr>
              <a:defRPr baseline="0">
                <a:solidFill>
                  <a:schemeClr val="bg1"/>
                </a:solidFill>
                <a:effectLst>
                  <a:outerShdw blurRad="38100" dist="38100" dir="2700000" algn="tl">
                    <a:srgbClr val="000000">
                      <a:alpha val="43137"/>
                    </a:srgbClr>
                  </a:outerShdw>
                </a:effectLst>
              </a:defRPr>
            </a:lvl4pPr>
            <a:lvl5pPr>
              <a:defRPr baseline="0">
                <a:solidFill>
                  <a:schemeClr val="bg1"/>
                </a:solidFill>
                <a:effectLst>
                  <a:outerShdw blurRad="38100" dist="38100" dir="2700000" algn="tl">
                    <a:srgbClr val="000000">
                      <a:alpha val="43137"/>
                    </a:srgbClr>
                  </a:outerShdw>
                </a:effectLst>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747FB4B1-925C-46F1-BBAB-0281456B136C}" type="slidenum">
              <a:rPr lang="zh-CN" altLang="en-US"/>
              <a:pPr>
                <a:defRPr/>
              </a:pPr>
              <a:t>‹#›</a:t>
            </a:fld>
            <a:endParaRPr lang="en-US" altLang="zh-CN" dirty="0"/>
          </a:p>
        </p:txBody>
      </p:sp>
    </p:spTree>
    <p:extLst>
      <p:ext uri="{BB962C8B-B14F-4D97-AF65-F5344CB8AC3E}">
        <p14:creationId xmlns:p14="http://schemas.microsoft.com/office/powerpoint/2010/main" val="40421340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14_标题和内容">
    <p:bg>
      <p:bgPr>
        <a:solidFill>
          <a:srgbClr val="FF76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534400" cy="914400"/>
          </a:xfrm>
          <a:noFill/>
          <a:ln>
            <a:noFill/>
          </a:ln>
          <a:effectLst/>
          <a:extLst/>
        </p:spPr>
        <p:txBody>
          <a:bodyPr/>
          <a:lstStyle>
            <a:lvl1pPr>
              <a:defRPr lang="zh-CN" altLang="en-US" sz="3600" b="1" i="0" baseline="0" dirty="0">
                <a:solidFill>
                  <a:schemeClr val="bg1"/>
                </a:solidFill>
                <a:effectLst>
                  <a:outerShdw blurRad="38100" dist="38100" dir="2700000" algn="tl">
                    <a:srgbClr val="000000">
                      <a:alpha val="43137"/>
                    </a:srgbClr>
                  </a:outerShdw>
                </a:effectLst>
                <a:latin typeface="黑体" pitchFamily="2" charset="-122"/>
                <a:ea typeface="黑体" pitchFamily="2" charset="-122"/>
              </a:defRPr>
            </a:lvl1pPr>
          </a:lstStyle>
          <a:p>
            <a:pPr lvl="0"/>
            <a:r>
              <a:rPr lang="zh-CN" altLang="en-US" dirty="0" smtClean="0"/>
              <a:t>单击此处编辑母版标题样式</a:t>
            </a:r>
            <a:endParaRPr lang="zh-CN" altLang="en-US" dirty="0"/>
          </a:p>
        </p:txBody>
      </p:sp>
      <p:sp>
        <p:nvSpPr>
          <p:cNvPr id="3" name="内容占位符 2"/>
          <p:cNvSpPr>
            <a:spLocks noGrp="1"/>
          </p:cNvSpPr>
          <p:nvPr>
            <p:ph idx="1"/>
          </p:nvPr>
        </p:nvSpPr>
        <p:spPr>
          <a:xfrm>
            <a:off x="381000" y="1562100"/>
            <a:ext cx="8382000" cy="4762500"/>
          </a:xfrm>
        </p:spPr>
        <p:txBody>
          <a:bodyPr/>
          <a:lstStyle>
            <a:lvl1pPr marL="273050" indent="-273050">
              <a:buClr>
                <a:schemeClr val="bg1"/>
              </a:buClr>
              <a:buSzPct val="60000"/>
              <a:buFont typeface="Wingdings" pitchFamily="2" charset="2"/>
              <a:buChar char="n"/>
              <a:defRPr baseline="0">
                <a:solidFill>
                  <a:schemeClr val="bg1"/>
                </a:solidFill>
                <a:effectLst>
                  <a:outerShdw blurRad="38100" dist="38100" dir="2700000" algn="tl">
                    <a:srgbClr val="000000">
                      <a:alpha val="43137"/>
                    </a:srgbClr>
                  </a:outerShdw>
                </a:effectLst>
              </a:defRPr>
            </a:lvl1pPr>
            <a:lvl2pPr marL="628650" indent="-282575">
              <a:buClr>
                <a:schemeClr val="bg1"/>
              </a:buClr>
              <a:buFont typeface="Arial" pitchFamily="34" charset="0"/>
              <a:buChar char="–"/>
              <a:defRPr baseline="0">
                <a:solidFill>
                  <a:schemeClr val="bg1"/>
                </a:solidFill>
                <a:effectLst>
                  <a:outerShdw blurRad="38100" dist="38100" dir="2700000" algn="tl">
                    <a:srgbClr val="000000">
                      <a:alpha val="43137"/>
                    </a:srgbClr>
                  </a:outerShdw>
                </a:effectLst>
              </a:defRPr>
            </a:lvl2pPr>
            <a:lvl3pPr>
              <a:defRPr baseline="0">
                <a:solidFill>
                  <a:schemeClr val="bg1"/>
                </a:solidFill>
                <a:effectLst>
                  <a:outerShdw blurRad="38100" dist="38100" dir="2700000" algn="tl">
                    <a:srgbClr val="000000">
                      <a:alpha val="43137"/>
                    </a:srgbClr>
                  </a:outerShdw>
                </a:effectLst>
              </a:defRPr>
            </a:lvl3pPr>
            <a:lvl4pPr>
              <a:defRPr baseline="0">
                <a:solidFill>
                  <a:schemeClr val="bg1"/>
                </a:solidFill>
                <a:effectLst>
                  <a:outerShdw blurRad="38100" dist="38100" dir="2700000" algn="tl">
                    <a:srgbClr val="000000">
                      <a:alpha val="43137"/>
                    </a:srgbClr>
                  </a:outerShdw>
                </a:effectLst>
              </a:defRPr>
            </a:lvl4pPr>
            <a:lvl5pPr>
              <a:defRPr baseline="0">
                <a:solidFill>
                  <a:schemeClr val="bg1"/>
                </a:solidFill>
                <a:effectLst>
                  <a:outerShdw blurRad="38100" dist="38100" dir="2700000" algn="tl">
                    <a:srgbClr val="000000">
                      <a:alpha val="43137"/>
                    </a:srgbClr>
                  </a:outerShdw>
                </a:effectLst>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747FB4B1-925C-46F1-BBAB-0281456B136C}" type="slidenum">
              <a:rPr lang="zh-CN" altLang="en-US"/>
              <a:pPr>
                <a:defRPr/>
              </a:pPr>
              <a:t>‹#›</a:t>
            </a:fld>
            <a:endParaRPr lang="en-US" altLang="zh-CN" dirty="0"/>
          </a:p>
        </p:txBody>
      </p:sp>
    </p:spTree>
    <p:extLst>
      <p:ext uri="{BB962C8B-B14F-4D97-AF65-F5344CB8AC3E}">
        <p14:creationId xmlns:p14="http://schemas.microsoft.com/office/powerpoint/2010/main" val="17991672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1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534400" cy="914400"/>
          </a:xfrm>
          <a:noFill/>
          <a:ln>
            <a:noFill/>
          </a:ln>
          <a:effectLst/>
          <a:extLst/>
        </p:spPr>
        <p:txBody>
          <a:bodyPr/>
          <a:lstStyle>
            <a:lvl1pPr>
              <a:defRPr lang="zh-CN" altLang="en-US" sz="3600" b="0" dirty="0">
                <a:effectLst>
                  <a:outerShdw blurRad="38100" dist="38100" dir="2700000" algn="tl">
                    <a:srgbClr val="000000">
                      <a:alpha val="43137"/>
                    </a:srgbClr>
                  </a:outerShdw>
                </a:effectLst>
                <a:ea typeface="黑体" pitchFamily="2" charset="-122"/>
              </a:defRPr>
            </a:lvl1pPr>
          </a:lstStyle>
          <a:p>
            <a:pPr lvl="0"/>
            <a:r>
              <a:rPr lang="zh-CN" altLang="en-US" dirty="0" smtClean="0"/>
              <a:t>单击此处编辑母版标题样式</a:t>
            </a:r>
            <a:endParaRPr lang="zh-CN" altLang="en-US" dirty="0"/>
          </a:p>
        </p:txBody>
      </p:sp>
      <p:sp>
        <p:nvSpPr>
          <p:cNvPr id="3" name="内容占位符 2"/>
          <p:cNvSpPr>
            <a:spLocks noGrp="1"/>
          </p:cNvSpPr>
          <p:nvPr>
            <p:ph idx="1"/>
          </p:nvPr>
        </p:nvSpPr>
        <p:spPr>
          <a:xfrm>
            <a:off x="381000" y="1562100"/>
            <a:ext cx="8382000" cy="4762500"/>
          </a:xfrm>
        </p:spPr>
        <p:txBody>
          <a:bodyPr/>
          <a:lstStyle>
            <a:lvl1pPr marL="273050" indent="-273050">
              <a:buClr>
                <a:schemeClr val="accent1"/>
              </a:buClr>
              <a:buSzPct val="60000"/>
              <a:buFont typeface="Wingdings" pitchFamily="2" charset="2"/>
              <a:buChar char="n"/>
              <a:defRPr>
                <a:solidFill>
                  <a:schemeClr val="tx1"/>
                </a:solidFill>
              </a:defRPr>
            </a:lvl1pPr>
            <a:lvl2pPr marL="628650" indent="-282575">
              <a:buClr>
                <a:schemeClr val="accent1"/>
              </a:buClr>
              <a:buFont typeface="Arial" pitchFamily="34" charset="0"/>
              <a:buChar char="–"/>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747FB4B1-925C-46F1-BBAB-0281456B136C}" type="slidenum">
              <a:rPr lang="zh-CN" altLang="en-US"/>
              <a:pPr>
                <a:defRPr/>
              </a:pPr>
              <a:t>‹#›</a:t>
            </a:fld>
            <a:endParaRPr lang="en-US" altLang="zh-CN" dirty="0"/>
          </a:p>
        </p:txBody>
      </p:sp>
    </p:spTree>
    <p:extLst>
      <p:ext uri="{BB962C8B-B14F-4D97-AF65-F5344CB8AC3E}">
        <p14:creationId xmlns:p14="http://schemas.microsoft.com/office/powerpoint/2010/main" val="1872243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5" name="Text Box 8"/>
          <p:cNvSpPr txBox="1">
            <a:spLocks noChangeArrowheads="1"/>
          </p:cNvSpPr>
          <p:nvPr/>
        </p:nvSpPr>
        <p:spPr bwMode="auto">
          <a:xfrm>
            <a:off x="3802063" y="6515100"/>
            <a:ext cx="16626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宋体" charset="-122"/>
              </a:defRPr>
            </a:lvl1pPr>
            <a:lvl2pPr marL="742950" indent="-285750" eaLnBrk="0" hangingPunct="0">
              <a:defRPr sz="1600" b="1">
                <a:solidFill>
                  <a:schemeClr val="tx1"/>
                </a:solidFill>
                <a:latin typeface="Arial" charset="0"/>
                <a:ea typeface="宋体" charset="-122"/>
              </a:defRPr>
            </a:lvl2pPr>
            <a:lvl3pPr marL="1143000" indent="-228600" eaLnBrk="0" hangingPunct="0">
              <a:defRPr sz="1600" b="1">
                <a:solidFill>
                  <a:schemeClr val="tx1"/>
                </a:solidFill>
                <a:latin typeface="Arial" charset="0"/>
                <a:ea typeface="宋体" charset="-122"/>
              </a:defRPr>
            </a:lvl3pPr>
            <a:lvl4pPr marL="1600200" indent="-228600" eaLnBrk="0" hangingPunct="0">
              <a:defRPr sz="1600" b="1">
                <a:solidFill>
                  <a:schemeClr val="tx1"/>
                </a:solidFill>
                <a:latin typeface="Arial" charset="0"/>
                <a:ea typeface="宋体" charset="-122"/>
              </a:defRPr>
            </a:lvl4pPr>
            <a:lvl5pPr marL="2057400" indent="-228600" eaLnBrk="0" hangingPunct="0">
              <a:defRPr sz="1600" b="1">
                <a:solidFill>
                  <a:schemeClr val="tx1"/>
                </a:solidFill>
                <a:latin typeface="Arial" charset="0"/>
                <a:ea typeface="宋体" charset="-122"/>
              </a:defRPr>
            </a:lvl5pPr>
            <a:lvl6pPr marL="2514600" indent="-228600" eaLnBrk="0" fontAlgn="base" hangingPunct="0">
              <a:spcBef>
                <a:spcPct val="0"/>
              </a:spcBef>
              <a:spcAft>
                <a:spcPct val="0"/>
              </a:spcAft>
              <a:defRPr sz="1600" b="1">
                <a:solidFill>
                  <a:schemeClr val="tx1"/>
                </a:solidFill>
                <a:latin typeface="Arial" charset="0"/>
                <a:ea typeface="宋体" charset="-122"/>
              </a:defRPr>
            </a:lvl6pPr>
            <a:lvl7pPr marL="2971800" indent="-228600" eaLnBrk="0" fontAlgn="base" hangingPunct="0">
              <a:spcBef>
                <a:spcPct val="0"/>
              </a:spcBef>
              <a:spcAft>
                <a:spcPct val="0"/>
              </a:spcAft>
              <a:defRPr sz="1600" b="1">
                <a:solidFill>
                  <a:schemeClr val="tx1"/>
                </a:solidFill>
                <a:latin typeface="Arial" charset="0"/>
                <a:ea typeface="宋体" charset="-122"/>
              </a:defRPr>
            </a:lvl7pPr>
            <a:lvl8pPr marL="3429000" indent="-228600" eaLnBrk="0" fontAlgn="base" hangingPunct="0">
              <a:spcBef>
                <a:spcPct val="0"/>
              </a:spcBef>
              <a:spcAft>
                <a:spcPct val="0"/>
              </a:spcAft>
              <a:defRPr sz="1600" b="1">
                <a:solidFill>
                  <a:schemeClr val="tx1"/>
                </a:solidFill>
                <a:latin typeface="Arial" charset="0"/>
                <a:ea typeface="宋体" charset="-122"/>
              </a:defRPr>
            </a:lvl8pPr>
            <a:lvl9pPr marL="3886200" indent="-228600" eaLnBrk="0" fontAlgn="base" hangingPunct="0">
              <a:spcBef>
                <a:spcPct val="0"/>
              </a:spcBef>
              <a:spcAft>
                <a:spcPct val="0"/>
              </a:spcAft>
              <a:defRPr sz="1600" b="1">
                <a:solidFill>
                  <a:schemeClr val="tx1"/>
                </a:solidFill>
                <a:latin typeface="Arial" charset="0"/>
                <a:ea typeface="宋体" charset="-122"/>
              </a:defRPr>
            </a:lvl9pPr>
          </a:lstStyle>
          <a:p>
            <a:pPr eaLnBrk="1" hangingPunct="1">
              <a:defRPr/>
            </a:pPr>
            <a:r>
              <a:rPr lang="en-US" altLang="zh-CN" sz="800" b="0" dirty="0" smtClean="0">
                <a:solidFill>
                  <a:schemeClr val="bg2"/>
                </a:solidFill>
              </a:rPr>
              <a:t>OUTAC Confidential </a:t>
            </a:r>
            <a:r>
              <a:rPr lang="en-US" altLang="zh-CN" sz="800" b="0" dirty="0" smtClean="0">
                <a:solidFill>
                  <a:schemeClr val="bg2"/>
                </a:solidFill>
              </a:rPr>
              <a:t>Information</a:t>
            </a:r>
          </a:p>
        </p:txBody>
      </p:sp>
      <p:sp>
        <p:nvSpPr>
          <p:cNvPr id="7" name="Rectangle 12"/>
          <p:cNvSpPr>
            <a:spLocks noChangeArrowheads="1"/>
          </p:cNvSpPr>
          <p:nvPr userDrawn="1"/>
        </p:nvSpPr>
        <p:spPr bwMode="auto">
          <a:xfrm>
            <a:off x="7162800" y="1524000"/>
            <a:ext cx="1524000" cy="762000"/>
          </a:xfrm>
          <a:prstGeom prst="rect">
            <a:avLst/>
          </a:prstGeom>
          <a:solidFill>
            <a:schemeClr val="bg1"/>
          </a:solidFill>
          <a:ln w="9525">
            <a:solidFill>
              <a:schemeClr val="bg1"/>
            </a:solidFill>
            <a:miter lim="800000"/>
            <a:headEnd/>
            <a:tailEnd/>
          </a:ln>
        </p:spPr>
        <p:txBody>
          <a:bodyPr wrap="none" anchor="ctr"/>
          <a:lstStyle/>
          <a:p>
            <a:pPr algn="ctr"/>
            <a:endParaRPr lang="zh-CN" altLang="en-US"/>
          </a:p>
        </p:txBody>
      </p:sp>
      <p:sp>
        <p:nvSpPr>
          <p:cNvPr id="5124" name="Rectangle 4"/>
          <p:cNvSpPr>
            <a:spLocks noGrp="1" noChangeArrowheads="1"/>
          </p:cNvSpPr>
          <p:nvPr>
            <p:ph type="ctrTitle" sz="quarter"/>
          </p:nvPr>
        </p:nvSpPr>
        <p:spPr>
          <a:xfrm>
            <a:off x="457200" y="1676400"/>
            <a:ext cx="7467600" cy="1470025"/>
          </a:xfrm>
        </p:spPr>
        <p:txBody>
          <a:bodyPr/>
          <a:lstStyle>
            <a:lvl1pPr>
              <a:lnSpc>
                <a:spcPct val="95000"/>
              </a:lnSpc>
              <a:buFont typeface="Arial" charset="0"/>
              <a:buNone/>
              <a:defRPr sz="3200" b="0"/>
            </a:lvl1pPr>
          </a:lstStyle>
          <a:p>
            <a:pPr lvl="0"/>
            <a:r>
              <a:rPr lang="en-US" altLang="zh-CN" noProof="0" smtClean="0"/>
              <a:t>CLICK TO EDIT MASTER TEXT STYLE</a:t>
            </a:r>
          </a:p>
        </p:txBody>
      </p:sp>
      <p:sp>
        <p:nvSpPr>
          <p:cNvPr id="5125" name="Rectangle 5"/>
          <p:cNvSpPr>
            <a:spLocks noGrp="1" noChangeArrowheads="1"/>
          </p:cNvSpPr>
          <p:nvPr>
            <p:ph type="subTitle" sz="quarter" idx="1"/>
          </p:nvPr>
        </p:nvSpPr>
        <p:spPr>
          <a:xfrm>
            <a:off x="457200" y="3505200"/>
            <a:ext cx="6400800" cy="1066800"/>
          </a:xfrm>
        </p:spPr>
        <p:txBody>
          <a:bodyPr/>
          <a:lstStyle>
            <a:lvl1pPr marL="0" indent="0">
              <a:lnSpc>
                <a:spcPct val="95000"/>
              </a:lnSpc>
              <a:spcBef>
                <a:spcPct val="35000"/>
              </a:spcBef>
              <a:buFont typeface="Arial" charset="0"/>
              <a:buNone/>
              <a:defRPr sz="2000"/>
            </a:lvl1pPr>
          </a:lstStyle>
          <a:p>
            <a:pPr lvl="0"/>
            <a:r>
              <a:rPr lang="en-US" altLang="zh-CN" noProof="0" smtClean="0"/>
              <a:t>Click to edit Master subtitle style</a:t>
            </a:r>
          </a:p>
        </p:txBody>
      </p:sp>
      <p:sp>
        <p:nvSpPr>
          <p:cNvPr id="8" name="Rectangle 7"/>
          <p:cNvSpPr>
            <a:spLocks noGrp="1" noChangeArrowheads="1"/>
          </p:cNvSpPr>
          <p:nvPr>
            <p:ph type="sldNum" sz="quarter" idx="10"/>
          </p:nvPr>
        </p:nvSpPr>
        <p:spPr/>
        <p:txBody>
          <a:bodyPr/>
          <a:lstStyle>
            <a:lvl1pPr>
              <a:defRPr/>
            </a:lvl1pPr>
          </a:lstStyle>
          <a:p>
            <a:pPr>
              <a:defRPr/>
            </a:pPr>
            <a:fld id="{D983B628-62C1-41F0-B707-CA824F8A6578}" type="slidenum">
              <a:rPr lang="zh-CN" altLang="en-US"/>
              <a:pPr>
                <a:defRPr/>
              </a:pPr>
              <a:t>‹#›</a:t>
            </a:fld>
            <a:endParaRPr lang="en-US" altLang="zh-CN"/>
          </a:p>
        </p:txBody>
      </p:sp>
    </p:spTree>
    <p:extLst>
      <p:ext uri="{BB962C8B-B14F-4D97-AF65-F5344CB8AC3E}">
        <p14:creationId xmlns:p14="http://schemas.microsoft.com/office/powerpoint/2010/main" val="34039730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534400" cy="914400"/>
          </a:xfrm>
          <a:noFill/>
          <a:ln>
            <a:noFill/>
          </a:ln>
          <a:effectLst/>
          <a:extLst/>
        </p:spPr>
        <p:txBody>
          <a:bodyPr/>
          <a:lstStyle>
            <a:lvl1pPr>
              <a:defRPr lang="zh-CN" altLang="en-US" sz="3600" b="0" dirty="0">
                <a:effectLst>
                  <a:outerShdw blurRad="38100" dist="38100" dir="2700000" algn="tl">
                    <a:srgbClr val="000000">
                      <a:alpha val="43137"/>
                    </a:srgbClr>
                  </a:outerShdw>
                </a:effectLst>
                <a:ea typeface="黑体" pitchFamily="2" charset="-122"/>
              </a:defRPr>
            </a:lvl1pPr>
          </a:lstStyle>
          <a:p>
            <a:pPr lvl="0"/>
            <a:r>
              <a:rPr lang="zh-CN" altLang="en-US" dirty="0" smtClean="0"/>
              <a:t>单击此处编辑母版标题样式</a:t>
            </a:r>
            <a:endParaRPr lang="zh-CN" altLang="en-US" dirty="0"/>
          </a:p>
        </p:txBody>
      </p:sp>
      <p:sp>
        <p:nvSpPr>
          <p:cNvPr id="3" name="内容占位符 2"/>
          <p:cNvSpPr>
            <a:spLocks noGrp="1"/>
          </p:cNvSpPr>
          <p:nvPr>
            <p:ph idx="1"/>
          </p:nvPr>
        </p:nvSpPr>
        <p:spPr>
          <a:xfrm>
            <a:off x="381000" y="1562100"/>
            <a:ext cx="8382000" cy="4762500"/>
          </a:xfrm>
        </p:spPr>
        <p:txBody>
          <a:bodyPr/>
          <a:lstStyle>
            <a:lvl1pPr marL="273050" indent="-273050">
              <a:buClr>
                <a:schemeClr val="accent1"/>
              </a:buClr>
              <a:buSzPct val="60000"/>
              <a:buFont typeface="Wingdings" pitchFamily="2" charset="2"/>
              <a:buChar char="n"/>
              <a:defRPr>
                <a:solidFill>
                  <a:schemeClr val="tx1"/>
                </a:solidFill>
              </a:defRPr>
            </a:lvl1pPr>
            <a:lvl2pPr marL="628650" indent="-282575">
              <a:buClr>
                <a:schemeClr val="accent1"/>
              </a:buClr>
              <a:buFont typeface="Arial" pitchFamily="34" charset="0"/>
              <a:buChar char="–"/>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747FB4B1-925C-46F1-BBAB-0281456B136C}" type="slidenum">
              <a:rPr lang="zh-CN" altLang="en-US"/>
              <a:pPr>
                <a:defRPr/>
              </a:pPr>
              <a:t>‹#›</a:t>
            </a:fld>
            <a:endParaRPr lang="en-US" altLang="zh-CN" dirty="0"/>
          </a:p>
        </p:txBody>
      </p:sp>
    </p:spTree>
    <p:extLst>
      <p:ext uri="{BB962C8B-B14F-4D97-AF65-F5344CB8AC3E}">
        <p14:creationId xmlns:p14="http://schemas.microsoft.com/office/powerpoint/2010/main" val="3463998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sldNum" sz="quarter" idx="10"/>
          </p:nvPr>
        </p:nvSpPr>
        <p:spPr>
          <a:ln/>
        </p:spPr>
        <p:txBody>
          <a:bodyPr/>
          <a:lstStyle>
            <a:lvl1pPr>
              <a:defRPr/>
            </a:lvl1pPr>
          </a:lstStyle>
          <a:p>
            <a:pPr>
              <a:defRPr/>
            </a:pPr>
            <a:fld id="{A466E568-E119-413F-BDDF-113B038BF5BA}" type="slidenum">
              <a:rPr lang="zh-CN" altLang="en-US"/>
              <a:pPr>
                <a:defRPr/>
              </a:pPr>
              <a:t>‹#›</a:t>
            </a:fld>
            <a:endParaRPr lang="en-US" altLang="zh-CN"/>
          </a:p>
        </p:txBody>
      </p:sp>
    </p:spTree>
    <p:extLst>
      <p:ext uri="{BB962C8B-B14F-4D97-AF65-F5344CB8AC3E}">
        <p14:creationId xmlns:p14="http://schemas.microsoft.com/office/powerpoint/2010/main" val="39032546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p:spPr>
        <p:txBody>
          <a:bodyPr/>
          <a:lstStyle>
            <a:lvl1pPr>
              <a:defRPr lang="zh-CN" altLang="en-US">
                <a:effectLst>
                  <a:outerShdw blurRad="38100" dist="38100" dir="2700000" algn="tl">
                    <a:srgbClr val="000000">
                      <a:alpha val="43137"/>
                    </a:srgbClr>
                  </a:outerShdw>
                </a:effectLst>
                <a:ea typeface="黑体" pitchFamily="2" charset="-122"/>
              </a:defRPr>
            </a:lvl1pPr>
          </a:lstStyle>
          <a:p>
            <a:pPr lvl="0"/>
            <a:r>
              <a:rPr lang="zh-CN" altLang="en-US" smtClean="0"/>
              <a:t>单击此处编辑母版标题样式</a:t>
            </a:r>
            <a:endParaRPr lang="zh-CN" altLang="en-US"/>
          </a:p>
        </p:txBody>
      </p:sp>
      <p:sp>
        <p:nvSpPr>
          <p:cNvPr id="3" name="内容占位符 2"/>
          <p:cNvSpPr>
            <a:spLocks noGrp="1"/>
          </p:cNvSpPr>
          <p:nvPr>
            <p:ph sz="half" idx="1"/>
          </p:nvPr>
        </p:nvSpPr>
        <p:spPr>
          <a:xfrm>
            <a:off x="401638" y="1714500"/>
            <a:ext cx="4102100" cy="4000500"/>
          </a:xfrm>
        </p:spPr>
        <p:txBody>
          <a:bodyPr/>
          <a:lstStyle>
            <a:lvl1pPr marL="231775" indent="-231775">
              <a:buClr>
                <a:schemeClr val="accent1"/>
              </a:buClr>
              <a:buSzPct val="60000"/>
              <a:buFont typeface="Wingdings" pitchFamily="2" charset="2"/>
              <a:buChar char="n"/>
              <a:defRPr sz="2400"/>
            </a:lvl1pPr>
            <a:lvl2pPr marL="520700" indent="-174625">
              <a:buClr>
                <a:schemeClr val="accent1"/>
              </a:buClr>
              <a:buFont typeface="Arial" pitchFamily="34" charset="0"/>
              <a:buChar cha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56138" y="1714500"/>
            <a:ext cx="4102100" cy="4000500"/>
          </a:xfrm>
        </p:spPr>
        <p:txBody>
          <a:bodyPr/>
          <a:lstStyle>
            <a:lvl1pPr marL="231775" indent="-231775">
              <a:defRPr lang="zh-CN" altLang="en-US" sz="2400" dirty="0" smtClean="0">
                <a:solidFill>
                  <a:schemeClr val="tx1"/>
                </a:solidFill>
                <a:latin typeface="+mn-lt"/>
                <a:ea typeface="+mn-ea"/>
                <a:cs typeface="+mn-cs"/>
              </a:defRPr>
            </a:lvl1pPr>
            <a:lvl2pPr marL="520700" indent="-174625">
              <a:defRPr lang="zh-CN" altLang="en-US" sz="2000" dirty="0" smtClean="0">
                <a:solidFill>
                  <a:schemeClr val="tx1"/>
                </a:solidFill>
                <a:latin typeface="+mn-lt"/>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4"/>
          <p:cNvSpPr>
            <a:spLocks noGrp="1" noChangeArrowheads="1"/>
          </p:cNvSpPr>
          <p:nvPr>
            <p:ph type="sldNum" sz="quarter" idx="10"/>
          </p:nvPr>
        </p:nvSpPr>
        <p:spPr>
          <a:ln/>
        </p:spPr>
        <p:txBody>
          <a:bodyPr/>
          <a:lstStyle>
            <a:lvl1pPr>
              <a:defRPr/>
            </a:lvl1pPr>
          </a:lstStyle>
          <a:p>
            <a:pPr>
              <a:defRPr/>
            </a:pPr>
            <a:fld id="{A94C748B-75BA-4851-8701-21E131DC32C3}" type="slidenum">
              <a:rPr lang="zh-CN" altLang="en-US"/>
              <a:pPr>
                <a:defRPr/>
              </a:pPr>
              <a:t>‹#›</a:t>
            </a:fld>
            <a:endParaRPr lang="en-US" altLang="zh-CN"/>
          </a:p>
        </p:txBody>
      </p:sp>
    </p:spTree>
    <p:extLst>
      <p:ext uri="{BB962C8B-B14F-4D97-AF65-F5344CB8AC3E}">
        <p14:creationId xmlns:p14="http://schemas.microsoft.com/office/powerpoint/2010/main" val="41648104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noFill/>
          <a:ln>
            <a:noFill/>
          </a:ln>
          <a:effectLst/>
          <a:extLst/>
        </p:spPr>
        <p:txBody>
          <a:bodyPr/>
          <a:lstStyle>
            <a:lvl1pPr>
              <a:defRPr lang="zh-CN" altLang="en-US">
                <a:effectLst>
                  <a:outerShdw blurRad="38100" dist="38100" dir="2700000" algn="tl">
                    <a:srgbClr val="000000">
                      <a:alpha val="43137"/>
                    </a:srgbClr>
                  </a:outerShdw>
                </a:effectLst>
                <a:ea typeface="黑体" pitchFamily="2" charset="-122"/>
              </a:defRPr>
            </a:lvl1pPr>
          </a:lstStyle>
          <a:p>
            <a:pPr lvl="0"/>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marL="231775" indent="-231775">
              <a:defRPr lang="zh-CN" altLang="en-US" sz="2400" dirty="0" smtClean="0">
                <a:solidFill>
                  <a:schemeClr val="tx1"/>
                </a:solidFill>
                <a:latin typeface="+mn-lt"/>
                <a:ea typeface="+mn-ea"/>
                <a:cs typeface="+mn-cs"/>
              </a:defRPr>
            </a:lvl1pPr>
            <a:lvl2pPr marL="520700" indent="-174625">
              <a:defRPr lang="zh-CN" altLang="en-US" sz="2000" dirty="0" smtClean="0">
                <a:solidFill>
                  <a:schemeClr val="tx1"/>
                </a:solidFill>
                <a:latin typeface="+mn-lt"/>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marL="231775" indent="-231775">
              <a:defRPr lang="zh-CN" altLang="en-US" sz="2400" dirty="0" smtClean="0">
                <a:solidFill>
                  <a:schemeClr val="tx1"/>
                </a:solidFill>
                <a:latin typeface="+mn-lt"/>
                <a:ea typeface="+mn-ea"/>
                <a:cs typeface="+mn-cs"/>
              </a:defRPr>
            </a:lvl1pPr>
            <a:lvl2pPr marL="520700" indent="-174625">
              <a:defRPr lang="zh-CN" altLang="en-US" sz="2000" dirty="0" smtClean="0">
                <a:solidFill>
                  <a:schemeClr val="tx1"/>
                </a:solidFill>
                <a:latin typeface="+mn-lt"/>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Rectangle 4"/>
          <p:cNvSpPr>
            <a:spLocks noGrp="1" noChangeArrowheads="1"/>
          </p:cNvSpPr>
          <p:nvPr>
            <p:ph type="sldNum" sz="quarter" idx="10"/>
          </p:nvPr>
        </p:nvSpPr>
        <p:spPr>
          <a:ln/>
        </p:spPr>
        <p:txBody>
          <a:bodyPr/>
          <a:lstStyle>
            <a:lvl1pPr>
              <a:defRPr/>
            </a:lvl1pPr>
          </a:lstStyle>
          <a:p>
            <a:pPr>
              <a:defRPr/>
            </a:pPr>
            <a:fld id="{80ACAD8F-27C9-4F97-BCF7-4E253E1912C8}" type="slidenum">
              <a:rPr lang="zh-CN" altLang="en-US"/>
              <a:pPr>
                <a:defRPr/>
              </a:pPr>
              <a:t>‹#›</a:t>
            </a:fld>
            <a:endParaRPr lang="en-US" altLang="zh-CN"/>
          </a:p>
        </p:txBody>
      </p:sp>
    </p:spTree>
    <p:extLst>
      <p:ext uri="{BB962C8B-B14F-4D97-AF65-F5344CB8AC3E}">
        <p14:creationId xmlns:p14="http://schemas.microsoft.com/office/powerpoint/2010/main" val="1034815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标题幻灯片">
    <p:bg>
      <p:bgPr>
        <a:solidFill>
          <a:srgbClr val="FF7600"/>
        </a:solidFill>
        <a:effectLst/>
      </p:bgPr>
    </p:bg>
    <p:spTree>
      <p:nvGrpSpPr>
        <p:cNvPr id="1" name=""/>
        <p:cNvGrpSpPr/>
        <p:nvPr/>
      </p:nvGrpSpPr>
      <p:grpSpPr>
        <a:xfrm>
          <a:off x="0" y="0"/>
          <a:ext cx="0" cy="0"/>
          <a:chOff x="0" y="0"/>
          <a:chExt cx="0" cy="0"/>
        </a:xfrm>
      </p:grpSpPr>
      <p:pic>
        <p:nvPicPr>
          <p:cNvPr id="9" name="Picture 70" descr="ribb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0" y="1525588"/>
            <a:ext cx="9144000" cy="279558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8"/>
          <p:cNvSpPr txBox="1">
            <a:spLocks noChangeArrowheads="1"/>
          </p:cNvSpPr>
          <p:nvPr/>
        </p:nvSpPr>
        <p:spPr bwMode="auto">
          <a:xfrm>
            <a:off x="3802063" y="6515100"/>
            <a:ext cx="16626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宋体" charset="-122"/>
              </a:defRPr>
            </a:lvl1pPr>
            <a:lvl2pPr marL="742950" indent="-285750" eaLnBrk="0" hangingPunct="0">
              <a:defRPr sz="1600" b="1">
                <a:solidFill>
                  <a:schemeClr val="tx1"/>
                </a:solidFill>
                <a:latin typeface="Arial" charset="0"/>
                <a:ea typeface="宋体" charset="-122"/>
              </a:defRPr>
            </a:lvl2pPr>
            <a:lvl3pPr marL="1143000" indent="-228600" eaLnBrk="0" hangingPunct="0">
              <a:defRPr sz="1600" b="1">
                <a:solidFill>
                  <a:schemeClr val="tx1"/>
                </a:solidFill>
                <a:latin typeface="Arial" charset="0"/>
                <a:ea typeface="宋体" charset="-122"/>
              </a:defRPr>
            </a:lvl3pPr>
            <a:lvl4pPr marL="1600200" indent="-228600" eaLnBrk="0" hangingPunct="0">
              <a:defRPr sz="1600" b="1">
                <a:solidFill>
                  <a:schemeClr val="tx1"/>
                </a:solidFill>
                <a:latin typeface="Arial" charset="0"/>
                <a:ea typeface="宋体" charset="-122"/>
              </a:defRPr>
            </a:lvl4pPr>
            <a:lvl5pPr marL="2057400" indent="-228600" eaLnBrk="0" hangingPunct="0">
              <a:defRPr sz="1600" b="1">
                <a:solidFill>
                  <a:schemeClr val="tx1"/>
                </a:solidFill>
                <a:latin typeface="Arial" charset="0"/>
                <a:ea typeface="宋体" charset="-122"/>
              </a:defRPr>
            </a:lvl5pPr>
            <a:lvl6pPr marL="2514600" indent="-228600" eaLnBrk="0" fontAlgn="base" hangingPunct="0">
              <a:spcBef>
                <a:spcPct val="0"/>
              </a:spcBef>
              <a:spcAft>
                <a:spcPct val="0"/>
              </a:spcAft>
              <a:defRPr sz="1600" b="1">
                <a:solidFill>
                  <a:schemeClr val="tx1"/>
                </a:solidFill>
                <a:latin typeface="Arial" charset="0"/>
                <a:ea typeface="宋体" charset="-122"/>
              </a:defRPr>
            </a:lvl6pPr>
            <a:lvl7pPr marL="2971800" indent="-228600" eaLnBrk="0" fontAlgn="base" hangingPunct="0">
              <a:spcBef>
                <a:spcPct val="0"/>
              </a:spcBef>
              <a:spcAft>
                <a:spcPct val="0"/>
              </a:spcAft>
              <a:defRPr sz="1600" b="1">
                <a:solidFill>
                  <a:schemeClr val="tx1"/>
                </a:solidFill>
                <a:latin typeface="Arial" charset="0"/>
                <a:ea typeface="宋体" charset="-122"/>
              </a:defRPr>
            </a:lvl7pPr>
            <a:lvl8pPr marL="3429000" indent="-228600" eaLnBrk="0" fontAlgn="base" hangingPunct="0">
              <a:spcBef>
                <a:spcPct val="0"/>
              </a:spcBef>
              <a:spcAft>
                <a:spcPct val="0"/>
              </a:spcAft>
              <a:defRPr sz="1600" b="1">
                <a:solidFill>
                  <a:schemeClr val="tx1"/>
                </a:solidFill>
                <a:latin typeface="Arial" charset="0"/>
                <a:ea typeface="宋体" charset="-122"/>
              </a:defRPr>
            </a:lvl8pPr>
            <a:lvl9pPr marL="3886200" indent="-228600" eaLnBrk="0" fontAlgn="base" hangingPunct="0">
              <a:spcBef>
                <a:spcPct val="0"/>
              </a:spcBef>
              <a:spcAft>
                <a:spcPct val="0"/>
              </a:spcAft>
              <a:defRPr sz="1600" b="1">
                <a:solidFill>
                  <a:schemeClr val="tx1"/>
                </a:solidFill>
                <a:latin typeface="Arial" charset="0"/>
                <a:ea typeface="宋体" charset="-122"/>
              </a:defRPr>
            </a:lvl9pPr>
          </a:lstStyle>
          <a:p>
            <a:pPr eaLnBrk="1" hangingPunct="1">
              <a:defRPr/>
            </a:pPr>
            <a:r>
              <a:rPr lang="en-US" altLang="zh-CN" sz="800" b="0" dirty="0" smtClean="0">
                <a:solidFill>
                  <a:schemeClr val="bg2"/>
                </a:solidFill>
              </a:rPr>
              <a:t>OUTAC Confidential </a:t>
            </a:r>
            <a:r>
              <a:rPr lang="en-US" altLang="zh-CN" sz="800" b="0" dirty="0" smtClean="0">
                <a:solidFill>
                  <a:schemeClr val="bg2"/>
                </a:solidFill>
              </a:rPr>
              <a:t>Information</a:t>
            </a:r>
          </a:p>
        </p:txBody>
      </p:sp>
      <p:sp>
        <p:nvSpPr>
          <p:cNvPr id="5124" name="Rectangle 4"/>
          <p:cNvSpPr>
            <a:spLocks noGrp="1" noChangeArrowheads="1"/>
          </p:cNvSpPr>
          <p:nvPr>
            <p:ph type="ctrTitle" sz="quarter" hasCustomPrompt="1"/>
          </p:nvPr>
        </p:nvSpPr>
        <p:spPr>
          <a:xfrm>
            <a:off x="685800" y="2819400"/>
            <a:ext cx="8077200" cy="1089025"/>
          </a:xfrm>
        </p:spPr>
        <p:txBody>
          <a:bodyPr anchor="ctr" anchorCtr="0"/>
          <a:lstStyle>
            <a:lvl1pPr algn="r">
              <a:lnSpc>
                <a:spcPct val="95000"/>
              </a:lnSpc>
              <a:buFont typeface="Arial" charset="0"/>
              <a:buNone/>
              <a:defRPr sz="3600" b="1" i="0" baseline="0">
                <a:solidFill>
                  <a:schemeClr val="bg1"/>
                </a:solidFill>
                <a:latin typeface="Arial" pitchFamily="34" charset="0"/>
                <a:ea typeface="微软雅黑" pitchFamily="34" charset="-122"/>
              </a:defRPr>
            </a:lvl1pPr>
          </a:lstStyle>
          <a:p>
            <a:pPr lvl="0"/>
            <a:r>
              <a:rPr lang="en-US" altLang="zh-CN" noProof="0" dirty="0" smtClean="0"/>
              <a:t>CLICK TO EDIT MASTER TEXT</a:t>
            </a:r>
          </a:p>
        </p:txBody>
      </p:sp>
      <p:sp>
        <p:nvSpPr>
          <p:cNvPr id="5125" name="Rectangle 5"/>
          <p:cNvSpPr>
            <a:spLocks noGrp="1" noChangeArrowheads="1"/>
          </p:cNvSpPr>
          <p:nvPr>
            <p:ph type="subTitle" sz="quarter" idx="1"/>
          </p:nvPr>
        </p:nvSpPr>
        <p:spPr>
          <a:xfrm>
            <a:off x="685800" y="4191000"/>
            <a:ext cx="8077200" cy="1066800"/>
          </a:xfrm>
        </p:spPr>
        <p:txBody>
          <a:bodyPr/>
          <a:lstStyle>
            <a:lvl1pPr marL="0" indent="0" algn="r">
              <a:lnSpc>
                <a:spcPct val="95000"/>
              </a:lnSpc>
              <a:spcBef>
                <a:spcPct val="35000"/>
              </a:spcBef>
              <a:buFont typeface="Arial" charset="0"/>
              <a:buNone/>
              <a:defRPr sz="2000" b="0" i="0" baseline="0">
                <a:solidFill>
                  <a:schemeClr val="bg1"/>
                </a:solidFill>
                <a:effectLst>
                  <a:outerShdw blurRad="38100" dist="38100" dir="2700000" algn="tl">
                    <a:srgbClr val="000000">
                      <a:alpha val="43137"/>
                    </a:srgbClr>
                  </a:outerShdw>
                </a:effectLst>
                <a:ea typeface="黑体" pitchFamily="2" charset="-122"/>
              </a:defRPr>
            </a:lvl1pPr>
          </a:lstStyle>
          <a:p>
            <a:pPr lvl="0"/>
            <a:r>
              <a:rPr lang="en-US" altLang="zh-CN" noProof="0" dirty="0" smtClean="0"/>
              <a:t>Click to edit Master subtitle style</a:t>
            </a:r>
          </a:p>
        </p:txBody>
      </p:sp>
      <p:sp>
        <p:nvSpPr>
          <p:cNvPr id="8" name="Rectangle 7"/>
          <p:cNvSpPr>
            <a:spLocks noGrp="1" noChangeArrowheads="1"/>
          </p:cNvSpPr>
          <p:nvPr>
            <p:ph type="sldNum" sz="quarter" idx="10"/>
          </p:nvPr>
        </p:nvSpPr>
        <p:spPr/>
        <p:txBody>
          <a:bodyPr/>
          <a:lstStyle>
            <a:lvl1pPr>
              <a:defRPr/>
            </a:lvl1pPr>
          </a:lstStyle>
          <a:p>
            <a:pPr>
              <a:defRPr/>
            </a:pPr>
            <a:fld id="{D983B628-62C1-41F0-B707-CA824F8A6578}" type="slidenum">
              <a:rPr lang="zh-CN" altLang="en-US"/>
              <a:pPr>
                <a:defRPr/>
              </a:pPr>
              <a:t>‹#›</a:t>
            </a:fld>
            <a:endParaRPr lang="en-US" altLang="zh-CN"/>
          </a:p>
        </p:txBody>
      </p:sp>
    </p:spTree>
    <p:extLst>
      <p:ext uri="{BB962C8B-B14F-4D97-AF65-F5344CB8AC3E}">
        <p14:creationId xmlns:p14="http://schemas.microsoft.com/office/powerpoint/2010/main" val="38301279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p:spPr>
        <p:txBody>
          <a:bodyPr/>
          <a:lstStyle>
            <a:lvl1pPr>
              <a:defRPr lang="zh-CN" altLang="en-US">
                <a:effectLst>
                  <a:outerShdw blurRad="38100" dist="38100" dir="2700000" algn="tl">
                    <a:srgbClr val="000000">
                      <a:alpha val="43137"/>
                    </a:srgbClr>
                  </a:outerShdw>
                </a:effectLst>
                <a:ea typeface="黑体" pitchFamily="2" charset="-122"/>
              </a:defRPr>
            </a:lvl1pPr>
          </a:lstStyle>
          <a:p>
            <a:pPr lvl="0"/>
            <a:r>
              <a:rPr lang="zh-CN" altLang="en-US" smtClean="0"/>
              <a:t>单击此处编辑母版标题样式</a:t>
            </a:r>
            <a:endParaRPr lang="zh-CN" altLang="en-US"/>
          </a:p>
        </p:txBody>
      </p:sp>
      <p:sp>
        <p:nvSpPr>
          <p:cNvPr id="3" name="Rectangle 4"/>
          <p:cNvSpPr>
            <a:spLocks noGrp="1" noChangeArrowheads="1"/>
          </p:cNvSpPr>
          <p:nvPr>
            <p:ph type="sldNum" sz="quarter" idx="10"/>
          </p:nvPr>
        </p:nvSpPr>
        <p:spPr>
          <a:ln/>
        </p:spPr>
        <p:txBody>
          <a:bodyPr/>
          <a:lstStyle>
            <a:lvl1pPr>
              <a:defRPr/>
            </a:lvl1pPr>
          </a:lstStyle>
          <a:p>
            <a:pPr>
              <a:defRPr/>
            </a:pPr>
            <a:fld id="{CB1452C0-A9FC-46D9-92A0-05A85F5308BA}" type="slidenum">
              <a:rPr lang="zh-CN" altLang="en-US"/>
              <a:pPr>
                <a:defRPr/>
              </a:pPr>
              <a:t>‹#›</a:t>
            </a:fld>
            <a:endParaRPr lang="en-US" altLang="zh-CN"/>
          </a:p>
        </p:txBody>
      </p:sp>
    </p:spTree>
    <p:extLst>
      <p:ext uri="{BB962C8B-B14F-4D97-AF65-F5344CB8AC3E}">
        <p14:creationId xmlns:p14="http://schemas.microsoft.com/office/powerpoint/2010/main" val="35876128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E0000905-9975-4A81-904D-574F09EB81E0}" type="slidenum">
              <a:rPr lang="zh-CN" altLang="en-US"/>
              <a:pPr>
                <a:defRPr/>
              </a:pPr>
              <a:t>‹#›</a:t>
            </a:fld>
            <a:endParaRPr lang="en-US" altLang="zh-CN"/>
          </a:p>
        </p:txBody>
      </p:sp>
    </p:spTree>
    <p:extLst>
      <p:ext uri="{BB962C8B-B14F-4D97-AF65-F5344CB8AC3E}">
        <p14:creationId xmlns:p14="http://schemas.microsoft.com/office/powerpoint/2010/main" val="2656268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marL="231775" indent="-231775">
              <a:buClr>
                <a:schemeClr val="accent1"/>
              </a:buClr>
              <a:buSzPct val="60000"/>
              <a:buFont typeface="Wingdings" pitchFamily="2" charset="2"/>
              <a:buChar char="n"/>
              <a:defRPr sz="3200"/>
            </a:lvl1pPr>
            <a:lvl2pPr marL="520700" indent="-174625">
              <a:defRPr lang="zh-CN" altLang="en-US" sz="2800" dirty="0" smtClean="0">
                <a:solidFill>
                  <a:schemeClr val="tx1"/>
                </a:solidFill>
                <a:latin typeface="+mn-lt"/>
              </a:defRPr>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pPr>
              <a:defRPr/>
            </a:pPr>
            <a:fld id="{B8CEDD0D-3A6E-4E0B-85FC-FBFEE237CCAC}" type="slidenum">
              <a:rPr lang="zh-CN" altLang="en-US"/>
              <a:pPr>
                <a:defRPr/>
              </a:pPr>
              <a:t>‹#›</a:t>
            </a:fld>
            <a:endParaRPr lang="en-US" altLang="zh-CN"/>
          </a:p>
        </p:txBody>
      </p:sp>
    </p:spTree>
    <p:extLst>
      <p:ext uri="{BB962C8B-B14F-4D97-AF65-F5344CB8AC3E}">
        <p14:creationId xmlns:p14="http://schemas.microsoft.com/office/powerpoint/2010/main" val="1457407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pPr>
              <a:defRPr/>
            </a:pPr>
            <a:fld id="{34BCA3A5-9799-4273-A58B-6D810BD5C964}" type="slidenum">
              <a:rPr lang="zh-CN" altLang="en-US"/>
              <a:pPr>
                <a:defRPr/>
              </a:pPr>
              <a:t>‹#›</a:t>
            </a:fld>
            <a:endParaRPr lang="en-US" altLang="zh-CN"/>
          </a:p>
        </p:txBody>
      </p:sp>
    </p:spTree>
    <p:extLst>
      <p:ext uri="{BB962C8B-B14F-4D97-AF65-F5344CB8AC3E}">
        <p14:creationId xmlns:p14="http://schemas.microsoft.com/office/powerpoint/2010/main" val="33719001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p:spPr>
        <p:txBody>
          <a:bodyPr/>
          <a:lstStyle>
            <a:lvl1pPr>
              <a:defRPr lang="zh-CN" altLang="en-US">
                <a:effectLst>
                  <a:outerShdw blurRad="38100" dist="38100" dir="2700000" algn="tl">
                    <a:srgbClr val="000000">
                      <a:alpha val="43137"/>
                    </a:srgbClr>
                  </a:outerShdw>
                </a:effectLst>
                <a:ea typeface="黑体" pitchFamily="2" charset="-122"/>
              </a:defRPr>
            </a:lvl1pPr>
          </a:lstStyle>
          <a:p>
            <a:pPr lvl="0"/>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sldNum" sz="quarter" idx="10"/>
          </p:nvPr>
        </p:nvSpPr>
        <p:spPr>
          <a:ln/>
        </p:spPr>
        <p:txBody>
          <a:bodyPr/>
          <a:lstStyle>
            <a:lvl1pPr>
              <a:defRPr/>
            </a:lvl1pPr>
          </a:lstStyle>
          <a:p>
            <a:pPr>
              <a:defRPr/>
            </a:pPr>
            <a:fld id="{38ADFD09-CE94-4272-B3B5-6986E87ACA2A}" type="slidenum">
              <a:rPr lang="zh-CN" altLang="en-US"/>
              <a:pPr>
                <a:defRPr/>
              </a:pPr>
              <a:t>‹#›</a:t>
            </a:fld>
            <a:endParaRPr lang="en-US" altLang="zh-CN"/>
          </a:p>
        </p:txBody>
      </p:sp>
    </p:spTree>
    <p:extLst>
      <p:ext uri="{BB962C8B-B14F-4D97-AF65-F5344CB8AC3E}">
        <p14:creationId xmlns:p14="http://schemas.microsoft.com/office/powerpoint/2010/main" val="32742467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5913" y="304800"/>
            <a:ext cx="2092325" cy="5410200"/>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385763" y="304800"/>
            <a:ext cx="6127750" cy="5410200"/>
          </a:xfrm>
        </p:spPr>
        <p:txBody>
          <a:bodyPr vert="eaVert"/>
          <a:lstStyle>
            <a:lvl1pPr marL="231775" indent="-231775">
              <a:buClr>
                <a:schemeClr val="accent1"/>
              </a:buClr>
              <a:buSzPct val="60000"/>
              <a:buFont typeface="Wingdings" pitchFamily="2" charset="2"/>
              <a:buChar char="n"/>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6BDF1592-D92B-4C49-97EC-DA73707E52C6}" type="slidenum">
              <a:rPr lang="zh-CN" altLang="en-US"/>
              <a:pPr>
                <a:defRPr/>
              </a:pPr>
              <a:t>‹#›</a:t>
            </a:fld>
            <a:endParaRPr lang="en-US" altLang="zh-CN"/>
          </a:p>
        </p:txBody>
      </p:sp>
    </p:spTree>
    <p:extLst>
      <p:ext uri="{BB962C8B-B14F-4D97-AF65-F5344CB8AC3E}">
        <p14:creationId xmlns:p14="http://schemas.microsoft.com/office/powerpoint/2010/main" val="3031086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5_标题幻灯片">
    <p:bg>
      <p:bgPr>
        <a:solidFill>
          <a:srgbClr val="003399"/>
        </a:solidFill>
        <a:effectLst/>
      </p:bgPr>
    </p:bg>
    <p:spTree>
      <p:nvGrpSpPr>
        <p:cNvPr id="1" name=""/>
        <p:cNvGrpSpPr/>
        <p:nvPr/>
      </p:nvGrpSpPr>
      <p:grpSpPr>
        <a:xfrm>
          <a:off x="0" y="0"/>
          <a:ext cx="0" cy="0"/>
          <a:chOff x="0" y="0"/>
          <a:chExt cx="0" cy="0"/>
        </a:xfrm>
      </p:grpSpPr>
      <p:pic>
        <p:nvPicPr>
          <p:cNvPr id="9" name="Picture 70" descr="ribb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0" y="1525588"/>
            <a:ext cx="9144000" cy="279558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8"/>
          <p:cNvSpPr txBox="1">
            <a:spLocks noChangeArrowheads="1"/>
          </p:cNvSpPr>
          <p:nvPr/>
        </p:nvSpPr>
        <p:spPr bwMode="auto">
          <a:xfrm>
            <a:off x="3802063" y="6515100"/>
            <a:ext cx="16626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宋体" charset="-122"/>
              </a:defRPr>
            </a:lvl1pPr>
            <a:lvl2pPr marL="742950" indent="-285750" eaLnBrk="0" hangingPunct="0">
              <a:defRPr sz="1600" b="1">
                <a:solidFill>
                  <a:schemeClr val="tx1"/>
                </a:solidFill>
                <a:latin typeface="Arial" charset="0"/>
                <a:ea typeface="宋体" charset="-122"/>
              </a:defRPr>
            </a:lvl2pPr>
            <a:lvl3pPr marL="1143000" indent="-228600" eaLnBrk="0" hangingPunct="0">
              <a:defRPr sz="1600" b="1">
                <a:solidFill>
                  <a:schemeClr val="tx1"/>
                </a:solidFill>
                <a:latin typeface="Arial" charset="0"/>
                <a:ea typeface="宋体" charset="-122"/>
              </a:defRPr>
            </a:lvl3pPr>
            <a:lvl4pPr marL="1600200" indent="-228600" eaLnBrk="0" hangingPunct="0">
              <a:defRPr sz="1600" b="1">
                <a:solidFill>
                  <a:schemeClr val="tx1"/>
                </a:solidFill>
                <a:latin typeface="Arial" charset="0"/>
                <a:ea typeface="宋体" charset="-122"/>
              </a:defRPr>
            </a:lvl4pPr>
            <a:lvl5pPr marL="2057400" indent="-228600" eaLnBrk="0" hangingPunct="0">
              <a:defRPr sz="1600" b="1">
                <a:solidFill>
                  <a:schemeClr val="tx1"/>
                </a:solidFill>
                <a:latin typeface="Arial" charset="0"/>
                <a:ea typeface="宋体" charset="-122"/>
              </a:defRPr>
            </a:lvl5pPr>
            <a:lvl6pPr marL="2514600" indent="-228600" eaLnBrk="0" fontAlgn="base" hangingPunct="0">
              <a:spcBef>
                <a:spcPct val="0"/>
              </a:spcBef>
              <a:spcAft>
                <a:spcPct val="0"/>
              </a:spcAft>
              <a:defRPr sz="1600" b="1">
                <a:solidFill>
                  <a:schemeClr val="tx1"/>
                </a:solidFill>
                <a:latin typeface="Arial" charset="0"/>
                <a:ea typeface="宋体" charset="-122"/>
              </a:defRPr>
            </a:lvl6pPr>
            <a:lvl7pPr marL="2971800" indent="-228600" eaLnBrk="0" fontAlgn="base" hangingPunct="0">
              <a:spcBef>
                <a:spcPct val="0"/>
              </a:spcBef>
              <a:spcAft>
                <a:spcPct val="0"/>
              </a:spcAft>
              <a:defRPr sz="1600" b="1">
                <a:solidFill>
                  <a:schemeClr val="tx1"/>
                </a:solidFill>
                <a:latin typeface="Arial" charset="0"/>
                <a:ea typeface="宋体" charset="-122"/>
              </a:defRPr>
            </a:lvl7pPr>
            <a:lvl8pPr marL="3429000" indent="-228600" eaLnBrk="0" fontAlgn="base" hangingPunct="0">
              <a:spcBef>
                <a:spcPct val="0"/>
              </a:spcBef>
              <a:spcAft>
                <a:spcPct val="0"/>
              </a:spcAft>
              <a:defRPr sz="1600" b="1">
                <a:solidFill>
                  <a:schemeClr val="tx1"/>
                </a:solidFill>
                <a:latin typeface="Arial" charset="0"/>
                <a:ea typeface="宋体" charset="-122"/>
              </a:defRPr>
            </a:lvl8pPr>
            <a:lvl9pPr marL="3886200" indent="-228600" eaLnBrk="0" fontAlgn="base" hangingPunct="0">
              <a:spcBef>
                <a:spcPct val="0"/>
              </a:spcBef>
              <a:spcAft>
                <a:spcPct val="0"/>
              </a:spcAft>
              <a:defRPr sz="1600" b="1">
                <a:solidFill>
                  <a:schemeClr val="tx1"/>
                </a:solidFill>
                <a:latin typeface="Arial" charset="0"/>
                <a:ea typeface="宋体" charset="-122"/>
              </a:defRPr>
            </a:lvl9pPr>
          </a:lstStyle>
          <a:p>
            <a:pPr eaLnBrk="1" hangingPunct="1">
              <a:defRPr/>
            </a:pPr>
            <a:r>
              <a:rPr lang="en-US" altLang="zh-CN" sz="800" b="0" dirty="0" smtClean="0">
                <a:solidFill>
                  <a:schemeClr val="bg2"/>
                </a:solidFill>
              </a:rPr>
              <a:t>OUTAC Confidential </a:t>
            </a:r>
            <a:r>
              <a:rPr lang="en-US" altLang="zh-CN" sz="800" b="0" dirty="0" smtClean="0">
                <a:solidFill>
                  <a:schemeClr val="bg2"/>
                </a:solidFill>
              </a:rPr>
              <a:t>Information</a:t>
            </a:r>
          </a:p>
        </p:txBody>
      </p:sp>
      <p:sp>
        <p:nvSpPr>
          <p:cNvPr id="5124" name="Rectangle 4"/>
          <p:cNvSpPr>
            <a:spLocks noGrp="1" noChangeArrowheads="1"/>
          </p:cNvSpPr>
          <p:nvPr>
            <p:ph type="ctrTitle" sz="quarter" hasCustomPrompt="1"/>
          </p:nvPr>
        </p:nvSpPr>
        <p:spPr>
          <a:xfrm>
            <a:off x="685800" y="2819400"/>
            <a:ext cx="8077200" cy="1089025"/>
          </a:xfrm>
        </p:spPr>
        <p:txBody>
          <a:bodyPr anchor="ctr" anchorCtr="0"/>
          <a:lstStyle>
            <a:lvl1pPr algn="r">
              <a:lnSpc>
                <a:spcPct val="95000"/>
              </a:lnSpc>
              <a:buFont typeface="Arial" charset="0"/>
              <a:buNone/>
              <a:defRPr sz="3600" b="1" i="0" baseline="0">
                <a:solidFill>
                  <a:schemeClr val="bg1"/>
                </a:solidFill>
                <a:latin typeface="Arial" pitchFamily="34" charset="0"/>
                <a:ea typeface="微软雅黑" pitchFamily="34" charset="-122"/>
              </a:defRPr>
            </a:lvl1pPr>
          </a:lstStyle>
          <a:p>
            <a:pPr lvl="0"/>
            <a:r>
              <a:rPr lang="en-US" altLang="zh-CN" noProof="0" dirty="0" smtClean="0"/>
              <a:t>CLICK TO EDIT MASTER TEXT</a:t>
            </a:r>
          </a:p>
        </p:txBody>
      </p:sp>
      <p:sp>
        <p:nvSpPr>
          <p:cNvPr id="5125" name="Rectangle 5"/>
          <p:cNvSpPr>
            <a:spLocks noGrp="1" noChangeArrowheads="1"/>
          </p:cNvSpPr>
          <p:nvPr>
            <p:ph type="subTitle" sz="quarter" idx="1"/>
          </p:nvPr>
        </p:nvSpPr>
        <p:spPr>
          <a:xfrm>
            <a:off x="685800" y="4191000"/>
            <a:ext cx="8077200" cy="1066800"/>
          </a:xfrm>
        </p:spPr>
        <p:txBody>
          <a:bodyPr/>
          <a:lstStyle>
            <a:lvl1pPr marL="0" indent="0" algn="r">
              <a:lnSpc>
                <a:spcPct val="95000"/>
              </a:lnSpc>
              <a:spcBef>
                <a:spcPct val="35000"/>
              </a:spcBef>
              <a:buFont typeface="Arial" charset="0"/>
              <a:buNone/>
              <a:defRPr sz="2000" b="0" i="0" baseline="0">
                <a:solidFill>
                  <a:schemeClr val="bg1"/>
                </a:solidFill>
                <a:effectLst>
                  <a:outerShdw blurRad="38100" dist="38100" dir="2700000" algn="tl">
                    <a:srgbClr val="000000">
                      <a:alpha val="43137"/>
                    </a:srgbClr>
                  </a:outerShdw>
                </a:effectLst>
                <a:ea typeface="黑体" pitchFamily="2" charset="-122"/>
              </a:defRPr>
            </a:lvl1pPr>
          </a:lstStyle>
          <a:p>
            <a:pPr lvl="0"/>
            <a:r>
              <a:rPr lang="en-US" altLang="zh-CN" noProof="0" dirty="0" smtClean="0"/>
              <a:t>Click to edit Master subtitle style</a:t>
            </a:r>
          </a:p>
        </p:txBody>
      </p:sp>
      <p:sp>
        <p:nvSpPr>
          <p:cNvPr id="8" name="Rectangle 7"/>
          <p:cNvSpPr>
            <a:spLocks noGrp="1" noChangeArrowheads="1"/>
          </p:cNvSpPr>
          <p:nvPr>
            <p:ph type="sldNum" sz="quarter" idx="10"/>
          </p:nvPr>
        </p:nvSpPr>
        <p:spPr/>
        <p:txBody>
          <a:bodyPr/>
          <a:lstStyle>
            <a:lvl1pPr>
              <a:defRPr/>
            </a:lvl1pPr>
          </a:lstStyle>
          <a:p>
            <a:pPr>
              <a:defRPr/>
            </a:pPr>
            <a:fld id="{D983B628-62C1-41F0-B707-CA824F8A6578}" type="slidenum">
              <a:rPr lang="zh-CN" altLang="en-US"/>
              <a:pPr>
                <a:defRPr/>
              </a:pPr>
              <a:t>‹#›</a:t>
            </a:fld>
            <a:endParaRPr lang="en-US" altLang="zh-CN"/>
          </a:p>
        </p:txBody>
      </p:sp>
    </p:spTree>
    <p:extLst>
      <p:ext uri="{BB962C8B-B14F-4D97-AF65-F5344CB8AC3E}">
        <p14:creationId xmlns:p14="http://schemas.microsoft.com/office/powerpoint/2010/main" val="3381554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6_标题幻灯片">
    <p:bg>
      <p:bgPr>
        <a:solidFill>
          <a:srgbClr val="330066"/>
        </a:solidFill>
        <a:effectLst/>
      </p:bgPr>
    </p:bg>
    <p:spTree>
      <p:nvGrpSpPr>
        <p:cNvPr id="1" name=""/>
        <p:cNvGrpSpPr/>
        <p:nvPr/>
      </p:nvGrpSpPr>
      <p:grpSpPr>
        <a:xfrm>
          <a:off x="0" y="0"/>
          <a:ext cx="0" cy="0"/>
          <a:chOff x="0" y="0"/>
          <a:chExt cx="0" cy="0"/>
        </a:xfrm>
      </p:grpSpPr>
      <p:pic>
        <p:nvPicPr>
          <p:cNvPr id="9" name="Picture 70" descr="ribb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0" y="1525588"/>
            <a:ext cx="9144000" cy="279558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8"/>
          <p:cNvSpPr txBox="1">
            <a:spLocks noChangeArrowheads="1"/>
          </p:cNvSpPr>
          <p:nvPr/>
        </p:nvSpPr>
        <p:spPr bwMode="auto">
          <a:xfrm>
            <a:off x="3802063" y="6515100"/>
            <a:ext cx="16626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宋体" charset="-122"/>
              </a:defRPr>
            </a:lvl1pPr>
            <a:lvl2pPr marL="742950" indent="-285750" eaLnBrk="0" hangingPunct="0">
              <a:defRPr sz="1600" b="1">
                <a:solidFill>
                  <a:schemeClr val="tx1"/>
                </a:solidFill>
                <a:latin typeface="Arial" charset="0"/>
                <a:ea typeface="宋体" charset="-122"/>
              </a:defRPr>
            </a:lvl2pPr>
            <a:lvl3pPr marL="1143000" indent="-228600" eaLnBrk="0" hangingPunct="0">
              <a:defRPr sz="1600" b="1">
                <a:solidFill>
                  <a:schemeClr val="tx1"/>
                </a:solidFill>
                <a:latin typeface="Arial" charset="0"/>
                <a:ea typeface="宋体" charset="-122"/>
              </a:defRPr>
            </a:lvl3pPr>
            <a:lvl4pPr marL="1600200" indent="-228600" eaLnBrk="0" hangingPunct="0">
              <a:defRPr sz="1600" b="1">
                <a:solidFill>
                  <a:schemeClr val="tx1"/>
                </a:solidFill>
                <a:latin typeface="Arial" charset="0"/>
                <a:ea typeface="宋体" charset="-122"/>
              </a:defRPr>
            </a:lvl4pPr>
            <a:lvl5pPr marL="2057400" indent="-228600" eaLnBrk="0" hangingPunct="0">
              <a:defRPr sz="1600" b="1">
                <a:solidFill>
                  <a:schemeClr val="tx1"/>
                </a:solidFill>
                <a:latin typeface="Arial" charset="0"/>
                <a:ea typeface="宋体" charset="-122"/>
              </a:defRPr>
            </a:lvl5pPr>
            <a:lvl6pPr marL="2514600" indent="-228600" eaLnBrk="0" fontAlgn="base" hangingPunct="0">
              <a:spcBef>
                <a:spcPct val="0"/>
              </a:spcBef>
              <a:spcAft>
                <a:spcPct val="0"/>
              </a:spcAft>
              <a:defRPr sz="1600" b="1">
                <a:solidFill>
                  <a:schemeClr val="tx1"/>
                </a:solidFill>
                <a:latin typeface="Arial" charset="0"/>
                <a:ea typeface="宋体" charset="-122"/>
              </a:defRPr>
            </a:lvl6pPr>
            <a:lvl7pPr marL="2971800" indent="-228600" eaLnBrk="0" fontAlgn="base" hangingPunct="0">
              <a:spcBef>
                <a:spcPct val="0"/>
              </a:spcBef>
              <a:spcAft>
                <a:spcPct val="0"/>
              </a:spcAft>
              <a:defRPr sz="1600" b="1">
                <a:solidFill>
                  <a:schemeClr val="tx1"/>
                </a:solidFill>
                <a:latin typeface="Arial" charset="0"/>
                <a:ea typeface="宋体" charset="-122"/>
              </a:defRPr>
            </a:lvl7pPr>
            <a:lvl8pPr marL="3429000" indent="-228600" eaLnBrk="0" fontAlgn="base" hangingPunct="0">
              <a:spcBef>
                <a:spcPct val="0"/>
              </a:spcBef>
              <a:spcAft>
                <a:spcPct val="0"/>
              </a:spcAft>
              <a:defRPr sz="1600" b="1">
                <a:solidFill>
                  <a:schemeClr val="tx1"/>
                </a:solidFill>
                <a:latin typeface="Arial" charset="0"/>
                <a:ea typeface="宋体" charset="-122"/>
              </a:defRPr>
            </a:lvl8pPr>
            <a:lvl9pPr marL="3886200" indent="-228600" eaLnBrk="0" fontAlgn="base" hangingPunct="0">
              <a:spcBef>
                <a:spcPct val="0"/>
              </a:spcBef>
              <a:spcAft>
                <a:spcPct val="0"/>
              </a:spcAft>
              <a:defRPr sz="1600" b="1">
                <a:solidFill>
                  <a:schemeClr val="tx1"/>
                </a:solidFill>
                <a:latin typeface="Arial" charset="0"/>
                <a:ea typeface="宋体" charset="-122"/>
              </a:defRPr>
            </a:lvl9pPr>
          </a:lstStyle>
          <a:p>
            <a:pPr eaLnBrk="1" hangingPunct="1">
              <a:defRPr/>
            </a:pPr>
            <a:r>
              <a:rPr lang="en-US" altLang="zh-CN" sz="800" b="0" dirty="0" smtClean="0">
                <a:solidFill>
                  <a:schemeClr val="bg2"/>
                </a:solidFill>
              </a:rPr>
              <a:t>OUTAC Confidential </a:t>
            </a:r>
            <a:r>
              <a:rPr lang="en-US" altLang="zh-CN" sz="800" b="0" dirty="0" smtClean="0">
                <a:solidFill>
                  <a:schemeClr val="bg2"/>
                </a:solidFill>
              </a:rPr>
              <a:t>Information</a:t>
            </a:r>
          </a:p>
        </p:txBody>
      </p:sp>
      <p:sp>
        <p:nvSpPr>
          <p:cNvPr id="5124" name="Rectangle 4"/>
          <p:cNvSpPr>
            <a:spLocks noGrp="1" noChangeArrowheads="1"/>
          </p:cNvSpPr>
          <p:nvPr>
            <p:ph type="ctrTitle" sz="quarter" hasCustomPrompt="1"/>
          </p:nvPr>
        </p:nvSpPr>
        <p:spPr>
          <a:xfrm>
            <a:off x="685800" y="2819400"/>
            <a:ext cx="8077200" cy="1089025"/>
          </a:xfrm>
        </p:spPr>
        <p:txBody>
          <a:bodyPr anchor="ctr" anchorCtr="0"/>
          <a:lstStyle>
            <a:lvl1pPr algn="r">
              <a:lnSpc>
                <a:spcPct val="95000"/>
              </a:lnSpc>
              <a:buFont typeface="Arial" charset="0"/>
              <a:buNone/>
              <a:defRPr sz="3600" b="1" i="0" baseline="0">
                <a:solidFill>
                  <a:schemeClr val="bg1"/>
                </a:solidFill>
                <a:latin typeface="Arial" pitchFamily="34" charset="0"/>
                <a:ea typeface="微软雅黑" pitchFamily="34" charset="-122"/>
              </a:defRPr>
            </a:lvl1pPr>
          </a:lstStyle>
          <a:p>
            <a:pPr lvl="0"/>
            <a:r>
              <a:rPr lang="en-US" altLang="zh-CN" noProof="0" dirty="0" smtClean="0"/>
              <a:t>CLICK TO EDIT MASTER TEXT</a:t>
            </a:r>
          </a:p>
        </p:txBody>
      </p:sp>
      <p:sp>
        <p:nvSpPr>
          <p:cNvPr id="5125" name="Rectangle 5"/>
          <p:cNvSpPr>
            <a:spLocks noGrp="1" noChangeArrowheads="1"/>
          </p:cNvSpPr>
          <p:nvPr>
            <p:ph type="subTitle" sz="quarter" idx="1"/>
          </p:nvPr>
        </p:nvSpPr>
        <p:spPr>
          <a:xfrm>
            <a:off x="685800" y="4191000"/>
            <a:ext cx="8077200" cy="1066800"/>
          </a:xfrm>
        </p:spPr>
        <p:txBody>
          <a:bodyPr/>
          <a:lstStyle>
            <a:lvl1pPr marL="0" indent="0" algn="r">
              <a:lnSpc>
                <a:spcPct val="95000"/>
              </a:lnSpc>
              <a:spcBef>
                <a:spcPct val="35000"/>
              </a:spcBef>
              <a:buFont typeface="Arial" charset="0"/>
              <a:buNone/>
              <a:defRPr sz="2000" b="0" i="0" baseline="0">
                <a:solidFill>
                  <a:schemeClr val="bg1"/>
                </a:solidFill>
                <a:effectLst>
                  <a:outerShdw blurRad="38100" dist="38100" dir="2700000" algn="tl">
                    <a:srgbClr val="000000">
                      <a:alpha val="43137"/>
                    </a:srgbClr>
                  </a:outerShdw>
                </a:effectLst>
                <a:ea typeface="黑体" pitchFamily="2" charset="-122"/>
              </a:defRPr>
            </a:lvl1pPr>
          </a:lstStyle>
          <a:p>
            <a:pPr lvl="0"/>
            <a:r>
              <a:rPr lang="en-US" altLang="zh-CN" noProof="0" dirty="0" smtClean="0"/>
              <a:t>Click to edit Master subtitle style</a:t>
            </a:r>
          </a:p>
        </p:txBody>
      </p:sp>
      <p:sp>
        <p:nvSpPr>
          <p:cNvPr id="8" name="Rectangle 7"/>
          <p:cNvSpPr>
            <a:spLocks noGrp="1" noChangeArrowheads="1"/>
          </p:cNvSpPr>
          <p:nvPr>
            <p:ph type="sldNum" sz="quarter" idx="10"/>
          </p:nvPr>
        </p:nvSpPr>
        <p:spPr/>
        <p:txBody>
          <a:bodyPr/>
          <a:lstStyle>
            <a:lvl1pPr>
              <a:defRPr/>
            </a:lvl1pPr>
          </a:lstStyle>
          <a:p>
            <a:pPr>
              <a:defRPr/>
            </a:pPr>
            <a:fld id="{D983B628-62C1-41F0-B707-CA824F8A6578}" type="slidenum">
              <a:rPr lang="zh-CN" altLang="en-US"/>
              <a:pPr>
                <a:defRPr/>
              </a:pPr>
              <a:t>‹#›</a:t>
            </a:fld>
            <a:endParaRPr lang="en-US" altLang="zh-CN"/>
          </a:p>
        </p:txBody>
      </p:sp>
    </p:spTree>
    <p:extLst>
      <p:ext uri="{BB962C8B-B14F-4D97-AF65-F5344CB8AC3E}">
        <p14:creationId xmlns:p14="http://schemas.microsoft.com/office/powerpoint/2010/main" val="2464628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7_标题幻灯片">
    <p:bg>
      <p:bgPr>
        <a:solidFill>
          <a:srgbClr val="080404"/>
        </a:solidFill>
        <a:effectLst/>
      </p:bgPr>
    </p:bg>
    <p:spTree>
      <p:nvGrpSpPr>
        <p:cNvPr id="1" name=""/>
        <p:cNvGrpSpPr/>
        <p:nvPr/>
      </p:nvGrpSpPr>
      <p:grpSpPr>
        <a:xfrm>
          <a:off x="0" y="0"/>
          <a:ext cx="0" cy="0"/>
          <a:chOff x="0" y="0"/>
          <a:chExt cx="0" cy="0"/>
        </a:xfrm>
      </p:grpSpPr>
      <p:pic>
        <p:nvPicPr>
          <p:cNvPr id="9" name="Picture 70" descr="ribb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0" y="1525588"/>
            <a:ext cx="9144000" cy="279558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8"/>
          <p:cNvSpPr txBox="1">
            <a:spLocks noChangeArrowheads="1"/>
          </p:cNvSpPr>
          <p:nvPr/>
        </p:nvSpPr>
        <p:spPr bwMode="auto">
          <a:xfrm>
            <a:off x="3802063" y="6515100"/>
            <a:ext cx="16626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宋体" charset="-122"/>
              </a:defRPr>
            </a:lvl1pPr>
            <a:lvl2pPr marL="742950" indent="-285750" eaLnBrk="0" hangingPunct="0">
              <a:defRPr sz="1600" b="1">
                <a:solidFill>
                  <a:schemeClr val="tx1"/>
                </a:solidFill>
                <a:latin typeface="Arial" charset="0"/>
                <a:ea typeface="宋体" charset="-122"/>
              </a:defRPr>
            </a:lvl2pPr>
            <a:lvl3pPr marL="1143000" indent="-228600" eaLnBrk="0" hangingPunct="0">
              <a:defRPr sz="1600" b="1">
                <a:solidFill>
                  <a:schemeClr val="tx1"/>
                </a:solidFill>
                <a:latin typeface="Arial" charset="0"/>
                <a:ea typeface="宋体" charset="-122"/>
              </a:defRPr>
            </a:lvl3pPr>
            <a:lvl4pPr marL="1600200" indent="-228600" eaLnBrk="0" hangingPunct="0">
              <a:defRPr sz="1600" b="1">
                <a:solidFill>
                  <a:schemeClr val="tx1"/>
                </a:solidFill>
                <a:latin typeface="Arial" charset="0"/>
                <a:ea typeface="宋体" charset="-122"/>
              </a:defRPr>
            </a:lvl4pPr>
            <a:lvl5pPr marL="2057400" indent="-228600" eaLnBrk="0" hangingPunct="0">
              <a:defRPr sz="1600" b="1">
                <a:solidFill>
                  <a:schemeClr val="tx1"/>
                </a:solidFill>
                <a:latin typeface="Arial" charset="0"/>
                <a:ea typeface="宋体" charset="-122"/>
              </a:defRPr>
            </a:lvl5pPr>
            <a:lvl6pPr marL="2514600" indent="-228600" eaLnBrk="0" fontAlgn="base" hangingPunct="0">
              <a:spcBef>
                <a:spcPct val="0"/>
              </a:spcBef>
              <a:spcAft>
                <a:spcPct val="0"/>
              </a:spcAft>
              <a:defRPr sz="1600" b="1">
                <a:solidFill>
                  <a:schemeClr val="tx1"/>
                </a:solidFill>
                <a:latin typeface="Arial" charset="0"/>
                <a:ea typeface="宋体" charset="-122"/>
              </a:defRPr>
            </a:lvl6pPr>
            <a:lvl7pPr marL="2971800" indent="-228600" eaLnBrk="0" fontAlgn="base" hangingPunct="0">
              <a:spcBef>
                <a:spcPct val="0"/>
              </a:spcBef>
              <a:spcAft>
                <a:spcPct val="0"/>
              </a:spcAft>
              <a:defRPr sz="1600" b="1">
                <a:solidFill>
                  <a:schemeClr val="tx1"/>
                </a:solidFill>
                <a:latin typeface="Arial" charset="0"/>
                <a:ea typeface="宋体" charset="-122"/>
              </a:defRPr>
            </a:lvl7pPr>
            <a:lvl8pPr marL="3429000" indent="-228600" eaLnBrk="0" fontAlgn="base" hangingPunct="0">
              <a:spcBef>
                <a:spcPct val="0"/>
              </a:spcBef>
              <a:spcAft>
                <a:spcPct val="0"/>
              </a:spcAft>
              <a:defRPr sz="1600" b="1">
                <a:solidFill>
                  <a:schemeClr val="tx1"/>
                </a:solidFill>
                <a:latin typeface="Arial" charset="0"/>
                <a:ea typeface="宋体" charset="-122"/>
              </a:defRPr>
            </a:lvl8pPr>
            <a:lvl9pPr marL="3886200" indent="-228600" eaLnBrk="0" fontAlgn="base" hangingPunct="0">
              <a:spcBef>
                <a:spcPct val="0"/>
              </a:spcBef>
              <a:spcAft>
                <a:spcPct val="0"/>
              </a:spcAft>
              <a:defRPr sz="1600" b="1">
                <a:solidFill>
                  <a:schemeClr val="tx1"/>
                </a:solidFill>
                <a:latin typeface="Arial" charset="0"/>
                <a:ea typeface="宋体" charset="-122"/>
              </a:defRPr>
            </a:lvl9pPr>
          </a:lstStyle>
          <a:p>
            <a:pPr eaLnBrk="1" hangingPunct="1">
              <a:defRPr/>
            </a:pPr>
            <a:r>
              <a:rPr lang="en-US" altLang="zh-CN" sz="800" b="0" dirty="0" smtClean="0">
                <a:solidFill>
                  <a:schemeClr val="bg2"/>
                </a:solidFill>
              </a:rPr>
              <a:t>OUTAC Confidential </a:t>
            </a:r>
            <a:r>
              <a:rPr lang="en-US" altLang="zh-CN" sz="800" b="0" dirty="0" smtClean="0">
                <a:solidFill>
                  <a:schemeClr val="bg2"/>
                </a:solidFill>
              </a:rPr>
              <a:t>Information</a:t>
            </a:r>
          </a:p>
        </p:txBody>
      </p:sp>
      <p:sp>
        <p:nvSpPr>
          <p:cNvPr id="5124" name="Rectangle 4"/>
          <p:cNvSpPr>
            <a:spLocks noGrp="1" noChangeArrowheads="1"/>
          </p:cNvSpPr>
          <p:nvPr>
            <p:ph type="ctrTitle" sz="quarter" hasCustomPrompt="1"/>
          </p:nvPr>
        </p:nvSpPr>
        <p:spPr>
          <a:xfrm>
            <a:off x="685800" y="2819400"/>
            <a:ext cx="8077200" cy="1089025"/>
          </a:xfrm>
        </p:spPr>
        <p:txBody>
          <a:bodyPr anchor="ctr" anchorCtr="0"/>
          <a:lstStyle>
            <a:lvl1pPr algn="r">
              <a:lnSpc>
                <a:spcPct val="95000"/>
              </a:lnSpc>
              <a:buFont typeface="Arial" charset="0"/>
              <a:buNone/>
              <a:defRPr sz="3600" b="1" i="0" baseline="0">
                <a:solidFill>
                  <a:schemeClr val="bg1"/>
                </a:solidFill>
                <a:latin typeface="Arial" pitchFamily="34" charset="0"/>
                <a:ea typeface="微软雅黑" pitchFamily="34" charset="-122"/>
              </a:defRPr>
            </a:lvl1pPr>
          </a:lstStyle>
          <a:p>
            <a:pPr lvl="0"/>
            <a:r>
              <a:rPr lang="en-US" altLang="zh-CN" noProof="0" dirty="0" smtClean="0"/>
              <a:t>CLICK TO EDIT MASTER TEXT</a:t>
            </a:r>
          </a:p>
        </p:txBody>
      </p:sp>
      <p:sp>
        <p:nvSpPr>
          <p:cNvPr id="5125" name="Rectangle 5"/>
          <p:cNvSpPr>
            <a:spLocks noGrp="1" noChangeArrowheads="1"/>
          </p:cNvSpPr>
          <p:nvPr>
            <p:ph type="subTitle" sz="quarter" idx="1"/>
          </p:nvPr>
        </p:nvSpPr>
        <p:spPr>
          <a:xfrm>
            <a:off x="685800" y="4191000"/>
            <a:ext cx="8077200" cy="1066800"/>
          </a:xfrm>
        </p:spPr>
        <p:txBody>
          <a:bodyPr/>
          <a:lstStyle>
            <a:lvl1pPr marL="0" indent="0" algn="r">
              <a:lnSpc>
                <a:spcPct val="95000"/>
              </a:lnSpc>
              <a:spcBef>
                <a:spcPct val="35000"/>
              </a:spcBef>
              <a:buFont typeface="Arial" charset="0"/>
              <a:buNone/>
              <a:defRPr sz="2000" b="0" i="0" baseline="0">
                <a:solidFill>
                  <a:schemeClr val="bg1"/>
                </a:solidFill>
                <a:effectLst>
                  <a:outerShdw blurRad="38100" dist="38100" dir="2700000" algn="tl">
                    <a:srgbClr val="000000">
                      <a:alpha val="43137"/>
                    </a:srgbClr>
                  </a:outerShdw>
                </a:effectLst>
                <a:ea typeface="黑体" pitchFamily="2" charset="-122"/>
              </a:defRPr>
            </a:lvl1pPr>
          </a:lstStyle>
          <a:p>
            <a:pPr lvl="0"/>
            <a:r>
              <a:rPr lang="en-US" altLang="zh-CN" noProof="0" dirty="0" smtClean="0"/>
              <a:t>Click to edit Master subtitle style</a:t>
            </a:r>
          </a:p>
        </p:txBody>
      </p:sp>
      <p:sp>
        <p:nvSpPr>
          <p:cNvPr id="8" name="Rectangle 7"/>
          <p:cNvSpPr>
            <a:spLocks noGrp="1" noChangeArrowheads="1"/>
          </p:cNvSpPr>
          <p:nvPr>
            <p:ph type="sldNum" sz="quarter" idx="10"/>
          </p:nvPr>
        </p:nvSpPr>
        <p:spPr/>
        <p:txBody>
          <a:bodyPr/>
          <a:lstStyle>
            <a:lvl1pPr>
              <a:defRPr/>
            </a:lvl1pPr>
          </a:lstStyle>
          <a:p>
            <a:pPr>
              <a:defRPr/>
            </a:pPr>
            <a:fld id="{D983B628-62C1-41F0-B707-CA824F8A6578}" type="slidenum">
              <a:rPr lang="zh-CN" altLang="en-US"/>
              <a:pPr>
                <a:defRPr/>
              </a:pPr>
              <a:t>‹#›</a:t>
            </a:fld>
            <a:endParaRPr lang="en-US" altLang="zh-CN"/>
          </a:p>
        </p:txBody>
      </p:sp>
    </p:spTree>
    <p:extLst>
      <p:ext uri="{BB962C8B-B14F-4D97-AF65-F5344CB8AC3E}">
        <p14:creationId xmlns:p14="http://schemas.microsoft.com/office/powerpoint/2010/main" val="1030114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8_标题幻灯片">
    <p:bg>
      <p:bgPr>
        <a:solidFill>
          <a:srgbClr val="004000"/>
        </a:solidFill>
        <a:effectLst/>
      </p:bgPr>
    </p:bg>
    <p:spTree>
      <p:nvGrpSpPr>
        <p:cNvPr id="1" name=""/>
        <p:cNvGrpSpPr/>
        <p:nvPr/>
      </p:nvGrpSpPr>
      <p:grpSpPr>
        <a:xfrm>
          <a:off x="0" y="0"/>
          <a:ext cx="0" cy="0"/>
          <a:chOff x="0" y="0"/>
          <a:chExt cx="0" cy="0"/>
        </a:xfrm>
      </p:grpSpPr>
      <p:pic>
        <p:nvPicPr>
          <p:cNvPr id="9" name="Picture 70" descr="ribb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0" y="1525588"/>
            <a:ext cx="9144000" cy="279558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8"/>
          <p:cNvSpPr txBox="1">
            <a:spLocks noChangeArrowheads="1"/>
          </p:cNvSpPr>
          <p:nvPr/>
        </p:nvSpPr>
        <p:spPr bwMode="auto">
          <a:xfrm>
            <a:off x="3802063" y="6515100"/>
            <a:ext cx="16626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宋体" charset="-122"/>
              </a:defRPr>
            </a:lvl1pPr>
            <a:lvl2pPr marL="742950" indent="-285750" eaLnBrk="0" hangingPunct="0">
              <a:defRPr sz="1600" b="1">
                <a:solidFill>
                  <a:schemeClr val="tx1"/>
                </a:solidFill>
                <a:latin typeface="Arial" charset="0"/>
                <a:ea typeface="宋体" charset="-122"/>
              </a:defRPr>
            </a:lvl2pPr>
            <a:lvl3pPr marL="1143000" indent="-228600" eaLnBrk="0" hangingPunct="0">
              <a:defRPr sz="1600" b="1">
                <a:solidFill>
                  <a:schemeClr val="tx1"/>
                </a:solidFill>
                <a:latin typeface="Arial" charset="0"/>
                <a:ea typeface="宋体" charset="-122"/>
              </a:defRPr>
            </a:lvl3pPr>
            <a:lvl4pPr marL="1600200" indent="-228600" eaLnBrk="0" hangingPunct="0">
              <a:defRPr sz="1600" b="1">
                <a:solidFill>
                  <a:schemeClr val="tx1"/>
                </a:solidFill>
                <a:latin typeface="Arial" charset="0"/>
                <a:ea typeface="宋体" charset="-122"/>
              </a:defRPr>
            </a:lvl4pPr>
            <a:lvl5pPr marL="2057400" indent="-228600" eaLnBrk="0" hangingPunct="0">
              <a:defRPr sz="1600" b="1">
                <a:solidFill>
                  <a:schemeClr val="tx1"/>
                </a:solidFill>
                <a:latin typeface="Arial" charset="0"/>
                <a:ea typeface="宋体" charset="-122"/>
              </a:defRPr>
            </a:lvl5pPr>
            <a:lvl6pPr marL="2514600" indent="-228600" eaLnBrk="0" fontAlgn="base" hangingPunct="0">
              <a:spcBef>
                <a:spcPct val="0"/>
              </a:spcBef>
              <a:spcAft>
                <a:spcPct val="0"/>
              </a:spcAft>
              <a:defRPr sz="1600" b="1">
                <a:solidFill>
                  <a:schemeClr val="tx1"/>
                </a:solidFill>
                <a:latin typeface="Arial" charset="0"/>
                <a:ea typeface="宋体" charset="-122"/>
              </a:defRPr>
            </a:lvl6pPr>
            <a:lvl7pPr marL="2971800" indent="-228600" eaLnBrk="0" fontAlgn="base" hangingPunct="0">
              <a:spcBef>
                <a:spcPct val="0"/>
              </a:spcBef>
              <a:spcAft>
                <a:spcPct val="0"/>
              </a:spcAft>
              <a:defRPr sz="1600" b="1">
                <a:solidFill>
                  <a:schemeClr val="tx1"/>
                </a:solidFill>
                <a:latin typeface="Arial" charset="0"/>
                <a:ea typeface="宋体" charset="-122"/>
              </a:defRPr>
            </a:lvl7pPr>
            <a:lvl8pPr marL="3429000" indent="-228600" eaLnBrk="0" fontAlgn="base" hangingPunct="0">
              <a:spcBef>
                <a:spcPct val="0"/>
              </a:spcBef>
              <a:spcAft>
                <a:spcPct val="0"/>
              </a:spcAft>
              <a:defRPr sz="1600" b="1">
                <a:solidFill>
                  <a:schemeClr val="tx1"/>
                </a:solidFill>
                <a:latin typeface="Arial" charset="0"/>
                <a:ea typeface="宋体" charset="-122"/>
              </a:defRPr>
            </a:lvl8pPr>
            <a:lvl9pPr marL="3886200" indent="-228600" eaLnBrk="0" fontAlgn="base" hangingPunct="0">
              <a:spcBef>
                <a:spcPct val="0"/>
              </a:spcBef>
              <a:spcAft>
                <a:spcPct val="0"/>
              </a:spcAft>
              <a:defRPr sz="1600" b="1">
                <a:solidFill>
                  <a:schemeClr val="tx1"/>
                </a:solidFill>
                <a:latin typeface="Arial" charset="0"/>
                <a:ea typeface="宋体" charset="-122"/>
              </a:defRPr>
            </a:lvl9pPr>
          </a:lstStyle>
          <a:p>
            <a:pPr eaLnBrk="1" hangingPunct="1">
              <a:defRPr/>
            </a:pPr>
            <a:r>
              <a:rPr lang="en-US" altLang="zh-CN" sz="800" b="0" dirty="0" smtClean="0">
                <a:solidFill>
                  <a:schemeClr val="bg2"/>
                </a:solidFill>
              </a:rPr>
              <a:t>OUTAC Confidential </a:t>
            </a:r>
            <a:r>
              <a:rPr lang="en-US" altLang="zh-CN" sz="800" b="0" dirty="0" smtClean="0">
                <a:solidFill>
                  <a:schemeClr val="bg2"/>
                </a:solidFill>
              </a:rPr>
              <a:t>Information</a:t>
            </a:r>
          </a:p>
        </p:txBody>
      </p:sp>
      <p:sp>
        <p:nvSpPr>
          <p:cNvPr id="5124" name="Rectangle 4"/>
          <p:cNvSpPr>
            <a:spLocks noGrp="1" noChangeArrowheads="1"/>
          </p:cNvSpPr>
          <p:nvPr>
            <p:ph type="ctrTitle" sz="quarter" hasCustomPrompt="1"/>
          </p:nvPr>
        </p:nvSpPr>
        <p:spPr>
          <a:xfrm>
            <a:off x="685800" y="2819400"/>
            <a:ext cx="8077200" cy="1089025"/>
          </a:xfrm>
        </p:spPr>
        <p:txBody>
          <a:bodyPr anchor="ctr" anchorCtr="0"/>
          <a:lstStyle>
            <a:lvl1pPr algn="r">
              <a:lnSpc>
                <a:spcPct val="95000"/>
              </a:lnSpc>
              <a:buFont typeface="Arial" charset="0"/>
              <a:buNone/>
              <a:defRPr sz="3600" b="1" i="0" baseline="0">
                <a:solidFill>
                  <a:schemeClr val="bg1"/>
                </a:solidFill>
                <a:latin typeface="Arial" pitchFamily="34" charset="0"/>
                <a:ea typeface="微软雅黑" pitchFamily="34" charset="-122"/>
              </a:defRPr>
            </a:lvl1pPr>
          </a:lstStyle>
          <a:p>
            <a:pPr lvl="0"/>
            <a:r>
              <a:rPr lang="en-US" altLang="zh-CN" noProof="0" dirty="0" smtClean="0"/>
              <a:t>CLICK TO EDIT MASTER TEXT</a:t>
            </a:r>
          </a:p>
        </p:txBody>
      </p:sp>
      <p:sp>
        <p:nvSpPr>
          <p:cNvPr id="5125" name="Rectangle 5"/>
          <p:cNvSpPr>
            <a:spLocks noGrp="1" noChangeArrowheads="1"/>
          </p:cNvSpPr>
          <p:nvPr>
            <p:ph type="subTitle" sz="quarter" idx="1"/>
          </p:nvPr>
        </p:nvSpPr>
        <p:spPr>
          <a:xfrm>
            <a:off x="685800" y="4191000"/>
            <a:ext cx="8077200" cy="1066800"/>
          </a:xfrm>
        </p:spPr>
        <p:txBody>
          <a:bodyPr/>
          <a:lstStyle>
            <a:lvl1pPr marL="0" indent="0" algn="r">
              <a:lnSpc>
                <a:spcPct val="95000"/>
              </a:lnSpc>
              <a:spcBef>
                <a:spcPct val="35000"/>
              </a:spcBef>
              <a:buFont typeface="Arial" charset="0"/>
              <a:buNone/>
              <a:defRPr sz="2000" b="0" i="0" baseline="0">
                <a:solidFill>
                  <a:schemeClr val="bg1"/>
                </a:solidFill>
                <a:effectLst>
                  <a:outerShdw blurRad="38100" dist="38100" dir="2700000" algn="tl">
                    <a:srgbClr val="000000">
                      <a:alpha val="43137"/>
                    </a:srgbClr>
                  </a:outerShdw>
                </a:effectLst>
                <a:ea typeface="黑体" pitchFamily="2" charset="-122"/>
              </a:defRPr>
            </a:lvl1pPr>
          </a:lstStyle>
          <a:p>
            <a:pPr lvl="0"/>
            <a:r>
              <a:rPr lang="en-US" altLang="zh-CN" noProof="0" dirty="0" smtClean="0"/>
              <a:t>Click to edit Master subtitle style</a:t>
            </a:r>
          </a:p>
        </p:txBody>
      </p:sp>
      <p:sp>
        <p:nvSpPr>
          <p:cNvPr id="8" name="Rectangle 7"/>
          <p:cNvSpPr>
            <a:spLocks noGrp="1" noChangeArrowheads="1"/>
          </p:cNvSpPr>
          <p:nvPr>
            <p:ph type="sldNum" sz="quarter" idx="10"/>
          </p:nvPr>
        </p:nvSpPr>
        <p:spPr/>
        <p:txBody>
          <a:bodyPr/>
          <a:lstStyle>
            <a:lvl1pPr>
              <a:defRPr/>
            </a:lvl1pPr>
          </a:lstStyle>
          <a:p>
            <a:pPr>
              <a:defRPr/>
            </a:pPr>
            <a:fld id="{D983B628-62C1-41F0-B707-CA824F8A6578}" type="slidenum">
              <a:rPr lang="zh-CN" altLang="en-US"/>
              <a:pPr>
                <a:defRPr/>
              </a:pPr>
              <a:t>‹#›</a:t>
            </a:fld>
            <a:endParaRPr lang="en-US" altLang="zh-CN"/>
          </a:p>
        </p:txBody>
      </p:sp>
    </p:spTree>
    <p:extLst>
      <p:ext uri="{BB962C8B-B14F-4D97-AF65-F5344CB8AC3E}">
        <p14:creationId xmlns:p14="http://schemas.microsoft.com/office/powerpoint/2010/main" val="3835059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9_标题幻灯片">
    <p:bg>
      <p:bgPr>
        <a:solidFill>
          <a:srgbClr val="001D58"/>
        </a:solidFill>
        <a:effectLst/>
      </p:bgPr>
    </p:bg>
    <p:spTree>
      <p:nvGrpSpPr>
        <p:cNvPr id="1" name=""/>
        <p:cNvGrpSpPr/>
        <p:nvPr/>
      </p:nvGrpSpPr>
      <p:grpSpPr>
        <a:xfrm>
          <a:off x="0" y="0"/>
          <a:ext cx="0" cy="0"/>
          <a:chOff x="0" y="0"/>
          <a:chExt cx="0" cy="0"/>
        </a:xfrm>
      </p:grpSpPr>
      <p:pic>
        <p:nvPicPr>
          <p:cNvPr id="9" name="Picture 70" descr="ribb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0" y="1525588"/>
            <a:ext cx="9144000" cy="279558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8"/>
          <p:cNvSpPr txBox="1">
            <a:spLocks noChangeArrowheads="1"/>
          </p:cNvSpPr>
          <p:nvPr/>
        </p:nvSpPr>
        <p:spPr bwMode="auto">
          <a:xfrm>
            <a:off x="3802063" y="6515100"/>
            <a:ext cx="16626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宋体" charset="-122"/>
              </a:defRPr>
            </a:lvl1pPr>
            <a:lvl2pPr marL="742950" indent="-285750" eaLnBrk="0" hangingPunct="0">
              <a:defRPr sz="1600" b="1">
                <a:solidFill>
                  <a:schemeClr val="tx1"/>
                </a:solidFill>
                <a:latin typeface="Arial" charset="0"/>
                <a:ea typeface="宋体" charset="-122"/>
              </a:defRPr>
            </a:lvl2pPr>
            <a:lvl3pPr marL="1143000" indent="-228600" eaLnBrk="0" hangingPunct="0">
              <a:defRPr sz="1600" b="1">
                <a:solidFill>
                  <a:schemeClr val="tx1"/>
                </a:solidFill>
                <a:latin typeface="Arial" charset="0"/>
                <a:ea typeface="宋体" charset="-122"/>
              </a:defRPr>
            </a:lvl3pPr>
            <a:lvl4pPr marL="1600200" indent="-228600" eaLnBrk="0" hangingPunct="0">
              <a:defRPr sz="1600" b="1">
                <a:solidFill>
                  <a:schemeClr val="tx1"/>
                </a:solidFill>
                <a:latin typeface="Arial" charset="0"/>
                <a:ea typeface="宋体" charset="-122"/>
              </a:defRPr>
            </a:lvl4pPr>
            <a:lvl5pPr marL="2057400" indent="-228600" eaLnBrk="0" hangingPunct="0">
              <a:defRPr sz="1600" b="1">
                <a:solidFill>
                  <a:schemeClr val="tx1"/>
                </a:solidFill>
                <a:latin typeface="Arial" charset="0"/>
                <a:ea typeface="宋体" charset="-122"/>
              </a:defRPr>
            </a:lvl5pPr>
            <a:lvl6pPr marL="2514600" indent="-228600" eaLnBrk="0" fontAlgn="base" hangingPunct="0">
              <a:spcBef>
                <a:spcPct val="0"/>
              </a:spcBef>
              <a:spcAft>
                <a:spcPct val="0"/>
              </a:spcAft>
              <a:defRPr sz="1600" b="1">
                <a:solidFill>
                  <a:schemeClr val="tx1"/>
                </a:solidFill>
                <a:latin typeface="Arial" charset="0"/>
                <a:ea typeface="宋体" charset="-122"/>
              </a:defRPr>
            </a:lvl6pPr>
            <a:lvl7pPr marL="2971800" indent="-228600" eaLnBrk="0" fontAlgn="base" hangingPunct="0">
              <a:spcBef>
                <a:spcPct val="0"/>
              </a:spcBef>
              <a:spcAft>
                <a:spcPct val="0"/>
              </a:spcAft>
              <a:defRPr sz="1600" b="1">
                <a:solidFill>
                  <a:schemeClr val="tx1"/>
                </a:solidFill>
                <a:latin typeface="Arial" charset="0"/>
                <a:ea typeface="宋体" charset="-122"/>
              </a:defRPr>
            </a:lvl7pPr>
            <a:lvl8pPr marL="3429000" indent="-228600" eaLnBrk="0" fontAlgn="base" hangingPunct="0">
              <a:spcBef>
                <a:spcPct val="0"/>
              </a:spcBef>
              <a:spcAft>
                <a:spcPct val="0"/>
              </a:spcAft>
              <a:defRPr sz="1600" b="1">
                <a:solidFill>
                  <a:schemeClr val="tx1"/>
                </a:solidFill>
                <a:latin typeface="Arial" charset="0"/>
                <a:ea typeface="宋体" charset="-122"/>
              </a:defRPr>
            </a:lvl8pPr>
            <a:lvl9pPr marL="3886200" indent="-228600" eaLnBrk="0" fontAlgn="base" hangingPunct="0">
              <a:spcBef>
                <a:spcPct val="0"/>
              </a:spcBef>
              <a:spcAft>
                <a:spcPct val="0"/>
              </a:spcAft>
              <a:defRPr sz="1600" b="1">
                <a:solidFill>
                  <a:schemeClr val="tx1"/>
                </a:solidFill>
                <a:latin typeface="Arial" charset="0"/>
                <a:ea typeface="宋体" charset="-122"/>
              </a:defRPr>
            </a:lvl9pPr>
          </a:lstStyle>
          <a:p>
            <a:pPr eaLnBrk="1" hangingPunct="1">
              <a:defRPr/>
            </a:pPr>
            <a:r>
              <a:rPr lang="en-US" altLang="zh-CN" sz="800" b="0" dirty="0" smtClean="0">
                <a:solidFill>
                  <a:schemeClr val="bg2"/>
                </a:solidFill>
              </a:rPr>
              <a:t>OUTAC Confidential </a:t>
            </a:r>
            <a:r>
              <a:rPr lang="en-US" altLang="zh-CN" sz="800" b="0" dirty="0" smtClean="0">
                <a:solidFill>
                  <a:schemeClr val="bg2"/>
                </a:solidFill>
              </a:rPr>
              <a:t>Information</a:t>
            </a:r>
          </a:p>
        </p:txBody>
      </p:sp>
      <p:sp>
        <p:nvSpPr>
          <p:cNvPr id="5124" name="Rectangle 4"/>
          <p:cNvSpPr>
            <a:spLocks noGrp="1" noChangeArrowheads="1"/>
          </p:cNvSpPr>
          <p:nvPr>
            <p:ph type="ctrTitle" sz="quarter" hasCustomPrompt="1"/>
          </p:nvPr>
        </p:nvSpPr>
        <p:spPr>
          <a:xfrm>
            <a:off x="685800" y="2819400"/>
            <a:ext cx="8077200" cy="1089025"/>
          </a:xfrm>
        </p:spPr>
        <p:txBody>
          <a:bodyPr anchor="ctr" anchorCtr="0"/>
          <a:lstStyle>
            <a:lvl1pPr algn="r">
              <a:lnSpc>
                <a:spcPct val="95000"/>
              </a:lnSpc>
              <a:buFont typeface="Arial" charset="0"/>
              <a:buNone/>
              <a:defRPr sz="3600" b="1" i="0" baseline="0">
                <a:solidFill>
                  <a:schemeClr val="bg1"/>
                </a:solidFill>
                <a:latin typeface="Arial" pitchFamily="34" charset="0"/>
                <a:ea typeface="微软雅黑" pitchFamily="34" charset="-122"/>
              </a:defRPr>
            </a:lvl1pPr>
          </a:lstStyle>
          <a:p>
            <a:pPr lvl="0"/>
            <a:r>
              <a:rPr lang="en-US" altLang="zh-CN" noProof="0" dirty="0" smtClean="0"/>
              <a:t>CLICK TO EDIT MASTER TEXT</a:t>
            </a:r>
          </a:p>
        </p:txBody>
      </p:sp>
      <p:sp>
        <p:nvSpPr>
          <p:cNvPr id="5125" name="Rectangle 5"/>
          <p:cNvSpPr>
            <a:spLocks noGrp="1" noChangeArrowheads="1"/>
          </p:cNvSpPr>
          <p:nvPr>
            <p:ph type="subTitle" sz="quarter" idx="1"/>
          </p:nvPr>
        </p:nvSpPr>
        <p:spPr>
          <a:xfrm>
            <a:off x="685800" y="4191000"/>
            <a:ext cx="8077200" cy="1066800"/>
          </a:xfrm>
        </p:spPr>
        <p:txBody>
          <a:bodyPr/>
          <a:lstStyle>
            <a:lvl1pPr marL="0" indent="0" algn="r">
              <a:lnSpc>
                <a:spcPct val="95000"/>
              </a:lnSpc>
              <a:spcBef>
                <a:spcPct val="35000"/>
              </a:spcBef>
              <a:buFont typeface="Arial" charset="0"/>
              <a:buNone/>
              <a:defRPr sz="2000" b="0" i="0" baseline="0">
                <a:solidFill>
                  <a:schemeClr val="bg1"/>
                </a:solidFill>
                <a:effectLst>
                  <a:outerShdw blurRad="38100" dist="38100" dir="2700000" algn="tl">
                    <a:srgbClr val="000000">
                      <a:alpha val="43137"/>
                    </a:srgbClr>
                  </a:outerShdw>
                </a:effectLst>
                <a:ea typeface="黑体" pitchFamily="2" charset="-122"/>
              </a:defRPr>
            </a:lvl1pPr>
          </a:lstStyle>
          <a:p>
            <a:pPr lvl="0"/>
            <a:r>
              <a:rPr lang="en-US" altLang="zh-CN" noProof="0" dirty="0" smtClean="0"/>
              <a:t>Click to edit Master subtitle style</a:t>
            </a:r>
          </a:p>
        </p:txBody>
      </p:sp>
      <p:sp>
        <p:nvSpPr>
          <p:cNvPr id="8" name="Rectangle 7"/>
          <p:cNvSpPr>
            <a:spLocks noGrp="1" noChangeArrowheads="1"/>
          </p:cNvSpPr>
          <p:nvPr>
            <p:ph type="sldNum" sz="quarter" idx="10"/>
          </p:nvPr>
        </p:nvSpPr>
        <p:spPr/>
        <p:txBody>
          <a:bodyPr/>
          <a:lstStyle>
            <a:lvl1pPr>
              <a:defRPr/>
            </a:lvl1pPr>
          </a:lstStyle>
          <a:p>
            <a:pPr>
              <a:defRPr/>
            </a:pPr>
            <a:fld id="{D983B628-62C1-41F0-B707-CA824F8A6578}" type="slidenum">
              <a:rPr lang="zh-CN" altLang="en-US"/>
              <a:pPr>
                <a:defRPr/>
              </a:pPr>
              <a:t>‹#›</a:t>
            </a:fld>
            <a:endParaRPr lang="en-US" altLang="zh-CN"/>
          </a:p>
        </p:txBody>
      </p:sp>
    </p:spTree>
    <p:extLst>
      <p:ext uri="{BB962C8B-B14F-4D97-AF65-F5344CB8AC3E}">
        <p14:creationId xmlns:p14="http://schemas.microsoft.com/office/powerpoint/2010/main" val="3335113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01638" y="1562100"/>
            <a:ext cx="8356600"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4099" name="Rectangle 3"/>
          <p:cNvSpPr>
            <a:spLocks noGrp="1" noChangeArrowheads="1"/>
          </p:cNvSpPr>
          <p:nvPr>
            <p:ph type="title"/>
          </p:nvPr>
        </p:nvSpPr>
        <p:spPr bwMode="auto">
          <a:xfrm>
            <a:off x="304800" y="152400"/>
            <a:ext cx="8534400" cy="914400"/>
          </a:xfrm>
          <a:prstGeom prst="rect">
            <a:avLst/>
          </a:prstGeom>
          <a:noFill/>
          <a:ln>
            <a:noFill/>
          </a:ln>
          <a:effectLst/>
          <a:extLst/>
        </p:spPr>
        <p:txBody>
          <a:bodyPr vert="horz" wrap="square" lIns="91440" tIns="45720" rIns="91440" bIns="45720" numCol="1" anchor="b" anchorCtr="0" compatLnSpc="1">
            <a:prstTxWarp prst="textNoShape">
              <a:avLst/>
            </a:prstTxWarp>
          </a:bodyPr>
          <a:lstStyle/>
          <a:p>
            <a:pPr lvl="0"/>
            <a:r>
              <a:rPr lang="en-US" altLang="zh-CN" dirty="0" smtClean="0"/>
              <a:t>Click to edit Master title style</a:t>
            </a:r>
          </a:p>
        </p:txBody>
      </p:sp>
      <p:sp>
        <p:nvSpPr>
          <p:cNvPr id="4100" name="Rectangle 4"/>
          <p:cNvSpPr>
            <a:spLocks noGrp="1" noChangeArrowheads="1"/>
          </p:cNvSpPr>
          <p:nvPr>
            <p:ph type="sldNum" sz="quarter" idx="4"/>
          </p:nvPr>
        </p:nvSpPr>
        <p:spPr bwMode="auto">
          <a:xfrm>
            <a:off x="390525" y="6523038"/>
            <a:ext cx="2133600" cy="2476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800" b="0">
                <a:solidFill>
                  <a:schemeClr val="bg2"/>
                </a:solidFill>
                <a:ea typeface="宋体" charset="-122"/>
                <a:cs typeface="Arial" charset="0"/>
              </a:defRPr>
            </a:lvl1pPr>
          </a:lstStyle>
          <a:p>
            <a:pPr>
              <a:defRPr/>
            </a:pPr>
            <a:fld id="{43AE7FF5-A0CA-4E75-94EB-6C1BAC2AB369}" type="slidenum">
              <a:rPr lang="zh-CN" altLang="en-US"/>
              <a:pPr>
                <a:defRPr/>
              </a:pPr>
              <a:t>‹#›</a:t>
            </a:fld>
            <a:endParaRPr lang="en-US" altLang="zh-CN"/>
          </a:p>
        </p:txBody>
      </p:sp>
      <p:sp>
        <p:nvSpPr>
          <p:cNvPr id="1029" name="Text Box 6"/>
          <p:cNvSpPr txBox="1">
            <a:spLocks noChangeArrowheads="1"/>
          </p:cNvSpPr>
          <p:nvPr/>
        </p:nvSpPr>
        <p:spPr bwMode="auto">
          <a:xfrm>
            <a:off x="3802063" y="6515100"/>
            <a:ext cx="16626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宋体" charset="-122"/>
              </a:defRPr>
            </a:lvl1pPr>
            <a:lvl2pPr marL="742950" indent="-285750" eaLnBrk="0" hangingPunct="0">
              <a:defRPr sz="1600" b="1">
                <a:solidFill>
                  <a:schemeClr val="tx1"/>
                </a:solidFill>
                <a:latin typeface="Arial" charset="0"/>
                <a:ea typeface="宋体" charset="-122"/>
              </a:defRPr>
            </a:lvl2pPr>
            <a:lvl3pPr marL="1143000" indent="-228600" eaLnBrk="0" hangingPunct="0">
              <a:defRPr sz="1600" b="1">
                <a:solidFill>
                  <a:schemeClr val="tx1"/>
                </a:solidFill>
                <a:latin typeface="Arial" charset="0"/>
                <a:ea typeface="宋体" charset="-122"/>
              </a:defRPr>
            </a:lvl3pPr>
            <a:lvl4pPr marL="1600200" indent="-228600" eaLnBrk="0" hangingPunct="0">
              <a:defRPr sz="1600" b="1">
                <a:solidFill>
                  <a:schemeClr val="tx1"/>
                </a:solidFill>
                <a:latin typeface="Arial" charset="0"/>
                <a:ea typeface="宋体" charset="-122"/>
              </a:defRPr>
            </a:lvl4pPr>
            <a:lvl5pPr marL="2057400" indent="-228600" eaLnBrk="0" hangingPunct="0">
              <a:defRPr sz="1600" b="1">
                <a:solidFill>
                  <a:schemeClr val="tx1"/>
                </a:solidFill>
                <a:latin typeface="Arial" charset="0"/>
                <a:ea typeface="宋体" charset="-122"/>
              </a:defRPr>
            </a:lvl5pPr>
            <a:lvl6pPr marL="2514600" indent="-228600" eaLnBrk="0" fontAlgn="base" hangingPunct="0">
              <a:spcBef>
                <a:spcPct val="0"/>
              </a:spcBef>
              <a:spcAft>
                <a:spcPct val="0"/>
              </a:spcAft>
              <a:defRPr sz="1600" b="1">
                <a:solidFill>
                  <a:schemeClr val="tx1"/>
                </a:solidFill>
                <a:latin typeface="Arial" charset="0"/>
                <a:ea typeface="宋体" charset="-122"/>
              </a:defRPr>
            </a:lvl6pPr>
            <a:lvl7pPr marL="2971800" indent="-228600" eaLnBrk="0" fontAlgn="base" hangingPunct="0">
              <a:spcBef>
                <a:spcPct val="0"/>
              </a:spcBef>
              <a:spcAft>
                <a:spcPct val="0"/>
              </a:spcAft>
              <a:defRPr sz="1600" b="1">
                <a:solidFill>
                  <a:schemeClr val="tx1"/>
                </a:solidFill>
                <a:latin typeface="Arial" charset="0"/>
                <a:ea typeface="宋体" charset="-122"/>
              </a:defRPr>
            </a:lvl7pPr>
            <a:lvl8pPr marL="3429000" indent="-228600" eaLnBrk="0" fontAlgn="base" hangingPunct="0">
              <a:spcBef>
                <a:spcPct val="0"/>
              </a:spcBef>
              <a:spcAft>
                <a:spcPct val="0"/>
              </a:spcAft>
              <a:defRPr sz="1600" b="1">
                <a:solidFill>
                  <a:schemeClr val="tx1"/>
                </a:solidFill>
                <a:latin typeface="Arial" charset="0"/>
                <a:ea typeface="宋体" charset="-122"/>
              </a:defRPr>
            </a:lvl8pPr>
            <a:lvl9pPr marL="3886200" indent="-228600" eaLnBrk="0" fontAlgn="base" hangingPunct="0">
              <a:spcBef>
                <a:spcPct val="0"/>
              </a:spcBef>
              <a:spcAft>
                <a:spcPct val="0"/>
              </a:spcAft>
              <a:defRPr sz="1600" b="1">
                <a:solidFill>
                  <a:schemeClr val="tx1"/>
                </a:solidFill>
                <a:latin typeface="Arial" charset="0"/>
                <a:ea typeface="宋体" charset="-122"/>
              </a:defRPr>
            </a:lvl9pPr>
          </a:lstStyle>
          <a:p>
            <a:pPr eaLnBrk="1" hangingPunct="1">
              <a:defRPr/>
            </a:pPr>
            <a:r>
              <a:rPr lang="en-US" altLang="zh-CN" sz="800" b="0" dirty="0" smtClean="0">
                <a:solidFill>
                  <a:schemeClr val="bg2"/>
                </a:solidFill>
              </a:rPr>
              <a:t>OUTAC Confidential </a:t>
            </a:r>
            <a:r>
              <a:rPr lang="en-US" altLang="zh-CN" sz="800" b="0" dirty="0" smtClean="0">
                <a:solidFill>
                  <a:schemeClr val="bg2"/>
                </a:solidFill>
              </a:rPr>
              <a:t>Information</a:t>
            </a:r>
          </a:p>
        </p:txBody>
      </p:sp>
    </p:spTree>
  </p:cSld>
  <p:clrMap bg1="lt1" tx1="dk1" bg2="lt2" tx2="dk2" accent1="accent1" accent2="accent2" accent3="accent3" accent4="accent4" accent5="accent5" accent6="accent6" hlink="hlink" folHlink="folHlink"/>
  <p:sldLayoutIdLst>
    <p:sldLayoutId id="2147483909"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6" r:id="rId16"/>
    <p:sldLayoutId id="2147483927" r:id="rId17"/>
    <p:sldLayoutId id="2147483928" r:id="rId18"/>
    <p:sldLayoutId id="2147483930" r:id="rId19"/>
    <p:sldLayoutId id="2147483932" r:id="rId20"/>
    <p:sldLayoutId id="2147483933" r:id="rId21"/>
    <p:sldLayoutId id="2147483934" r:id="rId22"/>
    <p:sldLayoutId id="2147483935" r:id="rId23"/>
    <p:sldLayoutId id="2147483936" r:id="rId24"/>
    <p:sldLayoutId id="2147483937" r:id="rId25"/>
    <p:sldLayoutId id="2147483929" r:id="rId26"/>
    <p:sldLayoutId id="2147483938" r:id="rId27"/>
    <p:sldLayoutId id="2147483945" r:id="rId28"/>
    <p:sldLayoutId id="2147483942" r:id="rId29"/>
    <p:sldLayoutId id="2147483941" r:id="rId30"/>
    <p:sldLayoutId id="2147483943" r:id="rId31"/>
    <p:sldLayoutId id="2147483939" r:id="rId32"/>
    <p:sldLayoutId id="2147483940" r:id="rId33"/>
    <p:sldLayoutId id="2147483944" r:id="rId34"/>
    <p:sldLayoutId id="2147483910" r:id="rId35"/>
    <p:sldLayoutId id="2147483889" r:id="rId36"/>
    <p:sldLayoutId id="2147483890" r:id="rId37"/>
    <p:sldLayoutId id="2147483891" r:id="rId38"/>
    <p:sldLayoutId id="2147483892" r:id="rId39"/>
    <p:sldLayoutId id="2147483893" r:id="rId40"/>
    <p:sldLayoutId id="2147483894" r:id="rId41"/>
    <p:sldLayoutId id="2147483895" r:id="rId42"/>
    <p:sldLayoutId id="2147483896" r:id="rId43"/>
    <p:sldLayoutId id="2147483897" r:id="rId44"/>
    <p:sldLayoutId id="2147483898" r:id="rId45"/>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4E4E53"/>
          </a:solidFill>
          <a:effectLst>
            <a:outerShdw blurRad="38100" dist="38100" dir="2700000" algn="tl">
              <a:srgbClr val="000000">
                <a:alpha val="43137"/>
              </a:srgbClr>
            </a:outerShdw>
          </a:effectLst>
          <a:latin typeface="Arial" charset="0"/>
          <a:ea typeface="+mj-ea"/>
          <a:cs typeface="+mj-cs"/>
        </a:defRPr>
      </a:lvl1pPr>
      <a:lvl2pPr algn="l" rtl="0" eaLnBrk="0" fontAlgn="base" hangingPunct="0">
        <a:spcBef>
          <a:spcPct val="0"/>
        </a:spcBef>
        <a:spcAft>
          <a:spcPct val="0"/>
        </a:spcAft>
        <a:defRPr sz="3600" b="1">
          <a:solidFill>
            <a:srgbClr val="4E4E53"/>
          </a:solidFill>
          <a:latin typeface="Arial" charset="0"/>
        </a:defRPr>
      </a:lvl2pPr>
      <a:lvl3pPr algn="l" rtl="0" eaLnBrk="0" fontAlgn="base" hangingPunct="0">
        <a:spcBef>
          <a:spcPct val="0"/>
        </a:spcBef>
        <a:spcAft>
          <a:spcPct val="0"/>
        </a:spcAft>
        <a:defRPr sz="3600" b="1">
          <a:solidFill>
            <a:srgbClr val="4E4E53"/>
          </a:solidFill>
          <a:latin typeface="Arial" charset="0"/>
        </a:defRPr>
      </a:lvl3pPr>
      <a:lvl4pPr algn="l" rtl="0" eaLnBrk="0" fontAlgn="base" hangingPunct="0">
        <a:spcBef>
          <a:spcPct val="0"/>
        </a:spcBef>
        <a:spcAft>
          <a:spcPct val="0"/>
        </a:spcAft>
        <a:defRPr sz="3600" b="1">
          <a:solidFill>
            <a:srgbClr val="4E4E53"/>
          </a:solidFill>
          <a:latin typeface="Arial" charset="0"/>
        </a:defRPr>
      </a:lvl4pPr>
      <a:lvl5pPr algn="l" rtl="0" eaLnBrk="0" fontAlgn="base" hangingPunct="0">
        <a:spcBef>
          <a:spcPct val="0"/>
        </a:spcBef>
        <a:spcAft>
          <a:spcPct val="0"/>
        </a:spcAft>
        <a:defRPr sz="3600" b="1">
          <a:solidFill>
            <a:srgbClr val="4E4E53"/>
          </a:solidFill>
          <a:latin typeface="Arial" charset="0"/>
        </a:defRPr>
      </a:lvl5pPr>
      <a:lvl6pPr marL="457200" algn="l" rtl="0" fontAlgn="base">
        <a:spcBef>
          <a:spcPct val="0"/>
        </a:spcBef>
        <a:spcAft>
          <a:spcPct val="0"/>
        </a:spcAft>
        <a:defRPr sz="2800" b="1">
          <a:solidFill>
            <a:schemeClr val="tx2"/>
          </a:solidFill>
          <a:latin typeface="Arial" charset="0"/>
        </a:defRPr>
      </a:lvl6pPr>
      <a:lvl7pPr marL="914400" algn="l" rtl="0" fontAlgn="base">
        <a:spcBef>
          <a:spcPct val="0"/>
        </a:spcBef>
        <a:spcAft>
          <a:spcPct val="0"/>
        </a:spcAft>
        <a:defRPr sz="2800" b="1">
          <a:solidFill>
            <a:schemeClr val="tx2"/>
          </a:solidFill>
          <a:latin typeface="Arial" charset="0"/>
        </a:defRPr>
      </a:lvl7pPr>
      <a:lvl8pPr marL="1371600" algn="l" rtl="0" fontAlgn="base">
        <a:spcBef>
          <a:spcPct val="0"/>
        </a:spcBef>
        <a:spcAft>
          <a:spcPct val="0"/>
        </a:spcAft>
        <a:defRPr sz="2800" b="1">
          <a:solidFill>
            <a:schemeClr val="tx2"/>
          </a:solidFill>
          <a:latin typeface="Arial" charset="0"/>
        </a:defRPr>
      </a:lvl8pPr>
      <a:lvl9pPr marL="1828800" algn="l" rtl="0" fontAlgn="base">
        <a:spcBef>
          <a:spcPct val="0"/>
        </a:spcBef>
        <a:spcAft>
          <a:spcPct val="0"/>
        </a:spcAft>
        <a:defRPr sz="2800" b="1">
          <a:solidFill>
            <a:schemeClr val="tx2"/>
          </a:solidFill>
          <a:latin typeface="Arial" charset="0"/>
        </a:defRPr>
      </a:lvl9pPr>
    </p:titleStyle>
    <p:bodyStyle>
      <a:lvl1pPr marL="273050" indent="-273050" algn="l" rtl="0" eaLnBrk="0" fontAlgn="base" hangingPunct="0">
        <a:lnSpc>
          <a:spcPct val="90000"/>
        </a:lnSpc>
        <a:spcBef>
          <a:spcPct val="50000"/>
        </a:spcBef>
        <a:spcAft>
          <a:spcPct val="0"/>
        </a:spcAft>
        <a:buClr>
          <a:schemeClr val="accent1"/>
        </a:buClr>
        <a:buSzPct val="60000"/>
        <a:buFont typeface="Wingdings" pitchFamily="2" charset="2"/>
        <a:buChar char="n"/>
        <a:defRPr sz="2400" b="1">
          <a:solidFill>
            <a:schemeClr val="tx1"/>
          </a:solidFill>
          <a:latin typeface="+mj-lt"/>
          <a:ea typeface="+mn-ea"/>
          <a:cs typeface="Tahoma" pitchFamily="34" charset="0"/>
        </a:defRPr>
      </a:lvl1pPr>
      <a:lvl2pPr marL="520700" indent="-174625" algn="l" rtl="0" eaLnBrk="0" fontAlgn="base" hangingPunct="0">
        <a:lnSpc>
          <a:spcPct val="90000"/>
        </a:lnSpc>
        <a:spcBef>
          <a:spcPct val="25000"/>
        </a:spcBef>
        <a:spcAft>
          <a:spcPct val="0"/>
        </a:spcAft>
        <a:buClr>
          <a:schemeClr val="accent1"/>
        </a:buClr>
        <a:buFont typeface="Arial" charset="0"/>
        <a:buChar char="–"/>
        <a:defRPr sz="2000">
          <a:solidFill>
            <a:schemeClr val="tx1"/>
          </a:solidFill>
          <a:latin typeface="+mn-lt"/>
          <a:cs typeface="Tahoma" pitchFamily="34" charset="0"/>
        </a:defRPr>
      </a:lvl2pPr>
      <a:lvl3pPr marL="800100" indent="-165100" algn="l" rtl="0" eaLnBrk="0" fontAlgn="base" hangingPunct="0">
        <a:lnSpc>
          <a:spcPct val="90000"/>
        </a:lnSpc>
        <a:spcBef>
          <a:spcPct val="25000"/>
        </a:spcBef>
        <a:spcAft>
          <a:spcPct val="0"/>
        </a:spcAft>
        <a:buChar char="•"/>
        <a:defRPr>
          <a:solidFill>
            <a:schemeClr val="tx1"/>
          </a:solidFill>
          <a:latin typeface="+mn-lt"/>
          <a:cs typeface="Tahoma" pitchFamily="34" charset="0"/>
        </a:defRPr>
      </a:lvl3pPr>
      <a:lvl4pPr marL="1092200" indent="-177800" algn="l" rtl="0" eaLnBrk="0" fontAlgn="base" hangingPunct="0">
        <a:lnSpc>
          <a:spcPct val="90000"/>
        </a:lnSpc>
        <a:spcBef>
          <a:spcPct val="25000"/>
        </a:spcBef>
        <a:spcAft>
          <a:spcPct val="0"/>
        </a:spcAft>
        <a:buChar char="•"/>
        <a:defRPr>
          <a:solidFill>
            <a:schemeClr val="tx1"/>
          </a:solidFill>
          <a:latin typeface="+mn-lt"/>
          <a:cs typeface="Tahoma" pitchFamily="34" charset="0"/>
        </a:defRPr>
      </a:lvl4pPr>
      <a:lvl5pPr marL="1371600" indent="-165100" algn="l" rtl="0" eaLnBrk="0" fontAlgn="base" hangingPunct="0">
        <a:lnSpc>
          <a:spcPct val="90000"/>
        </a:lnSpc>
        <a:spcBef>
          <a:spcPct val="25000"/>
        </a:spcBef>
        <a:spcAft>
          <a:spcPct val="0"/>
        </a:spcAft>
        <a:buChar char="•"/>
        <a:defRPr>
          <a:solidFill>
            <a:schemeClr val="tx1"/>
          </a:solidFill>
          <a:latin typeface="+mn-lt"/>
          <a:cs typeface="Tahoma" pitchFamily="34" charset="0"/>
        </a:defRPr>
      </a:lvl5pPr>
      <a:lvl6pPr marL="1828800" indent="-165100" algn="l" rtl="0" fontAlgn="base">
        <a:lnSpc>
          <a:spcPct val="90000"/>
        </a:lnSpc>
        <a:spcBef>
          <a:spcPct val="25000"/>
        </a:spcBef>
        <a:spcAft>
          <a:spcPct val="0"/>
        </a:spcAft>
        <a:buChar char="•"/>
        <a:defRPr>
          <a:solidFill>
            <a:schemeClr val="tx1"/>
          </a:solidFill>
          <a:latin typeface="+mn-lt"/>
        </a:defRPr>
      </a:lvl6pPr>
      <a:lvl7pPr marL="2286000" indent="-165100" algn="l" rtl="0" fontAlgn="base">
        <a:lnSpc>
          <a:spcPct val="90000"/>
        </a:lnSpc>
        <a:spcBef>
          <a:spcPct val="25000"/>
        </a:spcBef>
        <a:spcAft>
          <a:spcPct val="0"/>
        </a:spcAft>
        <a:buChar char="•"/>
        <a:defRPr>
          <a:solidFill>
            <a:schemeClr val="tx1"/>
          </a:solidFill>
          <a:latin typeface="+mn-lt"/>
        </a:defRPr>
      </a:lvl7pPr>
      <a:lvl8pPr marL="2743200" indent="-165100" algn="l" rtl="0" fontAlgn="base">
        <a:lnSpc>
          <a:spcPct val="90000"/>
        </a:lnSpc>
        <a:spcBef>
          <a:spcPct val="25000"/>
        </a:spcBef>
        <a:spcAft>
          <a:spcPct val="0"/>
        </a:spcAft>
        <a:buChar char="•"/>
        <a:defRPr>
          <a:solidFill>
            <a:schemeClr val="tx1"/>
          </a:solidFill>
          <a:latin typeface="+mn-lt"/>
        </a:defRPr>
      </a:lvl8pPr>
      <a:lvl9pPr marL="3200400" indent="-165100" algn="l" rtl="0" fontAlgn="base">
        <a:lnSpc>
          <a:spcPct val="90000"/>
        </a:lnSpc>
        <a:spcBef>
          <a:spcPct val="25000"/>
        </a:spcBef>
        <a:spcAft>
          <a:spcPct val="0"/>
        </a:spcAft>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4.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embeddings/Microsoft_Excel_97-2003____3.xls"/></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34.xml"/><Relationship Id="rId1" Type="http://schemas.openxmlformats.org/officeDocument/2006/relationships/vmlDrawing" Target="../drawings/vmlDrawing4.vml"/><Relationship Id="rId5" Type="http://schemas.openxmlformats.org/officeDocument/2006/relationships/image" Target="../media/image12.wmf"/><Relationship Id="rId4"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3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3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40.png"/><Relationship Id="rId1" Type="http://schemas.openxmlformats.org/officeDocument/2006/relationships/slideLayout" Target="../slideLayouts/slideLayout34.xml"/><Relationship Id="rId6" Type="http://schemas.openxmlformats.org/officeDocument/2006/relationships/image" Target="../media/image30.png"/><Relationship Id="rId11" Type="http://schemas.openxmlformats.org/officeDocument/2006/relationships/image" Target="../media/image45.png"/><Relationship Id="rId5" Type="http://schemas.openxmlformats.org/officeDocument/2006/relationships/image" Target="../media/image41.png"/><Relationship Id="rId10" Type="http://schemas.openxmlformats.org/officeDocument/2006/relationships/image" Target="../media/image44.png"/><Relationship Id="rId4" Type="http://schemas.openxmlformats.org/officeDocument/2006/relationships/image" Target="../media/image28.png"/><Relationship Id="rId9" Type="http://schemas.openxmlformats.org/officeDocument/2006/relationships/image" Target="../media/image43.png"/></Relationships>
</file>

<file path=ppt/slides/_rels/slide31.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18" Type="http://schemas.openxmlformats.org/officeDocument/2006/relationships/image" Target="../media/image62.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png"/><Relationship Id="rId17" Type="http://schemas.openxmlformats.org/officeDocument/2006/relationships/image" Target="../media/image61.png"/><Relationship Id="rId2" Type="http://schemas.openxmlformats.org/officeDocument/2006/relationships/image" Target="../media/image46.png"/><Relationship Id="rId16" Type="http://schemas.openxmlformats.org/officeDocument/2006/relationships/image" Target="../media/image60.png"/><Relationship Id="rId20" Type="http://schemas.openxmlformats.org/officeDocument/2006/relationships/image" Target="../media/image64.png"/><Relationship Id="rId1" Type="http://schemas.openxmlformats.org/officeDocument/2006/relationships/slideLayout" Target="../slideLayouts/slideLayout34.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5" Type="http://schemas.openxmlformats.org/officeDocument/2006/relationships/image" Target="../media/image59.png"/><Relationship Id="rId10" Type="http://schemas.openxmlformats.org/officeDocument/2006/relationships/image" Target="../media/image54.png"/><Relationship Id="rId19" Type="http://schemas.openxmlformats.org/officeDocument/2006/relationships/image" Target="../media/image63.png"/><Relationship Id="rId4" Type="http://schemas.openxmlformats.org/officeDocument/2006/relationships/image" Target="../media/image48.png"/><Relationship Id="rId9" Type="http://schemas.openxmlformats.org/officeDocument/2006/relationships/image" Target="../media/image53.png"/><Relationship Id="rId14" Type="http://schemas.openxmlformats.org/officeDocument/2006/relationships/image" Target="../media/image58.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4.xml"/><Relationship Id="rId1" Type="http://schemas.openxmlformats.org/officeDocument/2006/relationships/vmlDrawing" Target="../drawings/vmlDrawing5.vml"/><Relationship Id="rId5" Type="http://schemas.openxmlformats.org/officeDocument/2006/relationships/image" Target="../media/image13.emf"/><Relationship Id="rId4" Type="http://schemas.openxmlformats.org/officeDocument/2006/relationships/package" Target="../embeddings/Microsoft_Excel____1.xlsx"/></Relationships>
</file>

<file path=ppt/slides/_rels/slide3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4.xml"/></Relationships>
</file>

<file path=ppt/slides/_rels/slide3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5.wmf"/><Relationship Id="rId2" Type="http://schemas.openxmlformats.org/officeDocument/2006/relationships/slideLayout" Target="../slideLayouts/slideLayout20.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Microsoft_Excel_97-2003____1.xls"/><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7.wmf"/><Relationship Id="rId7" Type="http://schemas.openxmlformats.org/officeDocument/2006/relationships/image" Target="../media/image6.emf"/><Relationship Id="rId2" Type="http://schemas.openxmlformats.org/officeDocument/2006/relationships/slideLayout" Target="../slideLayouts/slideLayout20.xml"/><Relationship Id="rId1" Type="http://schemas.openxmlformats.org/officeDocument/2006/relationships/vmlDrawing" Target="../drawings/vmlDrawing2.vml"/><Relationship Id="rId6" Type="http://schemas.openxmlformats.org/officeDocument/2006/relationships/oleObject" Target="../embeddings/Microsoft_Excel_97-2003____2.xls"/><Relationship Id="rId5" Type="http://schemas.openxmlformats.org/officeDocument/2006/relationships/oleObject" Target="../embeddings/oleObject2.bin"/><Relationship Id="rId4" Type="http://schemas.openxmlformats.org/officeDocument/2006/relationships/image" Target="../media/image8.wmf"/><Relationship Id="rId9"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D983B628-62C1-41F0-B707-CA824F8A6578}" type="slidenum">
              <a:rPr lang="zh-CN" altLang="en-US" smtClean="0"/>
              <a:pPr>
                <a:defRPr/>
              </a:pPr>
              <a:t>1</a:t>
            </a:fld>
            <a:endParaRPr lang="en-US" altLang="zh-CN"/>
          </a:p>
        </p:txBody>
      </p:sp>
      <p:sp>
        <p:nvSpPr>
          <p:cNvPr id="3" name="标题 2"/>
          <p:cNvSpPr>
            <a:spLocks noGrp="1"/>
          </p:cNvSpPr>
          <p:nvPr>
            <p:ph type="ctrTitle" sz="quarter"/>
          </p:nvPr>
        </p:nvSpPr>
        <p:spPr>
          <a:xfrm>
            <a:off x="152400" y="2819400"/>
            <a:ext cx="8610600" cy="1089025"/>
          </a:xfrm>
        </p:spPr>
        <p:txBody>
          <a:bodyPr/>
          <a:lstStyle/>
          <a:p>
            <a:r>
              <a:rPr lang="zh-CN" altLang="en-US" dirty="0" smtClean="0"/>
              <a:t>贝叶斯网络在智能信息处理中的应用</a:t>
            </a:r>
            <a:endParaRPr lang="zh-CN" altLang="en-US" dirty="0"/>
          </a:p>
        </p:txBody>
      </p:sp>
      <p:sp>
        <p:nvSpPr>
          <p:cNvPr id="4" name="副标题 3"/>
          <p:cNvSpPr>
            <a:spLocks noGrp="1"/>
          </p:cNvSpPr>
          <p:nvPr>
            <p:ph type="subTitle" sz="quarter" idx="1"/>
          </p:nvPr>
        </p:nvSpPr>
        <p:spPr/>
        <p:txBody>
          <a:bodyPr/>
          <a:lstStyle/>
          <a:p>
            <a:endParaRPr lang="en-US" altLang="zh-CN" dirty="0" smtClean="0"/>
          </a:p>
          <a:p>
            <a:r>
              <a:rPr lang="zh-CN" altLang="en-US" dirty="0" smtClean="0"/>
              <a:t>杨</a:t>
            </a:r>
            <a:r>
              <a:rPr lang="zh-CN" altLang="en-US" dirty="0"/>
              <a:t>立</a:t>
            </a:r>
            <a:r>
              <a:rPr lang="zh-CN" altLang="en-US" dirty="0" smtClean="0"/>
              <a:t>峰（</a:t>
            </a:r>
            <a:r>
              <a:rPr lang="en-US" altLang="zh-CN" dirty="0" smtClean="0"/>
              <a:t>Michael Yang</a:t>
            </a:r>
            <a:r>
              <a:rPr lang="zh-CN" altLang="en-US" dirty="0" smtClean="0"/>
              <a:t>）</a:t>
            </a:r>
            <a:endParaRPr lang="en-US" altLang="zh-CN" dirty="0" smtClean="0"/>
          </a:p>
          <a:p>
            <a:r>
              <a:rPr lang="en-US" altLang="zh-CN" dirty="0" smtClean="0"/>
              <a:t>311155@qq.com</a:t>
            </a:r>
            <a:endParaRPr lang="en-US" altLang="zh-CN" dirty="0" smtClean="0"/>
          </a:p>
          <a:p>
            <a:r>
              <a:rPr lang="en-US" altLang="zh-CN" dirty="0" smtClean="0"/>
              <a:t>2012-05-28</a:t>
            </a:r>
            <a:endParaRPr lang="zh-CN" altLang="en-US" dirty="0"/>
          </a:p>
        </p:txBody>
      </p:sp>
    </p:spTree>
    <p:extLst>
      <p:ext uri="{BB962C8B-B14F-4D97-AF65-F5344CB8AC3E}">
        <p14:creationId xmlns:p14="http://schemas.microsoft.com/office/powerpoint/2010/main" val="945892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监督学习和无监督学习</a:t>
            </a:r>
            <a:endParaRPr lang="zh-CN" altLang="en-US" dirty="0"/>
          </a:p>
        </p:txBody>
      </p:sp>
      <p:sp>
        <p:nvSpPr>
          <p:cNvPr id="3" name="内容占位符 2"/>
          <p:cNvSpPr>
            <a:spLocks noGrp="1"/>
          </p:cNvSpPr>
          <p:nvPr>
            <p:ph idx="1"/>
          </p:nvPr>
        </p:nvSpPr>
        <p:spPr/>
        <p:txBody>
          <a:bodyPr/>
          <a:lstStyle/>
          <a:p>
            <a:r>
              <a:rPr lang="zh-CN" altLang="en-US" dirty="0" smtClean="0"/>
              <a:t>监督学习（</a:t>
            </a:r>
            <a:r>
              <a:rPr lang="en-US" altLang="zh-CN" dirty="0" smtClean="0"/>
              <a:t>supervised learning</a:t>
            </a:r>
            <a:r>
              <a:rPr lang="zh-CN" altLang="en-US" dirty="0" smtClean="0"/>
              <a:t>）</a:t>
            </a:r>
            <a:r>
              <a:rPr lang="en-US" altLang="zh-CN" dirty="0" smtClean="0"/>
              <a:t>——</a:t>
            </a:r>
            <a:r>
              <a:rPr lang="zh-CN" altLang="en-US" dirty="0" smtClean="0"/>
              <a:t>分类</a:t>
            </a:r>
            <a:endParaRPr lang="en-US" altLang="zh-CN" dirty="0" smtClean="0"/>
          </a:p>
          <a:p>
            <a:pPr lvl="1"/>
            <a:r>
              <a:rPr lang="zh-CN" altLang="en-US" dirty="0" smtClean="0"/>
              <a:t>分类器的学习在被告知每个训练元组属于哪个类的“监督”下进行</a:t>
            </a:r>
            <a:endParaRPr lang="en-US" altLang="zh-CN" dirty="0" smtClean="0"/>
          </a:p>
          <a:p>
            <a:r>
              <a:rPr lang="zh-CN" altLang="en-US" dirty="0" smtClean="0"/>
              <a:t>无监督学习（</a:t>
            </a:r>
            <a:r>
              <a:rPr lang="en-US" altLang="zh-CN" dirty="0" smtClean="0"/>
              <a:t>unsupervised learning</a:t>
            </a:r>
            <a:r>
              <a:rPr lang="zh-CN" altLang="en-US" dirty="0" smtClean="0"/>
              <a:t>）</a:t>
            </a:r>
            <a:r>
              <a:rPr lang="en-US" altLang="zh-CN" dirty="0" smtClean="0"/>
              <a:t>——</a:t>
            </a:r>
            <a:r>
              <a:rPr lang="zh-CN" altLang="en-US" dirty="0" smtClean="0"/>
              <a:t>聚类</a:t>
            </a:r>
            <a:endParaRPr lang="en-US" altLang="zh-CN" dirty="0" smtClean="0"/>
          </a:p>
          <a:p>
            <a:pPr lvl="1"/>
            <a:r>
              <a:rPr lang="zh-CN" altLang="en-US" dirty="0" smtClean="0"/>
              <a:t>每个训练元组的类标号是未知的</a:t>
            </a:r>
            <a:endParaRPr lang="en-US" altLang="zh-CN" dirty="0" smtClean="0"/>
          </a:p>
          <a:p>
            <a:pPr lvl="1"/>
            <a:r>
              <a:rPr lang="zh-CN" altLang="en-US" dirty="0" smtClean="0"/>
              <a:t>目的是要确定相似元组的组群</a:t>
            </a:r>
            <a:endParaRPr lang="zh-CN" altLang="en-US" dirty="0"/>
          </a:p>
        </p:txBody>
      </p:sp>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10</a:t>
            </a:fld>
            <a:endParaRPr lang="en-US" altLang="zh-CN" dirty="0"/>
          </a:p>
        </p:txBody>
      </p:sp>
    </p:spTree>
    <p:extLst>
      <p:ext uri="{BB962C8B-B14F-4D97-AF65-F5344CB8AC3E}">
        <p14:creationId xmlns:p14="http://schemas.microsoft.com/office/powerpoint/2010/main" val="13575443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准备数据</a:t>
            </a:r>
            <a:endParaRPr lang="zh-CN" altLang="en-US" dirty="0"/>
          </a:p>
        </p:txBody>
      </p:sp>
      <p:sp>
        <p:nvSpPr>
          <p:cNvPr id="3" name="内容占位符 2"/>
          <p:cNvSpPr>
            <a:spLocks noGrp="1"/>
          </p:cNvSpPr>
          <p:nvPr>
            <p:ph idx="1"/>
          </p:nvPr>
        </p:nvSpPr>
        <p:spPr/>
        <p:txBody>
          <a:bodyPr/>
          <a:lstStyle/>
          <a:p>
            <a:r>
              <a:rPr lang="zh-CN" altLang="en-US" dirty="0" smtClean="0"/>
              <a:t>数据清理</a:t>
            </a:r>
            <a:endParaRPr lang="en-US" altLang="zh-CN" dirty="0" smtClean="0"/>
          </a:p>
          <a:p>
            <a:pPr lvl="1"/>
            <a:r>
              <a:rPr lang="zh-CN" altLang="en-US" dirty="0" smtClean="0"/>
              <a:t>旨在消除或减少数据噪声和处理缺失值</a:t>
            </a:r>
            <a:endParaRPr lang="en-US" altLang="zh-CN" dirty="0" smtClean="0"/>
          </a:p>
          <a:p>
            <a:r>
              <a:rPr lang="zh-CN" altLang="en-US" dirty="0" smtClean="0"/>
              <a:t>相关分析</a:t>
            </a:r>
            <a:endParaRPr lang="en-US" altLang="zh-CN" dirty="0" smtClean="0"/>
          </a:p>
          <a:p>
            <a:pPr lvl="1"/>
            <a:r>
              <a:rPr lang="zh-CN" altLang="en-US" dirty="0" smtClean="0"/>
              <a:t>去除冗余属性或者不相关的属性</a:t>
            </a:r>
            <a:endParaRPr lang="en-US" altLang="zh-CN" dirty="0" smtClean="0"/>
          </a:p>
          <a:p>
            <a:r>
              <a:rPr lang="zh-CN" altLang="en-US" dirty="0" smtClean="0"/>
              <a:t>数据变换与规约</a:t>
            </a:r>
            <a:endParaRPr lang="en-US" altLang="zh-CN" dirty="0" smtClean="0"/>
          </a:p>
          <a:p>
            <a:pPr lvl="1"/>
            <a:r>
              <a:rPr lang="zh-CN" altLang="en-US" dirty="0" smtClean="0"/>
              <a:t>规范化将所给属性的所有值按照比例缩放，使得他们落入较小指定期间</a:t>
            </a:r>
            <a:endParaRPr lang="en-US" altLang="zh-CN" dirty="0" smtClean="0"/>
          </a:p>
          <a:p>
            <a:pPr lvl="1"/>
            <a:r>
              <a:rPr lang="zh-CN" altLang="en-US" dirty="0" smtClean="0"/>
              <a:t>数据也可以通过泛化到较高层次进行变换，连续值属性可以泛化为离散的高、中、低</a:t>
            </a:r>
            <a:endParaRPr lang="zh-CN" altLang="en-US" dirty="0"/>
          </a:p>
        </p:txBody>
      </p:sp>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11</a:t>
            </a:fld>
            <a:endParaRPr lang="en-US" altLang="zh-CN" dirty="0"/>
          </a:p>
        </p:txBody>
      </p:sp>
    </p:spTree>
    <p:extLst>
      <p:ext uri="{BB962C8B-B14F-4D97-AF65-F5344CB8AC3E}">
        <p14:creationId xmlns:p14="http://schemas.microsoft.com/office/powerpoint/2010/main" val="3528801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分类方法评价</a:t>
            </a:r>
            <a:endParaRPr lang="zh-CN" altLang="en-US" dirty="0"/>
          </a:p>
        </p:txBody>
      </p:sp>
      <p:sp>
        <p:nvSpPr>
          <p:cNvPr id="3" name="内容占位符 2"/>
          <p:cNvSpPr>
            <a:spLocks noGrp="1"/>
          </p:cNvSpPr>
          <p:nvPr>
            <p:ph idx="1"/>
          </p:nvPr>
        </p:nvSpPr>
        <p:spPr/>
        <p:txBody>
          <a:bodyPr/>
          <a:lstStyle/>
          <a:p>
            <a:r>
              <a:rPr lang="zh-CN" altLang="en-US" dirty="0" smtClean="0"/>
              <a:t>准确率</a:t>
            </a:r>
            <a:endParaRPr lang="en-US" altLang="zh-CN" dirty="0" smtClean="0"/>
          </a:p>
          <a:p>
            <a:pPr lvl="1"/>
            <a:r>
              <a:rPr lang="zh-CN" altLang="en-US" dirty="0" smtClean="0"/>
              <a:t>分类准确性：正确的预测新的数据类标号的能力</a:t>
            </a:r>
            <a:endParaRPr lang="en-US" altLang="zh-CN" dirty="0" smtClean="0"/>
          </a:p>
          <a:p>
            <a:pPr lvl="1"/>
            <a:r>
              <a:rPr lang="zh-CN" altLang="en-US" dirty="0" smtClean="0"/>
              <a:t>预测器的准确率：猜测新的数据预测属性值的准确程度</a:t>
            </a:r>
            <a:endParaRPr lang="en-US" altLang="zh-CN" dirty="0" smtClean="0"/>
          </a:p>
          <a:p>
            <a:r>
              <a:rPr lang="zh-CN" altLang="en-US" dirty="0" smtClean="0"/>
              <a:t>速度</a:t>
            </a:r>
            <a:endParaRPr lang="en-US" altLang="zh-CN" dirty="0" smtClean="0"/>
          </a:p>
          <a:p>
            <a:pPr lvl="1"/>
            <a:r>
              <a:rPr lang="zh-CN" altLang="en-US" dirty="0" smtClean="0"/>
              <a:t>训练计算花费</a:t>
            </a:r>
            <a:endParaRPr lang="en-US" altLang="zh-CN" dirty="0" smtClean="0"/>
          </a:p>
          <a:p>
            <a:pPr lvl="1"/>
            <a:r>
              <a:rPr lang="zh-CN" altLang="en-US" dirty="0" smtClean="0"/>
              <a:t>使用计算花费</a:t>
            </a:r>
            <a:endParaRPr lang="en-US" altLang="zh-CN" dirty="0" smtClean="0"/>
          </a:p>
          <a:p>
            <a:r>
              <a:rPr lang="zh-CN" altLang="en-US" dirty="0" smtClean="0"/>
              <a:t>鲁棒性：处理噪声和缺失数据的能力</a:t>
            </a:r>
            <a:endParaRPr lang="en-US" altLang="zh-CN" dirty="0" smtClean="0"/>
          </a:p>
          <a:p>
            <a:r>
              <a:rPr lang="zh-CN" altLang="en-US" dirty="0" smtClean="0"/>
              <a:t>可伸缩性：给定大量数据，有效地构造分类器的能力</a:t>
            </a:r>
            <a:endParaRPr lang="en-US" altLang="zh-CN" dirty="0" smtClean="0"/>
          </a:p>
          <a:p>
            <a:r>
              <a:rPr lang="zh-CN" altLang="en-US" dirty="0" smtClean="0"/>
              <a:t>可解释性：涉及分类器提供的理解和洞察水平</a:t>
            </a:r>
            <a:endParaRPr lang="en-US" altLang="zh-CN" dirty="0" smtClean="0"/>
          </a:p>
          <a:p>
            <a:r>
              <a:rPr lang="zh-CN" altLang="en-US" dirty="0" smtClean="0"/>
              <a:t>其他</a:t>
            </a:r>
            <a:endParaRPr lang="zh-CN" altLang="en-US" dirty="0"/>
          </a:p>
        </p:txBody>
      </p:sp>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12</a:t>
            </a:fld>
            <a:endParaRPr lang="en-US" altLang="zh-CN" dirty="0"/>
          </a:p>
        </p:txBody>
      </p:sp>
    </p:spTree>
    <p:extLst>
      <p:ext uri="{BB962C8B-B14F-4D97-AF65-F5344CB8AC3E}">
        <p14:creationId xmlns:p14="http://schemas.microsoft.com/office/powerpoint/2010/main" val="622355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defRPr/>
            </a:pPr>
            <a:fld id="{D983B628-62C1-41F0-B707-CA824F8A6578}" type="slidenum">
              <a:rPr lang="zh-CN" altLang="en-US" smtClean="0"/>
              <a:pPr>
                <a:defRPr/>
              </a:pPr>
              <a:t>13</a:t>
            </a:fld>
            <a:endParaRPr lang="en-US" altLang="zh-CN"/>
          </a:p>
        </p:txBody>
      </p:sp>
      <p:sp>
        <p:nvSpPr>
          <p:cNvPr id="4" name="标题 3"/>
          <p:cNvSpPr>
            <a:spLocks noGrp="1"/>
          </p:cNvSpPr>
          <p:nvPr>
            <p:ph type="ctrTitle" sz="quarter"/>
          </p:nvPr>
        </p:nvSpPr>
        <p:spPr/>
        <p:txBody>
          <a:bodyPr/>
          <a:lstStyle/>
          <a:p>
            <a:r>
              <a:rPr lang="zh-CN" altLang="en-US" dirty="0" smtClean="0"/>
              <a:t>贝叶斯分类器</a:t>
            </a:r>
            <a:endParaRPr lang="zh-CN" altLang="en-US" dirty="0"/>
          </a:p>
        </p:txBody>
      </p:sp>
      <p:sp>
        <p:nvSpPr>
          <p:cNvPr id="6" name="副标题 5"/>
          <p:cNvSpPr>
            <a:spLocks noGrp="1"/>
          </p:cNvSpPr>
          <p:nvPr>
            <p:ph type="subTitle" sz="quarter" idx="1"/>
          </p:nvPr>
        </p:nvSpPr>
        <p:spPr/>
        <p:txBody>
          <a:bodyPr/>
          <a:lstStyle/>
          <a:p>
            <a:endParaRPr lang="zh-CN" altLang="en-US"/>
          </a:p>
        </p:txBody>
      </p:sp>
    </p:spTree>
    <p:extLst>
      <p:ext uri="{BB962C8B-B14F-4D97-AF65-F5344CB8AC3E}">
        <p14:creationId xmlns:p14="http://schemas.microsoft.com/office/powerpoint/2010/main" val="883275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为什么是贝叶斯分类</a:t>
            </a:r>
            <a:endParaRPr lang="zh-CN" altLang="en-US" dirty="0"/>
          </a:p>
        </p:txBody>
      </p:sp>
      <p:sp>
        <p:nvSpPr>
          <p:cNvPr id="3" name="内容占位符 2"/>
          <p:cNvSpPr>
            <a:spLocks noGrp="1"/>
          </p:cNvSpPr>
          <p:nvPr>
            <p:ph idx="1"/>
          </p:nvPr>
        </p:nvSpPr>
        <p:spPr/>
        <p:txBody>
          <a:bodyPr/>
          <a:lstStyle/>
          <a:p>
            <a:r>
              <a:rPr lang="zh-CN" altLang="en-US" dirty="0" smtClean="0"/>
              <a:t>统计学分类方法：可以预测成员关系的可能性，如给定元组属于一个特定类的概率</a:t>
            </a:r>
            <a:endParaRPr lang="en-US" altLang="zh-CN" dirty="0" smtClean="0"/>
          </a:p>
          <a:p>
            <a:r>
              <a:rPr lang="zh-CN" altLang="en-US" dirty="0" smtClean="0"/>
              <a:t>原理：基于贝叶斯定理</a:t>
            </a:r>
            <a:endParaRPr lang="en-US" altLang="zh-CN" dirty="0" smtClean="0"/>
          </a:p>
          <a:p>
            <a:r>
              <a:rPr lang="zh-CN" altLang="en-US" dirty="0" smtClean="0"/>
              <a:t>性能：朴素贝叶斯分类器可以与决策树算法和经过挑选的神经网络分类算法媲美</a:t>
            </a:r>
            <a:endParaRPr lang="en-US" altLang="zh-CN" dirty="0" smtClean="0"/>
          </a:p>
          <a:p>
            <a:r>
              <a:rPr lang="zh-CN" altLang="en-US" dirty="0" smtClean="0"/>
              <a:t>先验知识可以和观测数据联合，持续地改变训练样本的概率值</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14</a:t>
            </a:fld>
            <a:endParaRPr lang="en-US" altLang="zh-CN" dirty="0"/>
          </a:p>
        </p:txBody>
      </p:sp>
    </p:spTree>
    <p:extLst>
      <p:ext uri="{BB962C8B-B14F-4D97-AF65-F5344CB8AC3E}">
        <p14:creationId xmlns:p14="http://schemas.microsoft.com/office/powerpoint/2010/main" val="3108152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贝叶斯理论基础</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设</a:t>
                </a:r>
                <a14:m>
                  <m:oMath xmlns:m="http://schemas.openxmlformats.org/officeDocument/2006/math">
                    <m:r>
                      <a:rPr lang="en-US" altLang="zh-CN" i="1" dirty="0" smtClean="0">
                        <a:latin typeface="Cambria Math"/>
                      </a:rPr>
                      <m:t>𝑋</m:t>
                    </m:r>
                  </m:oMath>
                </a14:m>
                <a:r>
                  <a:rPr lang="zh-CN" altLang="en-US" dirty="0" smtClean="0"/>
                  <a:t>是数据元组（证据）：类标号未知</a:t>
                </a:r>
                <a:endParaRPr lang="en-US" altLang="zh-CN" dirty="0" smtClean="0"/>
              </a:p>
              <a:p>
                <a:r>
                  <a:rPr lang="zh-CN" altLang="en-US" dirty="0" smtClean="0"/>
                  <a:t>令</a:t>
                </a:r>
                <a14:m>
                  <m:oMath xmlns:m="http://schemas.openxmlformats.org/officeDocument/2006/math">
                    <m:r>
                      <a:rPr lang="en-US" altLang="zh-CN" i="1" dirty="0" smtClean="0">
                        <a:latin typeface="Cambria Math"/>
                      </a:rPr>
                      <m:t>𝐻</m:t>
                    </m:r>
                  </m:oMath>
                </a14:m>
                <a:r>
                  <a:rPr lang="zh-CN" altLang="en-US" dirty="0" smtClean="0"/>
                  <a:t>为某种假设，如数据元组</a:t>
                </a:r>
                <a14:m>
                  <m:oMath xmlns:m="http://schemas.openxmlformats.org/officeDocument/2006/math">
                    <m:r>
                      <a:rPr lang="en-US" altLang="zh-CN" i="1" dirty="0" smtClean="0">
                        <a:latin typeface="Cambria Math"/>
                      </a:rPr>
                      <m:t>𝑋</m:t>
                    </m:r>
                  </m:oMath>
                </a14:m>
                <a:r>
                  <a:rPr lang="zh-CN" altLang="en-US" dirty="0" smtClean="0"/>
                  <a:t>属于某特定类</a:t>
                </a:r>
                <a14:m>
                  <m:oMath xmlns:m="http://schemas.openxmlformats.org/officeDocument/2006/math">
                    <m:r>
                      <a:rPr lang="en-US" altLang="zh-CN" i="1" dirty="0" smtClean="0">
                        <a:latin typeface="Cambria Math"/>
                      </a:rPr>
                      <m:t>𝐶</m:t>
                    </m:r>
                  </m:oMath>
                </a14:m>
                <a:endParaRPr lang="en-US" altLang="zh-CN" dirty="0" smtClean="0"/>
              </a:p>
              <a:p>
                <a:r>
                  <a:rPr lang="zh-CN" altLang="en-US" dirty="0" smtClean="0"/>
                  <a:t>分类问题希望确定</a:t>
                </a:r>
                <a14:m>
                  <m:oMath xmlns:m="http://schemas.openxmlformats.org/officeDocument/2006/math">
                    <m:r>
                      <a:rPr lang="en-US" altLang="zh-CN" i="1" dirty="0" smtClean="0">
                        <a:latin typeface="Cambria Math"/>
                      </a:rPr>
                      <m:t>𝑃</m:t>
                    </m:r>
                    <m:r>
                      <a:rPr lang="en-US" altLang="zh-CN" i="1" dirty="0" smtClean="0">
                        <a:latin typeface="Cambria Math"/>
                      </a:rPr>
                      <m:t>(</m:t>
                    </m:r>
                    <m:r>
                      <a:rPr lang="en-US" altLang="zh-CN" i="1" dirty="0" smtClean="0">
                        <a:latin typeface="Cambria Math"/>
                      </a:rPr>
                      <m:t>𝐻</m:t>
                    </m:r>
                    <m:r>
                      <a:rPr lang="en-US" altLang="zh-CN" i="1" dirty="0" smtClean="0">
                        <a:latin typeface="Cambria Math"/>
                      </a:rPr>
                      <m:t>|</m:t>
                    </m:r>
                    <m:r>
                      <a:rPr lang="en-US" altLang="zh-CN" i="1" dirty="0" smtClean="0">
                        <a:latin typeface="Cambria Math"/>
                      </a:rPr>
                      <m:t>𝑋</m:t>
                    </m:r>
                    <m:r>
                      <a:rPr lang="en-US" altLang="zh-CN" i="1" dirty="0" smtClean="0">
                        <a:latin typeface="Cambria Math"/>
                      </a:rPr>
                      <m:t>)</m:t>
                    </m:r>
                  </m:oMath>
                </a14:m>
                <a:r>
                  <a:rPr lang="zh-CN" altLang="en-US" dirty="0" smtClean="0"/>
                  <a:t>，给定“证据”或者观察数据元组</a:t>
                </a:r>
                <a14:m>
                  <m:oMath xmlns:m="http://schemas.openxmlformats.org/officeDocument/2006/math">
                    <m:r>
                      <a:rPr lang="en-US" altLang="zh-CN" i="1" dirty="0" smtClean="0">
                        <a:latin typeface="Cambria Math"/>
                      </a:rPr>
                      <m:t>𝑋</m:t>
                    </m:r>
                  </m:oMath>
                </a14:m>
                <a:r>
                  <a:rPr lang="zh-CN" altLang="en-US" dirty="0" smtClean="0"/>
                  <a:t>，假设</a:t>
                </a:r>
                <a14:m>
                  <m:oMath xmlns:m="http://schemas.openxmlformats.org/officeDocument/2006/math">
                    <m:r>
                      <a:rPr lang="en-US" altLang="zh-CN" i="1" dirty="0" smtClean="0">
                        <a:latin typeface="Cambria Math"/>
                      </a:rPr>
                      <m:t>𝐻</m:t>
                    </m:r>
                  </m:oMath>
                </a14:m>
                <a:r>
                  <a:rPr lang="zh-CN" altLang="en-US" dirty="0" smtClean="0"/>
                  <a:t>成立的概率。给定</a:t>
                </a:r>
                <a14:m>
                  <m:oMath xmlns:m="http://schemas.openxmlformats.org/officeDocument/2006/math">
                    <m:r>
                      <a:rPr lang="en-US" altLang="zh-CN" i="1" dirty="0" smtClean="0">
                        <a:latin typeface="Cambria Math"/>
                      </a:rPr>
                      <m:t>𝑋</m:t>
                    </m:r>
                  </m:oMath>
                </a14:m>
                <a:r>
                  <a:rPr lang="zh-CN" altLang="en-US" dirty="0" smtClean="0"/>
                  <a:t>的属性描述，找出元组</a:t>
                </a:r>
                <a:r>
                  <a:rPr lang="en-US" altLang="zh-CN" dirty="0" smtClean="0"/>
                  <a:t>X</a:t>
                </a:r>
                <a:r>
                  <a:rPr lang="zh-CN" altLang="en-US" dirty="0" smtClean="0"/>
                  <a:t>属于</a:t>
                </a:r>
                <a14:m>
                  <m:oMath xmlns:m="http://schemas.openxmlformats.org/officeDocument/2006/math">
                    <m:r>
                      <a:rPr lang="en-US" altLang="zh-CN" i="1" dirty="0" smtClean="0">
                        <a:latin typeface="Cambria Math"/>
                      </a:rPr>
                      <m:t>𝐶</m:t>
                    </m:r>
                  </m:oMath>
                </a14:m>
                <a:r>
                  <a:rPr lang="zh-CN" altLang="en-US" dirty="0" smtClean="0"/>
                  <a:t>的概率</a:t>
                </a:r>
                <a:endParaRPr lang="en-US" altLang="zh-CN" dirty="0" smtClean="0"/>
              </a:p>
              <a:p>
                <a14:m>
                  <m:oMath xmlns:m="http://schemas.openxmlformats.org/officeDocument/2006/math">
                    <m:r>
                      <a:rPr lang="en-US" altLang="zh-CN" i="1" dirty="0" smtClean="0">
                        <a:latin typeface="Cambria Math"/>
                      </a:rPr>
                      <m:t>𝑃</m:t>
                    </m:r>
                    <m:r>
                      <a:rPr lang="en-US" altLang="zh-CN" i="1" dirty="0" smtClean="0">
                        <a:latin typeface="Cambria Math"/>
                      </a:rPr>
                      <m:t>(</m:t>
                    </m:r>
                    <m:r>
                      <a:rPr lang="en-US" altLang="zh-CN" i="1" dirty="0" smtClean="0">
                        <a:latin typeface="Cambria Math"/>
                      </a:rPr>
                      <m:t>𝐻</m:t>
                    </m:r>
                    <m:r>
                      <a:rPr lang="en-US" altLang="zh-CN" i="1" dirty="0" smtClean="0">
                        <a:latin typeface="Cambria Math"/>
                      </a:rPr>
                      <m:t>)</m:t>
                    </m:r>
                  </m:oMath>
                </a14:m>
                <a:r>
                  <a:rPr lang="zh-CN" altLang="en-US" dirty="0" smtClean="0"/>
                  <a:t>是先验概率，</a:t>
                </a:r>
                <a14:m>
                  <m:oMath xmlns:m="http://schemas.openxmlformats.org/officeDocument/2006/math">
                    <m:r>
                      <a:rPr lang="en-US" altLang="zh-CN" i="1" dirty="0" smtClean="0">
                        <a:latin typeface="Cambria Math"/>
                      </a:rPr>
                      <m:t>𝑋</m:t>
                    </m:r>
                  </m:oMath>
                </a14:m>
                <a:r>
                  <a:rPr lang="zh-CN" altLang="en-US" dirty="0" smtClean="0"/>
                  <a:t>将买计算机的概率，不管年龄、收入</a:t>
                </a:r>
                <a:r>
                  <a:rPr lang="en-US" altLang="zh-CN" dirty="0" smtClean="0"/>
                  <a:t>…</a:t>
                </a:r>
              </a:p>
              <a:p>
                <a14:m>
                  <m:oMath xmlns:m="http://schemas.openxmlformats.org/officeDocument/2006/math">
                    <m:r>
                      <a:rPr lang="en-US" altLang="zh-CN" i="1" dirty="0" smtClean="0">
                        <a:latin typeface="Cambria Math"/>
                      </a:rPr>
                      <m:t>𝑃</m:t>
                    </m:r>
                    <m:r>
                      <a:rPr lang="en-US" altLang="zh-CN" i="1" dirty="0" smtClean="0">
                        <a:latin typeface="Cambria Math"/>
                      </a:rPr>
                      <m:t>(</m:t>
                    </m:r>
                    <m:r>
                      <a:rPr lang="en-US" altLang="zh-CN" i="1" dirty="0" smtClean="0">
                        <a:latin typeface="Cambria Math"/>
                      </a:rPr>
                      <m:t>𝑋</m:t>
                    </m:r>
                    <m:r>
                      <a:rPr lang="en-US" altLang="zh-CN" i="1" dirty="0" smtClean="0">
                        <a:latin typeface="Cambria Math"/>
                      </a:rPr>
                      <m:t>)</m:t>
                    </m:r>
                  </m:oMath>
                </a14:m>
                <a:r>
                  <a:rPr lang="zh-CN" altLang="en-US" dirty="0" smtClean="0"/>
                  <a:t>是</a:t>
                </a:r>
                <a14:m>
                  <m:oMath xmlns:m="http://schemas.openxmlformats.org/officeDocument/2006/math">
                    <m:r>
                      <a:rPr lang="en-US" altLang="zh-CN" i="1" dirty="0" smtClean="0">
                        <a:latin typeface="Cambria Math"/>
                      </a:rPr>
                      <m:t>𝑋</m:t>
                    </m:r>
                  </m:oMath>
                </a14:m>
                <a:r>
                  <a:rPr lang="zh-CN" altLang="en-US" dirty="0" smtClean="0"/>
                  <a:t>的先验概率，样本的概率，年龄</a:t>
                </a:r>
                <a:r>
                  <a:rPr lang="en-US" altLang="zh-CN" dirty="0" smtClean="0"/>
                  <a:t>=35</a:t>
                </a:r>
                <a:r>
                  <a:rPr lang="zh-CN" altLang="en-US" dirty="0" smtClean="0"/>
                  <a:t>，收入</a:t>
                </a:r>
                <a:r>
                  <a:rPr lang="en-US" altLang="zh-CN" dirty="0" smtClean="0"/>
                  <a:t>=40000</a:t>
                </a:r>
              </a:p>
              <a:p>
                <a14:m>
                  <m:oMath xmlns:m="http://schemas.openxmlformats.org/officeDocument/2006/math">
                    <m:r>
                      <a:rPr lang="en-US" altLang="zh-CN" i="1" dirty="0" smtClean="0">
                        <a:latin typeface="Cambria Math"/>
                      </a:rPr>
                      <m:t>𝑃</m:t>
                    </m:r>
                    <m:r>
                      <a:rPr lang="en-US" altLang="zh-CN" i="1" dirty="0" smtClean="0">
                        <a:latin typeface="Cambria Math"/>
                      </a:rPr>
                      <m:t>(</m:t>
                    </m:r>
                    <m:r>
                      <a:rPr lang="en-US" altLang="zh-CN" i="1" dirty="0" smtClean="0">
                        <a:latin typeface="Cambria Math"/>
                      </a:rPr>
                      <m:t>𝑋</m:t>
                    </m:r>
                    <m:r>
                      <a:rPr lang="en-US" altLang="zh-CN" i="1" dirty="0" smtClean="0">
                        <a:latin typeface="Cambria Math"/>
                      </a:rPr>
                      <m:t>|</m:t>
                    </m:r>
                    <m:r>
                      <a:rPr lang="en-US" altLang="zh-CN" i="1" dirty="0" smtClean="0">
                        <a:latin typeface="Cambria Math"/>
                      </a:rPr>
                      <m:t>𝐻</m:t>
                    </m:r>
                    <m:r>
                      <a:rPr lang="en-US" altLang="zh-CN" i="1" dirty="0" smtClean="0">
                        <a:latin typeface="Cambria Math"/>
                      </a:rPr>
                      <m:t>)</m:t>
                    </m:r>
                  </m:oMath>
                </a14:m>
                <a:r>
                  <a:rPr lang="zh-CN" altLang="en-US" dirty="0" smtClean="0"/>
                  <a:t>后验概率：已知顾客</a:t>
                </a:r>
                <a:r>
                  <a:rPr lang="en-US" altLang="zh-CN" dirty="0" smtClean="0"/>
                  <a:t>X</a:t>
                </a:r>
                <a:r>
                  <a:rPr lang="zh-CN" altLang="en-US" dirty="0" smtClean="0"/>
                  <a:t>买计算机，该顾客是</a:t>
                </a:r>
                <a:r>
                  <a:rPr lang="en-US" altLang="zh-CN" dirty="0" smtClean="0"/>
                  <a:t>35</a:t>
                </a:r>
                <a:r>
                  <a:rPr lang="zh-CN" altLang="en-US" dirty="0" smtClean="0"/>
                  <a:t>岁并且收入为</a:t>
                </a:r>
                <a:r>
                  <a:rPr lang="en-US" altLang="zh-CN" dirty="0" smtClean="0"/>
                  <a:t>40000</a:t>
                </a:r>
                <a:r>
                  <a:rPr lang="zh-CN" altLang="en-US" dirty="0" smtClean="0"/>
                  <a:t>的概率</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18" t="-2302" r="-1455"/>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15</a:t>
            </a:fld>
            <a:endParaRPr lang="en-US" altLang="zh-CN" dirty="0"/>
          </a:p>
        </p:txBody>
      </p:sp>
    </p:spTree>
    <p:extLst>
      <p:ext uri="{BB962C8B-B14F-4D97-AF65-F5344CB8AC3E}">
        <p14:creationId xmlns:p14="http://schemas.microsoft.com/office/powerpoint/2010/main" val="4053803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zh-CN" altLang="en-US" dirty="0"/>
              <a:t>贝叶</a:t>
            </a:r>
            <a:r>
              <a:rPr lang="zh-CN" altLang="en-US" dirty="0" smtClean="0"/>
              <a:t>斯理论</a:t>
            </a:r>
            <a:endParaRPr lang="zh-CN" altLang="en-US" dirty="0"/>
          </a:p>
        </p:txBody>
      </p:sp>
      <mc:AlternateContent xmlns:mc="http://schemas.openxmlformats.org/markup-compatibility/2006" xmlns:a14="http://schemas.microsoft.com/office/drawing/2010/main">
        <mc:Choice Requires="a14">
          <p:sp>
            <p:nvSpPr>
              <p:cNvPr id="18" name="内容占位符 17"/>
              <p:cNvSpPr>
                <a:spLocks noGrp="1"/>
              </p:cNvSpPr>
              <p:nvPr>
                <p:ph idx="1"/>
              </p:nvPr>
            </p:nvSpPr>
            <p:spPr/>
            <p:txBody>
              <a:bodyPr/>
              <a:lstStyle/>
              <a:p>
                <a14:m>
                  <m:oMath xmlns:m="http://schemas.openxmlformats.org/officeDocument/2006/math">
                    <m:r>
                      <a:rPr lang="en-US" altLang="zh-CN" i="1" smtClean="0">
                        <a:latin typeface="Cambria Math"/>
                      </a:rPr>
                      <m:t>𝑋</m:t>
                    </m:r>
                  </m:oMath>
                </a14:m>
                <a:r>
                  <a:rPr lang="zh-CN" altLang="en-US" dirty="0" smtClean="0"/>
                  <a:t>：看作“证据” ，</a:t>
                </a:r>
                <a14:m>
                  <m:oMath xmlns:m="http://schemas.openxmlformats.org/officeDocument/2006/math">
                    <m:r>
                      <a:rPr lang="zh-CN" altLang="en-US" b="1" i="1" dirty="0" smtClean="0">
                        <a:latin typeface="Cambria Math"/>
                      </a:rPr>
                      <m:t>用</m:t>
                    </m:r>
                    <m:r>
                      <a:rPr lang="en-US" altLang="zh-CN" i="1" dirty="0">
                        <a:latin typeface="Cambria Math"/>
                      </a:rPr>
                      <m:t>𝑛</m:t>
                    </m:r>
                  </m:oMath>
                </a14:m>
                <a:r>
                  <a:rPr lang="zh-CN" altLang="en-US" dirty="0" smtClean="0"/>
                  <a:t>个属性集的测量描述</a:t>
                </a:r>
                <a:endParaRPr lang="en-US" altLang="zh-CN" dirty="0" smtClean="0"/>
              </a:p>
              <a:p>
                <a14:m>
                  <m:oMath xmlns:m="http://schemas.openxmlformats.org/officeDocument/2006/math">
                    <m:r>
                      <a:rPr lang="en-US" altLang="zh-CN" i="1" dirty="0">
                        <a:latin typeface="Cambria Math"/>
                      </a:rPr>
                      <m:t>𝐻</m:t>
                    </m:r>
                  </m:oMath>
                </a14:m>
                <a:r>
                  <a:rPr lang="zh-CN" altLang="en-US" i="1" dirty="0" smtClean="0"/>
                  <a:t>：</a:t>
                </a:r>
                <a:r>
                  <a:rPr lang="zh-CN" altLang="en-US" dirty="0" smtClean="0"/>
                  <a:t>为某种假设</a:t>
                </a:r>
                <a:endParaRPr lang="en-US" altLang="zh-CN" dirty="0" smtClean="0"/>
              </a:p>
              <a:p>
                <a:r>
                  <a:rPr lang="zh-CN" altLang="en-US" dirty="0" smtClean="0"/>
                  <a:t>贝叶斯定理是：</a:t>
                </a:r>
                <a:endParaRPr lang="en-US" altLang="zh-CN" dirty="0" smtClean="0"/>
              </a:p>
              <a:p>
                <a:endParaRPr lang="en-US" altLang="zh-CN" dirty="0"/>
              </a:p>
              <a:p>
                <a:endParaRPr lang="en-US" altLang="zh-CN" dirty="0" smtClean="0"/>
              </a:p>
              <a:p>
                <a:r>
                  <a:rPr lang="zh-CN" altLang="en-US" dirty="0" smtClean="0"/>
                  <a:t>预测</a:t>
                </a:r>
                <a:r>
                  <a:rPr lang="en-US" altLang="zh-CN" i="1" dirty="0" smtClean="0">
                    <a:latin typeface="Cambria Math"/>
                  </a:rPr>
                  <a:t>X</a:t>
                </a:r>
                <a:r>
                  <a:rPr lang="zh-CN" altLang="en-US" dirty="0" smtClean="0">
                    <a:latin typeface="Cambria Math"/>
                  </a:rPr>
                  <a:t>属于</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a:rPr>
                          <m:t>𝑪</m:t>
                        </m:r>
                      </m:e>
                      <m:sub>
                        <m:r>
                          <a:rPr lang="en-US" altLang="zh-CN" b="1" i="1" smtClean="0">
                            <a:latin typeface="Cambria Math"/>
                          </a:rPr>
                          <m:t>𝟐</m:t>
                        </m:r>
                      </m:sub>
                    </m:sSub>
                    <m:r>
                      <a:rPr lang="zh-CN" altLang="en-US" b="1" i="1" smtClean="0">
                        <a:latin typeface="Cambria Math"/>
                      </a:rPr>
                      <m:t>，</m:t>
                    </m:r>
                    <m:r>
                      <a:rPr lang="zh-CN" altLang="en-US" i="1">
                        <a:latin typeface="Cambria Math"/>
                      </a:rPr>
                      <m:t>当且仅当</m:t>
                    </m:r>
                    <m:r>
                      <a:rPr lang="en-US" altLang="zh-CN" b="1" i="1" smtClean="0">
                        <a:latin typeface="Cambria Math"/>
                      </a:rPr>
                      <m:t>𝑷</m:t>
                    </m:r>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a:rPr>
                              <m:t>𝑪</m:t>
                            </m:r>
                          </m:e>
                          <m:sub>
                            <m:r>
                              <a:rPr lang="en-US" altLang="zh-CN" b="1" i="1" smtClean="0">
                                <a:latin typeface="Cambria Math"/>
                              </a:rPr>
                              <m:t>𝒊</m:t>
                            </m:r>
                          </m:sub>
                        </m:sSub>
                      </m:e>
                      <m:e>
                        <m:r>
                          <a:rPr lang="en-US" altLang="zh-CN" b="1" i="1" smtClean="0">
                            <a:latin typeface="Cambria Math"/>
                          </a:rPr>
                          <m:t>𝑿</m:t>
                        </m:r>
                      </m:e>
                    </m:d>
                    <m:r>
                      <a:rPr lang="zh-CN" altLang="en-US" b="1" i="1" smtClean="0">
                        <a:latin typeface="Cambria Math"/>
                      </a:rPr>
                      <m:t>在</m:t>
                    </m:r>
                    <m:r>
                      <a:rPr lang="zh-CN" altLang="en-US" i="1">
                        <a:latin typeface="Cambria Math"/>
                      </a:rPr>
                      <m:t>所有</m:t>
                    </m:r>
                    <m:r>
                      <a:rPr lang="en-US" altLang="zh-CN" b="1" i="1" smtClean="0">
                        <a:latin typeface="Cambria Math"/>
                      </a:rPr>
                      <m:t>𝑷</m:t>
                    </m:r>
                    <m:d>
                      <m:dPr>
                        <m:ctrlPr>
                          <a:rPr lang="en-US" altLang="zh-CN" b="1" i="1" smtClean="0">
                            <a:latin typeface="Cambria Math" panose="02040503050406030204" pitchFamily="18" charset="0"/>
                          </a:rPr>
                        </m:ctrlPr>
                      </m:dPr>
                      <m:e>
                        <m:sSub>
                          <m:sSubPr>
                            <m:ctrlPr>
                              <a:rPr lang="zh-CN" altLang="en-US" i="1" dirty="0" smtClean="0">
                                <a:latin typeface="Cambria Math" panose="02040503050406030204" pitchFamily="18" charset="0"/>
                              </a:rPr>
                            </m:ctrlPr>
                          </m:sSubPr>
                          <m:e>
                            <m:r>
                              <a:rPr lang="en-US" altLang="zh-CN" b="1" i="1" dirty="0" smtClean="0">
                                <a:latin typeface="Cambria Math"/>
                              </a:rPr>
                              <m:t>𝑪</m:t>
                            </m:r>
                          </m:e>
                          <m:sub>
                            <m:r>
                              <a:rPr lang="en-US" altLang="zh-CN" b="1" i="1" dirty="0" smtClean="0">
                                <a:latin typeface="Cambria Math"/>
                              </a:rPr>
                              <m:t>𝒌</m:t>
                            </m:r>
                          </m:sub>
                        </m:sSub>
                      </m:e>
                      <m:e>
                        <m:r>
                          <a:rPr lang="en-US" altLang="zh-CN" b="1" i="1" dirty="0" smtClean="0">
                            <a:latin typeface="Cambria Math"/>
                          </a:rPr>
                          <m:t>𝑿</m:t>
                        </m:r>
                      </m:e>
                    </m:d>
                    <m:r>
                      <a:rPr lang="zh-CN" altLang="en-US" b="1" i="1" dirty="0" smtClean="0">
                        <a:latin typeface="Cambria Math"/>
                      </a:rPr>
                      <m:t>中值</m:t>
                    </m:r>
                    <m:r>
                      <a:rPr lang="zh-CN" altLang="en-US" i="1" dirty="0">
                        <a:latin typeface="Cambria Math"/>
                      </a:rPr>
                      <m:t>最大</m:t>
                    </m:r>
                    <m:r>
                      <a:rPr lang="zh-CN" altLang="en-US" b="1" i="1" dirty="0" smtClean="0">
                        <a:latin typeface="Cambria Math"/>
                      </a:rPr>
                      <m:t>，</m:t>
                    </m:r>
                    <m:r>
                      <a:rPr lang="en-US" altLang="zh-CN" b="1" i="1" dirty="0" smtClean="0">
                        <a:latin typeface="Cambria Math"/>
                      </a:rPr>
                      <m:t>𝒌</m:t>
                    </m:r>
                    <m:r>
                      <a:rPr lang="zh-CN" altLang="en-US" b="1" i="1" dirty="0" smtClean="0">
                        <a:latin typeface="Cambria Math"/>
                      </a:rPr>
                      <m:t>为</m:t>
                    </m:r>
                    <m:r>
                      <a:rPr lang="zh-CN" altLang="en-US" i="1" dirty="0">
                        <a:latin typeface="Cambria Math"/>
                      </a:rPr>
                      <m:t>分类</m:t>
                    </m:r>
                    <m:r>
                      <a:rPr lang="zh-CN" altLang="en-US" i="1" dirty="0" smtClean="0">
                        <a:latin typeface="Cambria Math"/>
                      </a:rPr>
                      <m:t>数量</m:t>
                    </m:r>
                  </m:oMath>
                </a14:m>
                <a:endParaRPr lang="en-US" altLang="zh-CN" dirty="0" smtClean="0">
                  <a:latin typeface="Cambria Math"/>
                </a:endParaRPr>
              </a:p>
              <a:p>
                <a:r>
                  <a:rPr lang="zh-CN" altLang="en-US" dirty="0">
                    <a:latin typeface="Cambria Math"/>
                  </a:rPr>
                  <a:t>实现</a:t>
                </a:r>
                <a:r>
                  <a:rPr lang="zh-CN" altLang="en-US" dirty="0" smtClean="0">
                    <a:latin typeface="Cambria Math"/>
                  </a:rPr>
                  <a:t>的难点：需要很多初始的概率值，可观的运算花费</a:t>
                </a:r>
                <a:endParaRPr lang="zh-CN" altLang="en-US" dirty="0">
                  <a:latin typeface="Cambria Math"/>
                </a:endParaRPr>
              </a:p>
            </p:txBody>
          </p:sp>
        </mc:Choice>
        <mc:Fallback xmlns="">
          <p:sp>
            <p:nvSpPr>
              <p:cNvPr id="18" name="内容占位符 17"/>
              <p:cNvSpPr>
                <a:spLocks noGrp="1" noRot="1" noChangeAspect="1" noMove="1" noResize="1" noEditPoints="1" noAdjustHandles="1" noChangeArrowheads="1" noChangeShapeType="1" noTextEdit="1"/>
              </p:cNvSpPr>
              <p:nvPr>
                <p:ph idx="1"/>
              </p:nvPr>
            </p:nvSpPr>
            <p:spPr>
              <a:blipFill rotWithShape="1">
                <a:blip r:embed="rId2"/>
                <a:stretch>
                  <a:fillRect l="-218" t="-2302" r="-3927"/>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16</a:t>
            </a:fld>
            <a:endParaRPr lang="en-US" altLang="zh-CN" dirty="0"/>
          </a:p>
        </p:txBody>
      </p:sp>
      <mc:AlternateContent xmlns:mc="http://schemas.openxmlformats.org/markup-compatibility/2006" xmlns:a14="http://schemas.microsoft.com/office/drawing/2010/main">
        <mc:Choice Requires="a14">
          <p:sp>
            <p:nvSpPr>
              <p:cNvPr id="19" name="TextBox 18"/>
              <p:cNvSpPr txBox="1"/>
              <p:nvPr/>
            </p:nvSpPr>
            <p:spPr>
              <a:xfrm>
                <a:off x="2363131" y="2957445"/>
                <a:ext cx="3961469" cy="1004955"/>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altLang="zh-CN" sz="2800" b="1" i="1" smtClean="0">
                          <a:solidFill>
                            <a:schemeClr val="bg1"/>
                          </a:solidFill>
                          <a:effectLst>
                            <a:outerShdw blurRad="38100" dist="38100" dir="2700000" algn="tl">
                              <a:srgbClr val="000000">
                                <a:alpha val="43137"/>
                              </a:srgbClr>
                            </a:outerShdw>
                          </a:effectLst>
                          <a:latin typeface="Cambria Math"/>
                        </a:rPr>
                        <m:t>𝑷</m:t>
                      </m:r>
                      <m:d>
                        <m:dPr>
                          <m:ctrlPr>
                            <a:rPr lang="en-US" altLang="zh-CN" sz="2800" b="1" i="1" smtClean="0">
                              <a:solidFill>
                                <a:schemeClr val="bg1"/>
                              </a:solidFill>
                              <a:effectLst>
                                <a:outerShdw blurRad="38100" dist="38100" dir="2700000" algn="tl">
                                  <a:srgbClr val="000000">
                                    <a:alpha val="43137"/>
                                  </a:srgbClr>
                                </a:outerShdw>
                              </a:effectLst>
                              <a:latin typeface="Cambria Math" panose="02040503050406030204" pitchFamily="18" charset="0"/>
                            </a:rPr>
                          </m:ctrlPr>
                        </m:dPr>
                        <m:e>
                          <m:r>
                            <a:rPr lang="en-US" altLang="zh-CN" sz="2800" b="1" i="1" smtClean="0">
                              <a:solidFill>
                                <a:schemeClr val="bg1"/>
                              </a:solidFill>
                              <a:effectLst>
                                <a:outerShdw blurRad="38100" dist="38100" dir="2700000" algn="tl">
                                  <a:srgbClr val="000000">
                                    <a:alpha val="43137"/>
                                  </a:srgbClr>
                                </a:outerShdw>
                              </a:effectLst>
                              <a:latin typeface="Cambria Math"/>
                            </a:rPr>
                            <m:t>𝑯</m:t>
                          </m:r>
                        </m:e>
                        <m:e>
                          <m:r>
                            <a:rPr lang="en-US" altLang="zh-CN" sz="2800" b="1" i="1" smtClean="0">
                              <a:solidFill>
                                <a:schemeClr val="bg1"/>
                              </a:solidFill>
                              <a:effectLst>
                                <a:outerShdw blurRad="38100" dist="38100" dir="2700000" algn="tl">
                                  <a:srgbClr val="000000">
                                    <a:alpha val="43137"/>
                                  </a:srgbClr>
                                </a:outerShdw>
                              </a:effectLst>
                              <a:latin typeface="Cambria Math"/>
                            </a:rPr>
                            <m:t>𝑿</m:t>
                          </m:r>
                        </m:e>
                      </m:d>
                      <m:r>
                        <a:rPr lang="en-US" altLang="zh-CN" sz="2800" b="1" i="1" smtClean="0">
                          <a:solidFill>
                            <a:schemeClr val="bg1"/>
                          </a:solidFill>
                          <a:effectLst>
                            <a:outerShdw blurRad="38100" dist="38100" dir="2700000" algn="tl">
                              <a:srgbClr val="000000">
                                <a:alpha val="43137"/>
                              </a:srgbClr>
                            </a:outerShdw>
                          </a:effectLst>
                          <a:latin typeface="Cambria Math"/>
                        </a:rPr>
                        <m:t>=</m:t>
                      </m:r>
                      <m:f>
                        <m:fPr>
                          <m:ctrlPr>
                            <a:rPr lang="en-US" altLang="zh-CN" sz="2800" b="1" i="1" smtClean="0">
                              <a:solidFill>
                                <a:schemeClr val="bg1"/>
                              </a:solidFill>
                              <a:effectLst>
                                <a:outerShdw blurRad="38100" dist="38100" dir="2700000" algn="tl">
                                  <a:srgbClr val="000000">
                                    <a:alpha val="43137"/>
                                  </a:srgbClr>
                                </a:outerShdw>
                              </a:effectLst>
                              <a:latin typeface="Cambria Math" panose="02040503050406030204" pitchFamily="18" charset="0"/>
                            </a:rPr>
                          </m:ctrlPr>
                        </m:fPr>
                        <m:num>
                          <m:r>
                            <a:rPr lang="en-US" altLang="zh-CN" sz="2800" b="1" i="1" smtClean="0">
                              <a:solidFill>
                                <a:schemeClr val="bg1"/>
                              </a:solidFill>
                              <a:effectLst>
                                <a:outerShdw blurRad="38100" dist="38100" dir="2700000" algn="tl">
                                  <a:srgbClr val="000000">
                                    <a:alpha val="43137"/>
                                  </a:srgbClr>
                                </a:outerShdw>
                              </a:effectLst>
                              <a:latin typeface="Cambria Math"/>
                            </a:rPr>
                            <m:t>𝑷</m:t>
                          </m:r>
                          <m:d>
                            <m:dPr>
                              <m:ctrlPr>
                                <a:rPr lang="en-US" altLang="zh-CN" sz="2800" b="1" i="1" smtClean="0">
                                  <a:solidFill>
                                    <a:schemeClr val="bg1"/>
                                  </a:solidFill>
                                  <a:effectLst>
                                    <a:outerShdw blurRad="38100" dist="38100" dir="2700000" algn="tl">
                                      <a:srgbClr val="000000">
                                        <a:alpha val="43137"/>
                                      </a:srgbClr>
                                    </a:outerShdw>
                                  </a:effectLst>
                                  <a:latin typeface="Cambria Math" panose="02040503050406030204" pitchFamily="18" charset="0"/>
                                </a:rPr>
                              </m:ctrlPr>
                            </m:dPr>
                            <m:e>
                              <m:r>
                                <a:rPr lang="en-US" altLang="zh-CN" sz="2800" b="1" i="1" smtClean="0">
                                  <a:solidFill>
                                    <a:schemeClr val="bg1"/>
                                  </a:solidFill>
                                  <a:effectLst>
                                    <a:outerShdw blurRad="38100" dist="38100" dir="2700000" algn="tl">
                                      <a:srgbClr val="000000">
                                        <a:alpha val="43137"/>
                                      </a:srgbClr>
                                    </a:outerShdw>
                                  </a:effectLst>
                                  <a:latin typeface="Cambria Math"/>
                                </a:rPr>
                                <m:t>𝑿</m:t>
                              </m:r>
                            </m:e>
                            <m:e>
                              <m:r>
                                <a:rPr lang="en-US" altLang="zh-CN" sz="2800" b="1" i="1" smtClean="0">
                                  <a:solidFill>
                                    <a:schemeClr val="bg1"/>
                                  </a:solidFill>
                                  <a:effectLst>
                                    <a:outerShdw blurRad="38100" dist="38100" dir="2700000" algn="tl">
                                      <a:srgbClr val="000000">
                                        <a:alpha val="43137"/>
                                      </a:srgbClr>
                                    </a:outerShdw>
                                  </a:effectLst>
                                  <a:latin typeface="Cambria Math"/>
                                </a:rPr>
                                <m:t>𝑯</m:t>
                              </m:r>
                            </m:e>
                          </m:d>
                          <m:r>
                            <a:rPr lang="en-US" altLang="zh-CN" sz="2800" b="1" i="1" smtClean="0">
                              <a:solidFill>
                                <a:schemeClr val="bg1"/>
                              </a:solidFill>
                              <a:effectLst>
                                <a:outerShdw blurRad="38100" dist="38100" dir="2700000" algn="tl">
                                  <a:srgbClr val="000000">
                                    <a:alpha val="43137"/>
                                  </a:srgbClr>
                                </a:outerShdw>
                              </a:effectLst>
                              <a:latin typeface="Cambria Math"/>
                            </a:rPr>
                            <m:t>𝑷</m:t>
                          </m:r>
                          <m:r>
                            <a:rPr lang="en-US" altLang="zh-CN" sz="2800" b="1" i="1" smtClean="0">
                              <a:solidFill>
                                <a:schemeClr val="bg1"/>
                              </a:solidFill>
                              <a:effectLst>
                                <a:outerShdw blurRad="38100" dist="38100" dir="2700000" algn="tl">
                                  <a:srgbClr val="000000">
                                    <a:alpha val="43137"/>
                                  </a:srgbClr>
                                </a:outerShdw>
                              </a:effectLst>
                              <a:latin typeface="Cambria Math"/>
                            </a:rPr>
                            <m:t>(</m:t>
                          </m:r>
                          <m:r>
                            <a:rPr lang="en-US" altLang="zh-CN" sz="2800" b="1" i="1" smtClean="0">
                              <a:solidFill>
                                <a:schemeClr val="bg1"/>
                              </a:solidFill>
                              <a:effectLst>
                                <a:outerShdw blurRad="38100" dist="38100" dir="2700000" algn="tl">
                                  <a:srgbClr val="000000">
                                    <a:alpha val="43137"/>
                                  </a:srgbClr>
                                </a:outerShdw>
                              </a:effectLst>
                              <a:latin typeface="Cambria Math"/>
                            </a:rPr>
                            <m:t>𝑯</m:t>
                          </m:r>
                          <m:r>
                            <a:rPr lang="en-US" altLang="zh-CN" sz="2800" b="1" i="1" smtClean="0">
                              <a:solidFill>
                                <a:schemeClr val="bg1"/>
                              </a:solidFill>
                              <a:effectLst>
                                <a:outerShdw blurRad="38100" dist="38100" dir="2700000" algn="tl">
                                  <a:srgbClr val="000000">
                                    <a:alpha val="43137"/>
                                  </a:srgbClr>
                                </a:outerShdw>
                              </a:effectLst>
                              <a:latin typeface="Cambria Math"/>
                            </a:rPr>
                            <m:t>)</m:t>
                          </m:r>
                        </m:num>
                        <m:den>
                          <m:r>
                            <a:rPr lang="en-US" altLang="zh-CN" sz="2800" b="1" i="1" smtClean="0">
                              <a:solidFill>
                                <a:schemeClr val="bg1"/>
                              </a:solidFill>
                              <a:effectLst>
                                <a:outerShdw blurRad="38100" dist="38100" dir="2700000" algn="tl">
                                  <a:srgbClr val="000000">
                                    <a:alpha val="43137"/>
                                  </a:srgbClr>
                                </a:outerShdw>
                              </a:effectLst>
                              <a:latin typeface="Cambria Math"/>
                            </a:rPr>
                            <m:t>𝑷</m:t>
                          </m:r>
                          <m:r>
                            <a:rPr lang="en-US" altLang="zh-CN" sz="2800" b="1" i="1" smtClean="0">
                              <a:solidFill>
                                <a:schemeClr val="bg1"/>
                              </a:solidFill>
                              <a:effectLst>
                                <a:outerShdw blurRad="38100" dist="38100" dir="2700000" algn="tl">
                                  <a:srgbClr val="000000">
                                    <a:alpha val="43137"/>
                                  </a:srgbClr>
                                </a:outerShdw>
                              </a:effectLst>
                              <a:latin typeface="Cambria Math"/>
                            </a:rPr>
                            <m:t>(</m:t>
                          </m:r>
                          <m:r>
                            <a:rPr lang="en-US" altLang="zh-CN" sz="2800" b="1" i="1" smtClean="0">
                              <a:solidFill>
                                <a:schemeClr val="bg1"/>
                              </a:solidFill>
                              <a:effectLst>
                                <a:outerShdw blurRad="38100" dist="38100" dir="2700000" algn="tl">
                                  <a:srgbClr val="000000">
                                    <a:alpha val="43137"/>
                                  </a:srgbClr>
                                </a:outerShdw>
                              </a:effectLst>
                              <a:latin typeface="Cambria Math"/>
                            </a:rPr>
                            <m:t>𝑿</m:t>
                          </m:r>
                          <m:r>
                            <a:rPr lang="en-US" altLang="zh-CN" sz="2800" b="1" i="1" smtClean="0">
                              <a:solidFill>
                                <a:schemeClr val="bg1"/>
                              </a:solidFill>
                              <a:effectLst>
                                <a:outerShdw blurRad="38100" dist="38100" dir="2700000" algn="tl">
                                  <a:srgbClr val="000000">
                                    <a:alpha val="43137"/>
                                  </a:srgbClr>
                                </a:outerShdw>
                              </a:effectLst>
                              <a:latin typeface="Cambria Math"/>
                            </a:rPr>
                            <m:t>)</m:t>
                          </m:r>
                        </m:den>
                      </m:f>
                    </m:oMath>
                  </m:oMathPara>
                </a14:m>
                <a:endParaRPr lang="zh-CN" altLang="en-US" sz="2800" dirty="0">
                  <a:solidFill>
                    <a:schemeClr val="bg1"/>
                  </a:solidFill>
                  <a:effectLst>
                    <a:outerShdw blurRad="38100" dist="38100" dir="2700000" algn="tl">
                      <a:srgbClr val="000000">
                        <a:alpha val="43137"/>
                      </a:srgbClr>
                    </a:outerShdw>
                  </a:effectLst>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2363131" y="2957445"/>
                <a:ext cx="3961469" cy="1004955"/>
              </a:xfrm>
              <a:prstGeom prst="rect">
                <a:avLst/>
              </a:prstGeom>
              <a:blipFill rotWithShape="1">
                <a:blip r:embed="rId3"/>
                <a:stretch>
                  <a:fillRect b="-12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2458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朴素贝叶斯分类</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设</a:t>
                </a:r>
                <a14:m>
                  <m:oMath xmlns:m="http://schemas.openxmlformats.org/officeDocument/2006/math">
                    <m:r>
                      <a:rPr lang="en-US" altLang="zh-CN" i="1" dirty="0" smtClean="0">
                        <a:latin typeface="Cambria Math"/>
                      </a:rPr>
                      <m:t>𝐷</m:t>
                    </m:r>
                  </m:oMath>
                </a14:m>
                <a:r>
                  <a:rPr lang="zh-CN" altLang="en-US" dirty="0" smtClean="0"/>
                  <a:t>是训练元组和相关联的类标号的集合，每个元组用一个</a:t>
                </a:r>
                <a14:m>
                  <m:oMath xmlns:m="http://schemas.openxmlformats.org/officeDocument/2006/math">
                    <m:r>
                      <a:rPr lang="en-US" altLang="zh-CN" i="1" dirty="0">
                        <a:latin typeface="Cambria Math"/>
                      </a:rPr>
                      <m:t>𝑛</m:t>
                    </m:r>
                  </m:oMath>
                </a14:m>
                <a:r>
                  <a:rPr lang="zh-CN" altLang="en-US" dirty="0" smtClean="0"/>
                  <a:t>维属性向量</a:t>
                </a:r>
                <a14:m>
                  <m:oMath xmlns:m="http://schemas.openxmlformats.org/officeDocument/2006/math">
                    <m:r>
                      <a:rPr lang="en-US" altLang="zh-CN" i="1" dirty="0">
                        <a:latin typeface="Cambria Math"/>
                      </a:rPr>
                      <m:t>𝑋</m:t>
                    </m:r>
                    <m:r>
                      <a:rPr lang="en-US" altLang="zh-CN" b="1" i="1" dirty="0" smtClean="0">
                        <a:latin typeface="Cambria Math"/>
                      </a:rPr>
                      <m:t>={</m:t>
                    </m:r>
                    <m:sSub>
                      <m:sSubPr>
                        <m:ctrlPr>
                          <a:rPr lang="en-US" altLang="zh-CN" b="1" i="1" dirty="0" smtClean="0">
                            <a:latin typeface="Cambria Math" panose="02040503050406030204" pitchFamily="18" charset="0"/>
                          </a:rPr>
                        </m:ctrlPr>
                      </m:sSubPr>
                      <m:e>
                        <m:r>
                          <a:rPr lang="en-US" altLang="zh-CN" b="1" i="1" dirty="0" smtClean="0">
                            <a:latin typeface="Cambria Math"/>
                          </a:rPr>
                          <m:t>𝒙</m:t>
                        </m:r>
                      </m:e>
                      <m:sub>
                        <m:r>
                          <a:rPr lang="en-US" altLang="zh-CN" b="1" i="1" dirty="0" smtClean="0">
                            <a:latin typeface="Cambria Math"/>
                          </a:rPr>
                          <m:t>𝟏</m:t>
                        </m:r>
                      </m:sub>
                    </m:sSub>
                    <m:r>
                      <a:rPr lang="en-US" altLang="zh-CN" b="1" i="1" dirty="0" smtClean="0">
                        <a:latin typeface="Cambria Math"/>
                      </a:rPr>
                      <m:t>, </m:t>
                    </m:r>
                    <m:sSub>
                      <m:sSubPr>
                        <m:ctrlPr>
                          <a:rPr lang="en-US" altLang="zh-CN" i="1" dirty="0">
                            <a:latin typeface="Cambria Math" panose="02040503050406030204" pitchFamily="18" charset="0"/>
                          </a:rPr>
                        </m:ctrlPr>
                      </m:sSubPr>
                      <m:e>
                        <m:r>
                          <a:rPr lang="en-US" altLang="zh-CN" i="1" dirty="0">
                            <a:latin typeface="Cambria Math"/>
                          </a:rPr>
                          <m:t>𝒙</m:t>
                        </m:r>
                      </m:e>
                      <m:sub>
                        <m:r>
                          <a:rPr lang="en-US" altLang="zh-CN" b="1" i="1" dirty="0" smtClean="0">
                            <a:latin typeface="Cambria Math"/>
                          </a:rPr>
                          <m:t>𝟐</m:t>
                        </m:r>
                      </m:sub>
                    </m:sSub>
                    <m:r>
                      <a:rPr lang="en-US" altLang="zh-CN" i="1" dirty="0">
                        <a:latin typeface="Cambria Math"/>
                      </a:rPr>
                      <m:t>,</m:t>
                    </m:r>
                    <m:r>
                      <a:rPr lang="en-US" altLang="zh-CN" i="1" dirty="0" smtClean="0">
                        <a:latin typeface="Cambria Math"/>
                        <a:ea typeface="Cambria Math"/>
                      </a:rPr>
                      <m:t>⋯</m:t>
                    </m:r>
                    <m:r>
                      <a:rPr lang="en-US" altLang="zh-CN" i="1" dirty="0">
                        <a:latin typeface="Cambria Math"/>
                      </a:rPr>
                      <m:t>,</m:t>
                    </m:r>
                    <m:sSub>
                      <m:sSubPr>
                        <m:ctrlPr>
                          <a:rPr lang="en-US" altLang="zh-CN" i="1" dirty="0">
                            <a:latin typeface="Cambria Math" panose="02040503050406030204" pitchFamily="18" charset="0"/>
                          </a:rPr>
                        </m:ctrlPr>
                      </m:sSubPr>
                      <m:e>
                        <m:r>
                          <a:rPr lang="en-US" altLang="zh-CN" i="1" dirty="0">
                            <a:latin typeface="Cambria Math"/>
                          </a:rPr>
                          <m:t>𝒙</m:t>
                        </m:r>
                      </m:e>
                      <m:sub>
                        <m:r>
                          <a:rPr lang="en-US" altLang="zh-CN" b="1" i="1" dirty="0" smtClean="0">
                            <a:latin typeface="Cambria Math"/>
                          </a:rPr>
                          <m:t>𝒏</m:t>
                        </m:r>
                      </m:sub>
                    </m:sSub>
                    <m:r>
                      <a:rPr lang="en-US" altLang="zh-CN" b="1" i="1" dirty="0" smtClean="0">
                        <a:latin typeface="Cambria Math"/>
                      </a:rPr>
                      <m:t>}</m:t>
                    </m:r>
                  </m:oMath>
                </a14:m>
                <a:r>
                  <a:rPr lang="zh-CN" altLang="en-US" dirty="0" smtClean="0"/>
                  <a:t>表示</a:t>
                </a:r>
                <a:endParaRPr lang="en-US" altLang="zh-CN" dirty="0" smtClean="0"/>
              </a:p>
              <a:p>
                <a:r>
                  <a:rPr lang="zh-CN" altLang="en-US" dirty="0" smtClean="0"/>
                  <a:t>假定有</a:t>
                </a:r>
                <a14:m>
                  <m:oMath xmlns:m="http://schemas.openxmlformats.org/officeDocument/2006/math">
                    <m:r>
                      <a:rPr lang="en-US" altLang="zh-CN" i="1" dirty="0" smtClean="0">
                        <a:latin typeface="Cambria Math"/>
                      </a:rPr>
                      <m:t>𝑚</m:t>
                    </m:r>
                  </m:oMath>
                </a14:m>
                <a:r>
                  <a:rPr lang="zh-CN" altLang="en-US" dirty="0" smtClean="0"/>
                  <a:t>个类</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a:rPr>
                          <m:t>𝑪</m:t>
                        </m:r>
                      </m:e>
                      <m:sub>
                        <m:r>
                          <a:rPr lang="en-US" altLang="zh-CN" b="1" i="1" smtClean="0">
                            <a:latin typeface="Cambria Math"/>
                          </a:rPr>
                          <m:t>𝟏</m:t>
                        </m:r>
                      </m:sub>
                    </m:sSub>
                    <m:r>
                      <a:rPr lang="en-US" altLang="zh-CN" b="1" i="1" smtClean="0">
                        <a:latin typeface="Cambria Math"/>
                      </a:rPr>
                      <m:t>,</m:t>
                    </m:r>
                    <m:sSub>
                      <m:sSubPr>
                        <m:ctrlPr>
                          <a:rPr lang="en-US" altLang="zh-CN" i="1">
                            <a:latin typeface="Cambria Math" panose="02040503050406030204" pitchFamily="18" charset="0"/>
                          </a:rPr>
                        </m:ctrlPr>
                      </m:sSubPr>
                      <m:e>
                        <m:r>
                          <a:rPr lang="en-US" altLang="zh-CN" i="1">
                            <a:latin typeface="Cambria Math"/>
                          </a:rPr>
                          <m:t>𝑪</m:t>
                        </m:r>
                      </m:e>
                      <m:sub>
                        <m:r>
                          <a:rPr lang="en-US" altLang="zh-CN" b="1" i="1" smtClean="0">
                            <a:latin typeface="Cambria Math"/>
                          </a:rPr>
                          <m:t>𝟐</m:t>
                        </m:r>
                      </m:sub>
                    </m:sSub>
                    <m:r>
                      <a:rPr lang="en-US" altLang="zh-CN" i="1">
                        <a:latin typeface="Cambria Math"/>
                      </a:rPr>
                      <m:t>,</m:t>
                    </m:r>
                    <m:r>
                      <a:rPr lang="en-US" altLang="zh-CN" i="1" smtClean="0">
                        <a:latin typeface="Cambria Math"/>
                        <a:ea typeface="Cambria Math"/>
                      </a:rPr>
                      <m:t>⋯</m:t>
                    </m:r>
                    <m:r>
                      <a:rPr lang="en-US" altLang="zh-CN" b="1" i="1" smtClean="0">
                        <a:latin typeface="Cambria Math"/>
                        <a:ea typeface="Cambria Math"/>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𝑪</m:t>
                        </m:r>
                      </m:e>
                      <m:sub>
                        <m:r>
                          <a:rPr lang="en-US" altLang="zh-CN" b="1" i="1" smtClean="0">
                            <a:latin typeface="Cambria Math"/>
                          </a:rPr>
                          <m:t>𝒎</m:t>
                        </m:r>
                      </m:sub>
                    </m:sSub>
                  </m:oMath>
                </a14:m>
                <a:endParaRPr lang="en-US" altLang="zh-CN" dirty="0" smtClean="0"/>
              </a:p>
              <a:p>
                <a:r>
                  <a:rPr lang="zh-CN" altLang="en-US" dirty="0" smtClean="0"/>
                  <a:t>分类法将预测</a:t>
                </a:r>
                <a14:m>
                  <m:oMath xmlns:m="http://schemas.openxmlformats.org/officeDocument/2006/math">
                    <m:r>
                      <a:rPr lang="en-US" altLang="zh-CN" i="1" dirty="0" smtClean="0">
                        <a:latin typeface="Cambria Math"/>
                      </a:rPr>
                      <m:t>𝑋</m:t>
                    </m:r>
                  </m:oMath>
                </a14:m>
                <a:r>
                  <a:rPr lang="zh-CN" altLang="en-US" dirty="0" smtClean="0"/>
                  <a:t>属于具有最高后验概率（条件</a:t>
                </a:r>
                <a14:m>
                  <m:oMath xmlns:m="http://schemas.openxmlformats.org/officeDocument/2006/math">
                    <m:r>
                      <a:rPr lang="en-US" altLang="zh-CN" i="1" dirty="0" smtClean="0">
                        <a:latin typeface="Cambria Math"/>
                      </a:rPr>
                      <m:t>𝑋</m:t>
                    </m:r>
                  </m:oMath>
                </a14:m>
                <a:r>
                  <a:rPr lang="zh-CN" altLang="en-US" dirty="0" smtClean="0"/>
                  <a:t>下）的类，</a:t>
                </a:r>
                <a14:m>
                  <m:oMath xmlns:m="http://schemas.openxmlformats.org/officeDocument/2006/math">
                    <m:r>
                      <a:rPr lang="en-US" altLang="zh-CN" i="1" dirty="0" smtClean="0">
                        <a:latin typeface="Cambria Math"/>
                      </a:rPr>
                      <m:t>𝑋</m:t>
                    </m:r>
                  </m:oMath>
                </a14:m>
                <a:r>
                  <a:rPr lang="zh-CN" altLang="en-US" dirty="0" smtClean="0"/>
                  <a:t>属于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𝑪</m:t>
                        </m:r>
                      </m:e>
                      <m:sub>
                        <m:r>
                          <a:rPr lang="en-US" altLang="zh-CN" b="1" i="1" smtClean="0">
                            <a:latin typeface="Cambria Math"/>
                          </a:rPr>
                          <m:t>𝒊</m:t>
                        </m:r>
                      </m:sub>
                    </m:sSub>
                  </m:oMath>
                </a14:m>
                <a:r>
                  <a:rPr lang="zh-CN" altLang="en-US" dirty="0" smtClean="0"/>
                  <a:t>，当且仅当</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𝑷</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𝑪</m:t>
                              </m:r>
                            </m:e>
                            <m:sub>
                              <m:r>
                                <a:rPr lang="en-US" altLang="zh-CN" i="1">
                                  <a:latin typeface="Cambria Math"/>
                                </a:rPr>
                                <m:t>𝒊</m:t>
                              </m:r>
                            </m:sub>
                          </m:sSub>
                        </m:e>
                        <m:e>
                          <m:r>
                            <a:rPr lang="en-US" altLang="zh-CN" i="1">
                              <a:latin typeface="Cambria Math"/>
                            </a:rPr>
                            <m:t>𝑿</m:t>
                          </m:r>
                        </m:e>
                      </m:d>
                      <m:r>
                        <a:rPr lang="en-US" altLang="zh-CN" i="1">
                          <a:latin typeface="Cambria Math"/>
                          <a:ea typeface="Cambria Math"/>
                        </a:rPr>
                        <m:t>&gt;</m:t>
                      </m:r>
                      <m:r>
                        <a:rPr lang="en-US" altLang="zh-CN" i="1">
                          <a:latin typeface="Cambria Math"/>
                        </a:rPr>
                        <m:t>𝑷</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𝑪</m:t>
                              </m:r>
                            </m:e>
                            <m:sub>
                              <m:r>
                                <a:rPr lang="en-US" altLang="zh-CN" i="1">
                                  <a:latin typeface="Cambria Math"/>
                                </a:rPr>
                                <m:t>𝒋</m:t>
                              </m:r>
                            </m:sub>
                          </m:sSub>
                        </m:e>
                        <m:e>
                          <m:r>
                            <a:rPr lang="en-US" altLang="zh-CN" i="1">
                              <a:latin typeface="Cambria Math"/>
                            </a:rPr>
                            <m:t>𝑿</m:t>
                          </m:r>
                        </m:e>
                      </m:d>
                      <m:r>
                        <a:rPr lang="en-US" altLang="zh-CN" i="1">
                          <a:latin typeface="Cambria Math"/>
                        </a:rPr>
                        <m:t>       </m:t>
                      </m:r>
                      <m:r>
                        <a:rPr lang="en-US" altLang="zh-CN" i="1">
                          <a:latin typeface="Cambria Math"/>
                        </a:rPr>
                        <m:t>𝟏</m:t>
                      </m:r>
                      <m:r>
                        <a:rPr lang="en-US" altLang="zh-CN" i="1">
                          <a:latin typeface="Cambria Math"/>
                          <a:ea typeface="Cambria Math"/>
                        </a:rPr>
                        <m:t>≤</m:t>
                      </m:r>
                      <m:r>
                        <a:rPr lang="en-US" altLang="zh-CN" i="1">
                          <a:latin typeface="Cambria Math"/>
                          <a:ea typeface="Cambria Math"/>
                        </a:rPr>
                        <m:t>𝒋</m:t>
                      </m:r>
                      <m:r>
                        <a:rPr lang="en-US" altLang="zh-CN" i="1">
                          <a:latin typeface="Cambria Math"/>
                          <a:ea typeface="Cambria Math"/>
                        </a:rPr>
                        <m:t>≤</m:t>
                      </m:r>
                      <m:r>
                        <a:rPr lang="en-US" altLang="zh-CN" i="1">
                          <a:latin typeface="Cambria Math"/>
                          <a:ea typeface="Cambria Math"/>
                        </a:rPr>
                        <m:t>𝒎</m:t>
                      </m:r>
                      <m:r>
                        <a:rPr lang="en-US" altLang="zh-CN" i="1">
                          <a:latin typeface="Cambria Math"/>
                          <a:ea typeface="Cambria Math"/>
                        </a:rPr>
                        <m:t>,  </m:t>
                      </m:r>
                      <m:r>
                        <a:rPr lang="en-US" altLang="zh-CN" i="1">
                          <a:latin typeface="Cambria Math"/>
                        </a:rPr>
                        <m:t>𝒋</m:t>
                      </m:r>
                      <m:r>
                        <a:rPr lang="en-US" altLang="zh-CN" i="1">
                          <a:latin typeface="Cambria Math"/>
                          <a:ea typeface="Cambria Math"/>
                        </a:rPr>
                        <m:t>≠</m:t>
                      </m:r>
                      <m:r>
                        <a:rPr lang="en-US" altLang="zh-CN" i="1">
                          <a:latin typeface="Cambria Math"/>
                          <a:ea typeface="Cambria Math"/>
                        </a:rPr>
                        <m:t>𝒊</m:t>
                      </m:r>
                    </m:oMath>
                  </m:oMathPara>
                </a14:m>
                <a:endParaRPr lang="en-US" altLang="zh-CN" dirty="0" smtClean="0"/>
              </a:p>
              <a:p>
                <a:r>
                  <a:rPr lang="zh-CN" altLang="en-US" dirty="0" smtClean="0"/>
                  <a:t>由贝叶斯定理可计算</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𝑷</m:t>
                      </m:r>
                      <m:d>
                        <m:dPr>
                          <m:ctrlPr>
                            <a:rPr lang="en-US" altLang="zh-CN" i="1">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1" i="1" smtClean="0">
                                  <a:latin typeface="Cambria Math"/>
                                </a:rPr>
                                <m:t>𝑪</m:t>
                              </m:r>
                            </m:e>
                            <m:sub>
                              <m:r>
                                <a:rPr lang="en-US" altLang="zh-CN" b="1" i="1" smtClean="0">
                                  <a:latin typeface="Cambria Math"/>
                                </a:rPr>
                                <m:t>𝒊</m:t>
                              </m:r>
                            </m:sub>
                          </m:sSub>
                        </m:e>
                        <m:e>
                          <m:r>
                            <a:rPr lang="en-US" altLang="zh-CN" i="1">
                              <a:latin typeface="Cambria Math"/>
                            </a:rPr>
                            <m:t>𝑿</m:t>
                          </m:r>
                        </m:e>
                      </m:d>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𝑷</m:t>
                          </m:r>
                          <m:d>
                            <m:dPr>
                              <m:ctrlPr>
                                <a:rPr lang="en-US" altLang="zh-CN" i="1">
                                  <a:latin typeface="Cambria Math" panose="02040503050406030204" pitchFamily="18" charset="0"/>
                                </a:rPr>
                              </m:ctrlPr>
                            </m:dPr>
                            <m:e>
                              <m:r>
                                <a:rPr lang="en-US" altLang="zh-CN" i="1">
                                  <a:latin typeface="Cambria Math"/>
                                </a:rPr>
                                <m:t>𝑿</m:t>
                              </m:r>
                            </m:e>
                            <m:e>
                              <m:sSub>
                                <m:sSubPr>
                                  <m:ctrlPr>
                                    <a:rPr lang="en-US" altLang="zh-CN" i="1">
                                      <a:latin typeface="Cambria Math" panose="02040503050406030204" pitchFamily="18" charset="0"/>
                                    </a:rPr>
                                  </m:ctrlPr>
                                </m:sSubPr>
                                <m:e>
                                  <m:r>
                                    <a:rPr lang="en-US" altLang="zh-CN" i="1">
                                      <a:latin typeface="Cambria Math"/>
                                    </a:rPr>
                                    <m:t>𝑪</m:t>
                                  </m:r>
                                </m:e>
                                <m:sub>
                                  <m:r>
                                    <a:rPr lang="en-US" altLang="zh-CN" i="1">
                                      <a:latin typeface="Cambria Math"/>
                                    </a:rPr>
                                    <m:t>𝒊</m:t>
                                  </m:r>
                                </m:sub>
                              </m:sSub>
                            </m:e>
                          </m:d>
                          <m:r>
                            <a:rPr lang="en-US" altLang="zh-CN" i="1">
                              <a:latin typeface="Cambria Math"/>
                            </a:rPr>
                            <m:t>𝑷</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𝑪</m:t>
                              </m:r>
                            </m:e>
                            <m:sub>
                              <m:r>
                                <a:rPr lang="en-US" altLang="zh-CN" i="1">
                                  <a:latin typeface="Cambria Math"/>
                                </a:rPr>
                                <m:t>𝒊</m:t>
                              </m:r>
                            </m:sub>
                          </m:sSub>
                          <m:r>
                            <a:rPr lang="en-US" altLang="zh-CN" i="1">
                              <a:latin typeface="Cambria Math"/>
                            </a:rPr>
                            <m:t>)</m:t>
                          </m:r>
                        </m:num>
                        <m:den>
                          <m:r>
                            <a:rPr lang="en-US" altLang="zh-CN" i="1">
                              <a:latin typeface="Cambria Math"/>
                            </a:rPr>
                            <m:t>𝑷</m:t>
                          </m:r>
                          <m:r>
                            <a:rPr lang="en-US" altLang="zh-CN" i="1">
                              <a:latin typeface="Cambria Math"/>
                            </a:rPr>
                            <m:t>(</m:t>
                          </m:r>
                          <m:r>
                            <a:rPr lang="en-US" altLang="zh-CN" i="1">
                              <a:latin typeface="Cambria Math"/>
                            </a:rPr>
                            <m:t>𝑿</m:t>
                          </m:r>
                          <m:r>
                            <a:rPr lang="en-US" altLang="zh-CN" i="1">
                              <a:latin typeface="Cambria Math"/>
                            </a:rPr>
                            <m:t>)</m:t>
                          </m:r>
                        </m:den>
                      </m:f>
                    </m:oMath>
                  </m:oMathPara>
                </a14:m>
                <a:endParaRPr lang="zh-CN" altLang="en-US" dirty="0"/>
              </a:p>
              <a:p>
                <a14:m>
                  <m:oMath xmlns:m="http://schemas.openxmlformats.org/officeDocument/2006/math">
                    <m:r>
                      <a:rPr lang="en-US" altLang="zh-CN" b="1" i="1" dirty="0" smtClean="0">
                        <a:latin typeface="Cambria Math" pitchFamily="18" charset="0"/>
                        <a:ea typeface="Cambria Math" pitchFamily="18" charset="0"/>
                      </a:rPr>
                      <m:t>𝑷</m:t>
                    </m:r>
                    <m:r>
                      <a:rPr lang="en-US" altLang="zh-CN" b="1" i="1" dirty="0" smtClean="0">
                        <a:latin typeface="Cambria Math" pitchFamily="18" charset="0"/>
                        <a:ea typeface="Cambria Math" pitchFamily="18" charset="0"/>
                      </a:rPr>
                      <m:t>(</m:t>
                    </m:r>
                    <m:r>
                      <a:rPr lang="en-US" altLang="zh-CN" b="1" i="1" dirty="0" smtClean="0">
                        <a:latin typeface="Cambria Math" pitchFamily="18" charset="0"/>
                        <a:ea typeface="Cambria Math" pitchFamily="18" charset="0"/>
                      </a:rPr>
                      <m:t>𝑿</m:t>
                    </m:r>
                    <m:r>
                      <a:rPr lang="en-US" altLang="zh-CN" b="1" i="1" dirty="0" smtClean="0">
                        <a:latin typeface="Cambria Math" pitchFamily="18" charset="0"/>
                        <a:ea typeface="Cambria Math" pitchFamily="18" charset="0"/>
                      </a:rPr>
                      <m:t>)对于</m:t>
                    </m:r>
                  </m:oMath>
                </a14:m>
                <a:r>
                  <a:rPr lang="zh-CN" altLang="en-US" dirty="0" smtClean="0">
                    <a:latin typeface="Cambria Math" pitchFamily="18" charset="0"/>
                    <a:ea typeface="Cambria Math" pitchFamily="18" charset="0"/>
                  </a:rPr>
                  <a:t>所有类为常数，只需要</a:t>
                </a:r>
                <a14:m>
                  <m:oMath xmlns:m="http://schemas.openxmlformats.org/officeDocument/2006/math">
                    <m:r>
                      <a:rPr lang="en-US" altLang="zh-CN" i="1">
                        <a:latin typeface="Cambria Math"/>
                      </a:rPr>
                      <m:t>𝑷</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𝑪</m:t>
                            </m:r>
                          </m:e>
                          <m:sub>
                            <m:r>
                              <a:rPr lang="en-US" altLang="zh-CN" i="1">
                                <a:latin typeface="Cambria Math"/>
                              </a:rPr>
                              <m:t>𝒊</m:t>
                            </m:r>
                          </m:sub>
                        </m:sSub>
                      </m:e>
                      <m:e>
                        <m:r>
                          <a:rPr lang="en-US" altLang="zh-CN" i="1">
                            <a:latin typeface="Cambria Math"/>
                          </a:rPr>
                          <m:t>𝑿</m:t>
                        </m:r>
                      </m:e>
                    </m:d>
                    <m:r>
                      <a:rPr lang="en-US" altLang="zh-CN" i="1">
                        <a:latin typeface="Cambria Math"/>
                      </a:rPr>
                      <m:t>=</m:t>
                    </m:r>
                    <m:r>
                      <a:rPr lang="en-US" altLang="zh-CN" i="1">
                        <a:latin typeface="Cambria Math"/>
                      </a:rPr>
                      <m:t>𝑷</m:t>
                    </m:r>
                    <m:d>
                      <m:dPr>
                        <m:ctrlPr>
                          <a:rPr lang="en-US" altLang="zh-CN" i="1">
                            <a:latin typeface="Cambria Math" panose="02040503050406030204" pitchFamily="18" charset="0"/>
                          </a:rPr>
                        </m:ctrlPr>
                      </m:dPr>
                      <m:e>
                        <m:r>
                          <a:rPr lang="en-US" altLang="zh-CN" i="1">
                            <a:latin typeface="Cambria Math"/>
                          </a:rPr>
                          <m:t>𝑿</m:t>
                        </m:r>
                      </m:e>
                      <m:e>
                        <m:sSub>
                          <m:sSubPr>
                            <m:ctrlPr>
                              <a:rPr lang="en-US" altLang="zh-CN" i="1">
                                <a:latin typeface="Cambria Math" panose="02040503050406030204" pitchFamily="18" charset="0"/>
                              </a:rPr>
                            </m:ctrlPr>
                          </m:sSubPr>
                          <m:e>
                            <m:r>
                              <a:rPr lang="en-US" altLang="zh-CN" i="1">
                                <a:latin typeface="Cambria Math"/>
                              </a:rPr>
                              <m:t>𝑪</m:t>
                            </m:r>
                          </m:e>
                          <m:sub>
                            <m:r>
                              <a:rPr lang="en-US" altLang="zh-CN" i="1">
                                <a:latin typeface="Cambria Math"/>
                              </a:rPr>
                              <m:t>𝒊</m:t>
                            </m:r>
                          </m:sub>
                        </m:sSub>
                      </m:e>
                    </m:d>
                    <m:r>
                      <a:rPr lang="en-US" altLang="zh-CN" i="1">
                        <a:latin typeface="Cambria Math"/>
                      </a:rPr>
                      <m:t>𝑷</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𝑪</m:t>
                        </m:r>
                      </m:e>
                      <m:sub>
                        <m:r>
                          <a:rPr lang="en-US" altLang="zh-CN" i="1">
                            <a:latin typeface="Cambria Math"/>
                          </a:rPr>
                          <m:t>𝒊</m:t>
                        </m:r>
                      </m:sub>
                    </m:sSub>
                    <m:r>
                      <a:rPr lang="en-US" altLang="zh-CN" i="1">
                        <a:latin typeface="Cambria Math"/>
                      </a:rPr>
                      <m:t>)</m:t>
                    </m:r>
                  </m:oMath>
                </a14:m>
                <a:r>
                  <a:rPr lang="zh-CN" altLang="en-US" dirty="0" smtClean="0">
                    <a:latin typeface="Cambria Math" pitchFamily="18" charset="0"/>
                    <a:ea typeface="Cambria Math" pitchFamily="18" charset="0"/>
                  </a:rPr>
                  <a:t>最大即可</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18" t="-2302" r="-1455"/>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17</a:t>
            </a:fld>
            <a:endParaRPr lang="en-US" altLang="zh-CN" dirty="0"/>
          </a:p>
        </p:txBody>
      </p:sp>
    </p:spTree>
    <p:extLst>
      <p:ext uri="{BB962C8B-B14F-4D97-AF65-F5344CB8AC3E}">
        <p14:creationId xmlns:p14="http://schemas.microsoft.com/office/powerpoint/2010/main" val="1243519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类条件独立的朴素假定</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假定属性值有条件地互相独立，即在属性间，不存在依赖关系，这样：</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sz="2000" b="1" i="1" smtClean="0">
                          <a:latin typeface="Cambria Math"/>
                        </a:rPr>
                        <m:t>𝑷</m:t>
                      </m:r>
                      <m:d>
                        <m:dPr>
                          <m:ctrlPr>
                            <a:rPr lang="en-US" altLang="zh-CN" sz="2000" b="1" i="1" smtClean="0">
                              <a:latin typeface="Cambria Math" panose="02040503050406030204" pitchFamily="18" charset="0"/>
                            </a:rPr>
                          </m:ctrlPr>
                        </m:dPr>
                        <m:e>
                          <m:r>
                            <a:rPr lang="en-US" altLang="zh-CN" sz="2000" b="1" i="1" smtClean="0">
                              <a:latin typeface="Cambria Math"/>
                            </a:rPr>
                            <m:t>𝑿</m:t>
                          </m:r>
                        </m:e>
                        <m:e>
                          <m:sSub>
                            <m:sSubPr>
                              <m:ctrlPr>
                                <a:rPr lang="en-US" altLang="zh-CN" sz="2000" b="1" i="1" smtClean="0">
                                  <a:latin typeface="Cambria Math" panose="02040503050406030204" pitchFamily="18" charset="0"/>
                                </a:rPr>
                              </m:ctrlPr>
                            </m:sSubPr>
                            <m:e>
                              <m:r>
                                <a:rPr lang="en-US" altLang="zh-CN" sz="2000" b="1" i="1" smtClean="0">
                                  <a:latin typeface="Cambria Math"/>
                                </a:rPr>
                                <m:t>𝑪</m:t>
                              </m:r>
                            </m:e>
                            <m:sub>
                              <m:r>
                                <a:rPr lang="en-US" altLang="zh-CN" sz="2000" b="1" i="1" smtClean="0">
                                  <a:latin typeface="Cambria Math"/>
                                </a:rPr>
                                <m:t>𝒊</m:t>
                              </m:r>
                            </m:sub>
                          </m:sSub>
                        </m:e>
                      </m:d>
                      <m:r>
                        <a:rPr lang="en-US" altLang="zh-CN" sz="2000" b="1" i="1" smtClean="0">
                          <a:latin typeface="Cambria Math"/>
                        </a:rPr>
                        <m:t>=</m:t>
                      </m:r>
                      <m:nary>
                        <m:naryPr>
                          <m:chr m:val="∏"/>
                          <m:ctrlPr>
                            <a:rPr lang="en-US" altLang="zh-CN" sz="2000" b="1" i="1" smtClean="0">
                              <a:latin typeface="Cambria Math" panose="02040503050406030204" pitchFamily="18" charset="0"/>
                            </a:rPr>
                          </m:ctrlPr>
                        </m:naryPr>
                        <m:sub>
                          <m:r>
                            <m:rPr>
                              <m:brk m:alnAt="23"/>
                            </m:rPr>
                            <a:rPr lang="en-US" altLang="zh-CN" sz="2000" b="1" i="1" smtClean="0">
                              <a:latin typeface="Cambria Math"/>
                            </a:rPr>
                            <m:t>𝒌</m:t>
                          </m:r>
                          <m:r>
                            <a:rPr lang="en-US" altLang="zh-CN" sz="2000" b="1" i="1" smtClean="0">
                              <a:latin typeface="Cambria Math"/>
                            </a:rPr>
                            <m:t>=</m:t>
                          </m:r>
                          <m:r>
                            <a:rPr lang="en-US" altLang="zh-CN" sz="2000" b="1" i="1" smtClean="0">
                              <a:latin typeface="Cambria Math"/>
                            </a:rPr>
                            <m:t>𝟏</m:t>
                          </m:r>
                        </m:sub>
                        <m:sup>
                          <m:r>
                            <a:rPr lang="en-US" altLang="zh-CN" sz="2000" b="1" i="1" smtClean="0">
                              <a:latin typeface="Cambria Math"/>
                            </a:rPr>
                            <m:t>𝒏</m:t>
                          </m:r>
                        </m:sup>
                        <m:e>
                          <m:r>
                            <a:rPr lang="en-US" altLang="zh-CN" sz="2000" b="1" i="1" smtClean="0">
                              <a:latin typeface="Cambria Math"/>
                            </a:rPr>
                            <m:t>𝑷</m:t>
                          </m:r>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𝒌</m:t>
                              </m:r>
                            </m:sub>
                          </m:sSub>
                          <m:r>
                            <a:rPr lang="en-US" altLang="zh-CN" sz="2000" b="1" i="1" smtClean="0">
                              <a:latin typeface="Cambria Math"/>
                            </a:rPr>
                            <m:t>|</m:t>
                          </m:r>
                          <m:sSub>
                            <m:sSubPr>
                              <m:ctrlPr>
                                <a:rPr lang="en-US" altLang="zh-CN" sz="2000" i="1">
                                  <a:latin typeface="Cambria Math" panose="02040503050406030204" pitchFamily="18" charset="0"/>
                                </a:rPr>
                              </m:ctrlPr>
                            </m:sSubPr>
                            <m:e>
                              <m:r>
                                <a:rPr lang="en-US" altLang="zh-CN" sz="2000" i="1">
                                  <a:latin typeface="Cambria Math"/>
                                </a:rPr>
                                <m:t>𝑪</m:t>
                              </m:r>
                            </m:e>
                            <m:sub>
                              <m:r>
                                <a:rPr lang="en-US" altLang="zh-CN" sz="2000" i="1">
                                  <a:latin typeface="Cambria Math"/>
                                </a:rPr>
                                <m:t>𝒊</m:t>
                              </m:r>
                            </m:sub>
                          </m:sSub>
                          <m:r>
                            <a:rPr lang="en-US" altLang="zh-CN" sz="2000" b="1" i="1" smtClean="0">
                              <a:latin typeface="Cambria Math"/>
                            </a:rPr>
                            <m:t>)</m:t>
                          </m:r>
                        </m:e>
                      </m:nary>
                      <m:r>
                        <a:rPr lang="en-US" altLang="zh-CN" sz="2000" b="1" i="1" smtClean="0">
                          <a:latin typeface="Cambria Math"/>
                        </a:rPr>
                        <m:t>=</m:t>
                      </m:r>
                      <m:r>
                        <a:rPr lang="en-US" altLang="zh-CN" sz="2000" i="1">
                          <a:latin typeface="Cambria Math"/>
                        </a:rPr>
                        <m:t>𝑷</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b="1" i="1" smtClean="0">
                              <a:latin typeface="Cambria Math"/>
                            </a:rPr>
                            <m:t>𝟏</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𝑪</m:t>
                          </m:r>
                        </m:e>
                        <m:sub>
                          <m:r>
                            <a:rPr lang="en-US" altLang="zh-CN" sz="2000" i="1">
                              <a:latin typeface="Cambria Math"/>
                            </a:rPr>
                            <m:t>𝒊</m:t>
                          </m:r>
                        </m:sub>
                      </m:sSub>
                      <m:r>
                        <a:rPr lang="en-US" altLang="zh-CN" sz="2000" i="1">
                          <a:latin typeface="Cambria Math"/>
                        </a:rPr>
                        <m:t>)</m:t>
                      </m:r>
                      <m:r>
                        <a:rPr lang="en-US" altLang="zh-CN" sz="2000" i="1" smtClean="0">
                          <a:latin typeface="Cambria Math"/>
                          <a:ea typeface="Cambria Math"/>
                        </a:rPr>
                        <m:t>×</m:t>
                      </m:r>
                      <m:r>
                        <a:rPr lang="en-US" altLang="zh-CN" sz="2000" i="1">
                          <a:latin typeface="Cambria Math"/>
                        </a:rPr>
                        <m:t>𝑷</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b="1" i="1" smtClean="0">
                              <a:latin typeface="Cambria Math"/>
                            </a:rPr>
                            <m:t>𝟐</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𝑪</m:t>
                          </m:r>
                        </m:e>
                        <m:sub>
                          <m:r>
                            <a:rPr lang="en-US" altLang="zh-CN" sz="2000" i="1">
                              <a:latin typeface="Cambria Math"/>
                            </a:rPr>
                            <m:t>𝒊</m:t>
                          </m:r>
                        </m:sub>
                      </m:sSub>
                      <m:r>
                        <a:rPr lang="en-US" altLang="zh-CN" sz="2000" i="1">
                          <a:latin typeface="Cambria Math"/>
                        </a:rPr>
                        <m:t>)</m:t>
                      </m:r>
                      <m:r>
                        <a:rPr lang="en-US" altLang="zh-CN" sz="2000" i="1">
                          <a:latin typeface="Cambria Math"/>
                          <a:ea typeface="Cambria Math"/>
                        </a:rPr>
                        <m:t>×</m:t>
                      </m:r>
                      <m:r>
                        <a:rPr lang="en-US" altLang="zh-CN" sz="2000" i="1" smtClean="0">
                          <a:latin typeface="Cambria Math"/>
                          <a:ea typeface="Cambria Math"/>
                        </a:rPr>
                        <m:t>⋯</m:t>
                      </m:r>
                      <m:r>
                        <a:rPr lang="en-US" altLang="zh-CN" sz="2000" i="1">
                          <a:latin typeface="Cambria Math"/>
                          <a:ea typeface="Cambria Math"/>
                        </a:rPr>
                        <m:t>×</m:t>
                      </m:r>
                      <m:r>
                        <a:rPr lang="en-US" altLang="zh-CN" sz="2000" i="1">
                          <a:latin typeface="Cambria Math"/>
                        </a:rPr>
                        <m:t>𝑷</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b="1" i="1" smtClean="0">
                              <a:latin typeface="Cambria Math"/>
                            </a:rPr>
                            <m:t>𝒏</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𝑪</m:t>
                          </m:r>
                        </m:e>
                        <m:sub>
                          <m:r>
                            <a:rPr lang="en-US" altLang="zh-CN" sz="2000" i="1">
                              <a:latin typeface="Cambria Math"/>
                            </a:rPr>
                            <m:t>𝒊</m:t>
                          </m:r>
                        </m:sub>
                      </m:sSub>
                      <m:r>
                        <a:rPr lang="en-US" altLang="zh-CN" sz="2000" i="1">
                          <a:latin typeface="Cambria Math"/>
                        </a:rPr>
                        <m:t>)</m:t>
                      </m:r>
                    </m:oMath>
                  </m:oMathPara>
                </a14:m>
                <a:endParaRPr lang="en-US" altLang="zh-CN" sz="2000" dirty="0"/>
              </a:p>
              <a:p>
                <a:r>
                  <a:rPr lang="zh-CN" altLang="en-US" dirty="0" smtClean="0"/>
                  <a:t>这样可以极大减少计算开销</a:t>
                </a:r>
                <a:endParaRPr lang="en-US" altLang="zh-CN" dirty="0" smtClean="0"/>
              </a:p>
              <a:p>
                <a:r>
                  <a:rPr lang="zh-CN" altLang="en-US" dirty="0" smtClean="0"/>
                  <a:t>如果</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a:rPr>
                          <m:t>𝑨</m:t>
                        </m:r>
                      </m:e>
                      <m:sub>
                        <m:r>
                          <a:rPr lang="en-US" altLang="zh-CN" b="1" i="1" smtClean="0">
                            <a:latin typeface="Cambria Math"/>
                          </a:rPr>
                          <m:t>𝒌</m:t>
                        </m:r>
                      </m:sub>
                    </m:sSub>
                  </m:oMath>
                </a14:m>
                <a:r>
                  <a:rPr lang="zh-CN" altLang="en-US" dirty="0" smtClean="0"/>
                  <a:t>是分类属性，则</a:t>
                </a:r>
                <a14:m>
                  <m:oMath xmlns:m="http://schemas.openxmlformats.org/officeDocument/2006/math">
                    <m:r>
                      <a:rPr lang="en-US" altLang="zh-CN" i="1">
                        <a:latin typeface="Cambria Math"/>
                      </a:rPr>
                      <m:t>𝑷</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𝒙</m:t>
                        </m:r>
                      </m:e>
                      <m:sub>
                        <m:r>
                          <a:rPr lang="en-US" altLang="zh-CN" b="1" i="1" smtClean="0">
                            <a:latin typeface="Cambria Math"/>
                          </a:rPr>
                          <m:t>𝒌</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𝑪</m:t>
                        </m:r>
                      </m:e>
                      <m:sub>
                        <m:r>
                          <a:rPr lang="en-US" altLang="zh-CN" i="1">
                            <a:latin typeface="Cambria Math"/>
                          </a:rPr>
                          <m:t>𝒊</m:t>
                        </m:r>
                      </m:sub>
                    </m:sSub>
                    <m:r>
                      <a:rPr lang="en-US" altLang="zh-CN" i="1">
                        <a:latin typeface="Cambria Math"/>
                      </a:rPr>
                      <m:t>)</m:t>
                    </m:r>
                  </m:oMath>
                </a14:m>
                <a:r>
                  <a:rPr lang="zh-CN" altLang="en-US" dirty="0" smtClean="0"/>
                  <a:t>是</a:t>
                </a:r>
                <a14:m>
                  <m:oMath xmlns:m="http://schemas.openxmlformats.org/officeDocument/2006/math">
                    <m:r>
                      <a:rPr lang="en-US" altLang="zh-CN" i="1" dirty="0">
                        <a:latin typeface="Cambria Math"/>
                      </a:rPr>
                      <m:t>𝐷</m:t>
                    </m:r>
                  </m:oMath>
                </a14:m>
                <a:r>
                  <a:rPr lang="zh-CN" altLang="en-US" dirty="0" smtClean="0"/>
                  <a:t>中属性</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𝑨</m:t>
                        </m:r>
                      </m:e>
                      <m:sub>
                        <m:r>
                          <a:rPr lang="en-US" altLang="zh-CN" i="1">
                            <a:latin typeface="Cambria Math"/>
                          </a:rPr>
                          <m:t>𝒌</m:t>
                        </m:r>
                      </m:sub>
                    </m:sSub>
                  </m:oMath>
                </a14:m>
                <a:r>
                  <a:rPr lang="zh-CN" altLang="en-US" dirty="0" smtClean="0"/>
                  <a:t>的值为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𝒙</m:t>
                        </m:r>
                      </m:e>
                      <m:sub>
                        <m:r>
                          <a:rPr lang="en-US" altLang="zh-CN" i="1">
                            <a:latin typeface="Cambria Math"/>
                          </a:rPr>
                          <m:t>𝒌</m:t>
                        </m:r>
                      </m:sub>
                    </m:sSub>
                  </m:oMath>
                </a14:m>
                <a:r>
                  <a:rPr lang="zh-CN" altLang="en-US" dirty="0" smtClean="0"/>
                  <a:t>的</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𝑪</m:t>
                        </m:r>
                      </m:e>
                      <m:sub>
                        <m:r>
                          <a:rPr lang="en-US" altLang="zh-CN" i="1">
                            <a:latin typeface="Cambria Math"/>
                          </a:rPr>
                          <m:t>𝒊</m:t>
                        </m:r>
                      </m:sub>
                    </m:sSub>
                  </m:oMath>
                </a14:m>
                <a:r>
                  <a:rPr lang="zh-CN" altLang="en-US" dirty="0" smtClean="0"/>
                  <a:t>类的元组数除以</a:t>
                </a:r>
                <a14:m>
                  <m:oMath xmlns:m="http://schemas.openxmlformats.org/officeDocument/2006/math">
                    <m:r>
                      <a:rPr lang="en-US" altLang="zh-CN" i="1" dirty="0">
                        <a:latin typeface="Cambria Math"/>
                      </a:rPr>
                      <m:t>𝐷</m:t>
                    </m:r>
                  </m:oMath>
                </a14:m>
                <a:r>
                  <a:rPr lang="zh-CN" altLang="en-US" dirty="0" smtClean="0"/>
                  <a:t>中</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𝑪</m:t>
                        </m:r>
                      </m:e>
                      <m:sub>
                        <m:r>
                          <a:rPr lang="en-US" altLang="zh-CN" i="1">
                            <a:latin typeface="Cambria Math"/>
                          </a:rPr>
                          <m:t>𝒊</m:t>
                        </m:r>
                      </m:sub>
                    </m:sSub>
                  </m:oMath>
                </a14:m>
                <a:r>
                  <a:rPr lang="zh-CN" altLang="en-US" dirty="0" smtClean="0"/>
                  <a:t>类的元组数</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𝑪</m:t>
                            </m:r>
                          </m:e>
                          <m:sub>
                            <m:r>
                              <a:rPr lang="en-US" altLang="zh-CN" i="1">
                                <a:latin typeface="Cambria Math"/>
                              </a:rPr>
                              <m:t>𝒊</m:t>
                            </m:r>
                            <m:r>
                              <a:rPr lang="en-US" altLang="zh-CN" b="1" i="1" smtClean="0">
                                <a:latin typeface="Cambria Math"/>
                              </a:rPr>
                              <m:t>,</m:t>
                            </m:r>
                            <m:r>
                              <a:rPr lang="en-US" altLang="zh-CN" b="1" i="1" smtClean="0">
                                <a:latin typeface="Cambria Math"/>
                              </a:rPr>
                              <m:t>𝑫</m:t>
                            </m:r>
                          </m:sub>
                        </m:sSub>
                      </m:e>
                    </m:d>
                  </m:oMath>
                </a14:m>
                <a:endParaRPr lang="en-US" altLang="zh-CN" dirty="0" smtClean="0"/>
              </a:p>
              <a:p>
                <a:r>
                  <a:rPr lang="zh-CN" altLang="en-US" dirty="0"/>
                  <a:t>如果</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a:rPr>
                          <m:t>𝑨</m:t>
                        </m:r>
                      </m:e>
                      <m:sub>
                        <m:r>
                          <a:rPr lang="en-US" altLang="zh-CN" b="1" i="1">
                            <a:latin typeface="Cambria Math"/>
                          </a:rPr>
                          <m:t>𝒌</m:t>
                        </m:r>
                      </m:sub>
                    </m:sSub>
                  </m:oMath>
                </a14:m>
                <a:r>
                  <a:rPr lang="zh-CN" altLang="en-US" dirty="0" smtClean="0"/>
                  <a:t>是连续值属性，通常假定连续值属性服从均值为</a:t>
                </a:r>
                <a14:m>
                  <m:oMath xmlns:m="http://schemas.openxmlformats.org/officeDocument/2006/math">
                    <m:r>
                      <a:rPr lang="zh-CN" altLang="en-US" b="1" i="1" smtClean="0">
                        <a:latin typeface="Cambria Math"/>
                      </a:rPr>
                      <m:t>𝝁</m:t>
                    </m:r>
                  </m:oMath>
                </a14:m>
                <a:r>
                  <a:rPr lang="zh-CN" altLang="en-US" dirty="0" smtClean="0"/>
                  <a:t>，标准差为</a:t>
                </a:r>
                <a:r>
                  <a:rPr lang="zh-CN" altLang="en-US" i="1" dirty="0" smtClean="0">
                    <a:latin typeface="Cambria Math"/>
                  </a:rPr>
                  <a:t>𝛔</a:t>
                </a:r>
                <a:r>
                  <a:rPr lang="zh-CN" altLang="en-US" dirty="0" smtClean="0">
                    <a:latin typeface="+mn-ea"/>
                  </a:rPr>
                  <a:t>高斯分布</a:t>
                </a:r>
                <a14:m>
                  <m:oMath xmlns:m="http://schemas.openxmlformats.org/officeDocument/2006/math">
                    <m:r>
                      <a:rPr lang="en-US" altLang="zh-CN" b="1" i="1" dirty="0">
                        <a:latin typeface="Cambria Math"/>
                      </a:rPr>
                      <m:t>𝐠</m:t>
                    </m:r>
                    <m:d>
                      <m:dPr>
                        <m:ctrlPr>
                          <a:rPr lang="en-US" altLang="zh-CN" i="1" dirty="0" smtClean="0">
                            <a:latin typeface="Cambria Math" panose="02040503050406030204" pitchFamily="18" charset="0"/>
                          </a:rPr>
                        </m:ctrlPr>
                      </m:dPr>
                      <m:e>
                        <m:r>
                          <a:rPr lang="en-US" altLang="zh-CN" b="1" i="0" dirty="0" smtClean="0">
                            <a:latin typeface="Cambria Math"/>
                          </a:rPr>
                          <m:t>𝐱</m:t>
                        </m:r>
                        <m:r>
                          <a:rPr lang="en-US" altLang="zh-CN" b="1" i="0" dirty="0" smtClean="0">
                            <a:latin typeface="Cambria Math"/>
                          </a:rPr>
                          <m:t>,</m:t>
                        </m:r>
                        <m:r>
                          <a:rPr lang="en-US" altLang="zh-CN" b="1" i="1" dirty="0" smtClean="0">
                            <a:latin typeface="Cambria Math"/>
                            <a:ea typeface="Cambria Math"/>
                          </a:rPr>
                          <m:t>𝝁</m:t>
                        </m:r>
                        <m:r>
                          <a:rPr lang="en-US" altLang="zh-CN" b="1" i="1" dirty="0" smtClean="0">
                            <a:latin typeface="Cambria Math"/>
                            <a:ea typeface="Cambria Math"/>
                          </a:rPr>
                          <m:t>,</m:t>
                        </m:r>
                        <m:r>
                          <a:rPr lang="en-US" altLang="zh-CN" b="1" i="1" dirty="0" smtClean="0">
                            <a:latin typeface="Cambria Math"/>
                            <a:ea typeface="Cambria Math"/>
                          </a:rPr>
                          <m:t>𝝈</m:t>
                        </m:r>
                      </m:e>
                    </m:d>
                    <m:r>
                      <a:rPr lang="en-US" altLang="zh-CN" b="1" i="0" dirty="0" smtClean="0">
                        <a:latin typeface="Cambria Math"/>
                      </a:rPr>
                      <m:t>=</m:t>
                    </m:r>
                    <m:f>
                      <m:fPr>
                        <m:ctrlPr>
                          <a:rPr lang="en-US" altLang="zh-CN" i="1" dirty="0" smtClean="0">
                            <a:latin typeface="Cambria Math" panose="02040503050406030204" pitchFamily="18" charset="0"/>
                          </a:rPr>
                        </m:ctrlPr>
                      </m:fPr>
                      <m:num>
                        <m:r>
                          <a:rPr lang="en-US" altLang="zh-CN" b="1" i="1" dirty="0" smtClean="0">
                            <a:latin typeface="Cambria Math"/>
                          </a:rPr>
                          <m:t>𝟏</m:t>
                        </m:r>
                      </m:num>
                      <m:den>
                        <m:rad>
                          <m:radPr>
                            <m:degHide m:val="on"/>
                            <m:ctrlPr>
                              <a:rPr lang="en-US" altLang="zh-CN" i="1" dirty="0" smtClean="0">
                                <a:latin typeface="Cambria Math" panose="02040503050406030204" pitchFamily="18" charset="0"/>
                              </a:rPr>
                            </m:ctrlPr>
                          </m:radPr>
                          <m:deg/>
                          <m:e>
                            <m:r>
                              <a:rPr lang="en-US" altLang="zh-CN" b="1" i="1" dirty="0" smtClean="0">
                                <a:latin typeface="Cambria Math"/>
                              </a:rPr>
                              <m:t>𝟐</m:t>
                            </m:r>
                            <m:r>
                              <a:rPr lang="en-US" altLang="zh-CN" b="1" i="1" dirty="0" smtClean="0">
                                <a:latin typeface="Cambria Math"/>
                                <a:ea typeface="Cambria Math"/>
                              </a:rPr>
                              <m:t>𝝅𝝈</m:t>
                            </m:r>
                          </m:e>
                        </m:rad>
                      </m:den>
                    </m:f>
                    <m:sSup>
                      <m:sSupPr>
                        <m:ctrlPr>
                          <a:rPr lang="en-US" altLang="zh-CN" i="1" dirty="0" smtClean="0">
                            <a:latin typeface="Cambria Math" panose="02040503050406030204" pitchFamily="18" charset="0"/>
                          </a:rPr>
                        </m:ctrlPr>
                      </m:sSupPr>
                      <m:e>
                        <m:r>
                          <a:rPr lang="en-US" altLang="zh-CN" b="1" i="1" dirty="0" smtClean="0">
                            <a:latin typeface="Cambria Math"/>
                          </a:rPr>
                          <m:t>𝒆</m:t>
                        </m:r>
                      </m:e>
                      <m:sup>
                        <m:r>
                          <a:rPr lang="en-US" altLang="zh-CN" b="1" i="1" dirty="0" smtClean="0">
                            <a:latin typeface="Cambria Math"/>
                          </a:rPr>
                          <m:t>−</m:t>
                        </m:r>
                        <m:f>
                          <m:fPr>
                            <m:ctrlPr>
                              <a:rPr lang="en-US" altLang="zh-CN" i="1" dirty="0" smtClean="0">
                                <a:latin typeface="Cambria Math" panose="02040503050406030204" pitchFamily="18" charset="0"/>
                              </a:rPr>
                            </m:ctrlPr>
                          </m:fPr>
                          <m:num>
                            <m:sSup>
                              <m:sSupPr>
                                <m:ctrlPr>
                                  <a:rPr lang="en-US" altLang="zh-CN" i="1" dirty="0" smtClean="0">
                                    <a:latin typeface="Cambria Math" panose="02040503050406030204" pitchFamily="18" charset="0"/>
                                  </a:rPr>
                                </m:ctrlPr>
                              </m:sSupPr>
                              <m:e>
                                <m:r>
                                  <a:rPr lang="en-US" altLang="zh-CN" b="1" i="1" dirty="0" smtClean="0">
                                    <a:latin typeface="Cambria Math"/>
                                  </a:rPr>
                                  <m:t>(</m:t>
                                </m:r>
                                <m:r>
                                  <a:rPr lang="en-US" altLang="zh-CN" b="1" i="1" dirty="0" smtClean="0">
                                    <a:latin typeface="Cambria Math"/>
                                  </a:rPr>
                                  <m:t>𝒙</m:t>
                                </m:r>
                                <m:r>
                                  <a:rPr lang="en-US" altLang="zh-CN" b="1" i="1" dirty="0" smtClean="0">
                                    <a:latin typeface="Cambria Math"/>
                                  </a:rPr>
                                  <m:t>−</m:t>
                                </m:r>
                                <m:r>
                                  <a:rPr lang="en-US" altLang="zh-CN" b="1" i="1" dirty="0" smtClean="0">
                                    <a:latin typeface="Cambria Math"/>
                                    <a:ea typeface="Cambria Math"/>
                                  </a:rPr>
                                  <m:t>𝝁</m:t>
                                </m:r>
                                <m:r>
                                  <a:rPr lang="en-US" altLang="zh-CN" b="1" i="1" dirty="0" smtClean="0">
                                    <a:latin typeface="Cambria Math"/>
                                  </a:rPr>
                                  <m:t>)</m:t>
                                </m:r>
                              </m:e>
                              <m:sup>
                                <m:r>
                                  <a:rPr lang="en-US" altLang="zh-CN" b="1" i="1" dirty="0" smtClean="0">
                                    <a:latin typeface="Cambria Math"/>
                                  </a:rPr>
                                  <m:t>𝟐</m:t>
                                </m:r>
                              </m:sup>
                            </m:sSup>
                          </m:num>
                          <m:den>
                            <m:r>
                              <a:rPr lang="en-US" altLang="zh-CN" b="1" i="1" dirty="0" smtClean="0">
                                <a:latin typeface="Cambria Math"/>
                              </a:rPr>
                              <m:t>𝟐</m:t>
                            </m:r>
                            <m:sSup>
                              <m:sSupPr>
                                <m:ctrlPr>
                                  <a:rPr lang="en-US" altLang="zh-CN" i="1" dirty="0" smtClean="0">
                                    <a:latin typeface="Cambria Math" panose="02040503050406030204" pitchFamily="18" charset="0"/>
                                  </a:rPr>
                                </m:ctrlPr>
                              </m:sSupPr>
                              <m:e>
                                <m:r>
                                  <a:rPr lang="en-US" altLang="zh-CN" b="1" i="1" dirty="0" smtClean="0">
                                    <a:latin typeface="Cambria Math"/>
                                    <a:ea typeface="Cambria Math"/>
                                  </a:rPr>
                                  <m:t>𝝈</m:t>
                                </m:r>
                              </m:e>
                              <m:sup>
                                <m:r>
                                  <a:rPr lang="en-US" altLang="zh-CN" b="1" i="1" dirty="0" smtClean="0">
                                    <a:latin typeface="Cambria Math"/>
                                  </a:rPr>
                                  <m:t>𝟐</m:t>
                                </m:r>
                              </m:sup>
                            </m:sSup>
                          </m:den>
                        </m:f>
                      </m:sup>
                    </m:sSup>
                  </m:oMath>
                </a14:m>
                <a:r>
                  <a:rPr lang="zh-CN" altLang="en-US" dirty="0" smtClean="0">
                    <a:latin typeface="+mn-ea"/>
                  </a:rPr>
                  <a:t>，因此：</a:t>
                </a:r>
                <a:endParaRPr lang="en-US" altLang="zh-CN" dirty="0" smtClean="0">
                  <a:latin typeface="+mn-ea"/>
                </a:endParaRPr>
              </a:p>
              <a:p>
                <a:pPr marL="0" indent="0">
                  <a:buNone/>
                </a:pPr>
                <a14:m>
                  <m:oMathPara xmlns:m="http://schemas.openxmlformats.org/officeDocument/2006/math">
                    <m:oMathParaPr>
                      <m:jc m:val="centerGroup"/>
                    </m:oMathParaPr>
                    <m:oMath xmlns:m="http://schemas.openxmlformats.org/officeDocument/2006/math">
                      <m:r>
                        <a:rPr lang="en-US" altLang="zh-CN" b="1" i="1">
                          <a:latin typeface="Cambria Math"/>
                        </a:rPr>
                        <m:t>𝑷</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a:rPr>
                                <m:t>𝒙</m:t>
                              </m:r>
                            </m:e>
                            <m:sub>
                              <m:r>
                                <a:rPr lang="en-US" altLang="zh-CN" b="1" i="1">
                                  <a:latin typeface="Cambria Math"/>
                                </a:rPr>
                                <m:t>𝒌</m:t>
                              </m:r>
                            </m:sub>
                          </m:sSub>
                        </m:e>
                        <m:e>
                          <m:sSub>
                            <m:sSubPr>
                              <m:ctrlPr>
                                <a:rPr lang="en-US" altLang="zh-CN" i="1">
                                  <a:latin typeface="Cambria Math" panose="02040503050406030204" pitchFamily="18" charset="0"/>
                                </a:rPr>
                              </m:ctrlPr>
                            </m:sSubPr>
                            <m:e>
                              <m:r>
                                <a:rPr lang="en-US" altLang="zh-CN" b="1" i="1">
                                  <a:latin typeface="Cambria Math"/>
                                </a:rPr>
                                <m:t>𝑪</m:t>
                              </m:r>
                            </m:e>
                            <m:sub>
                              <m:r>
                                <a:rPr lang="en-US" altLang="zh-CN" b="1" i="1">
                                  <a:latin typeface="Cambria Math"/>
                                </a:rPr>
                                <m:t>𝒊</m:t>
                              </m:r>
                            </m:sub>
                          </m:sSub>
                        </m:e>
                      </m:d>
                      <m:r>
                        <a:rPr lang="en-US" altLang="zh-CN" b="1" i="1" smtClean="0">
                          <a:latin typeface="Cambria Math"/>
                        </a:rPr>
                        <m:t>=</m:t>
                      </m:r>
                      <m:r>
                        <a:rPr lang="en-US" altLang="zh-CN" b="1" i="1" dirty="0">
                          <a:latin typeface="Cambria Math"/>
                        </a:rPr>
                        <m:t>𝐠</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b="1" i="1" dirty="0">
                                  <a:latin typeface="Cambria Math"/>
                                </a:rPr>
                                <m:t>𝒙</m:t>
                              </m:r>
                            </m:e>
                            <m:sub>
                              <m:r>
                                <a:rPr lang="en-US" altLang="zh-CN" b="1" i="1" dirty="0">
                                  <a:latin typeface="Cambria Math"/>
                                </a:rPr>
                                <m:t>𝒌</m:t>
                              </m:r>
                            </m:sub>
                          </m:sSub>
                          <m:r>
                            <a:rPr lang="en-US" altLang="zh-CN" b="1" dirty="0">
                              <a:latin typeface="Cambria Math"/>
                            </a:rPr>
                            <m:t>,</m:t>
                          </m:r>
                          <m:sSub>
                            <m:sSubPr>
                              <m:ctrlPr>
                                <a:rPr lang="en-US" altLang="zh-CN" i="1" dirty="0">
                                  <a:latin typeface="Cambria Math" panose="02040503050406030204" pitchFamily="18" charset="0"/>
                                </a:rPr>
                              </m:ctrlPr>
                            </m:sSubPr>
                            <m:e>
                              <m:r>
                                <a:rPr lang="en-US" altLang="zh-CN" b="1" i="1" dirty="0">
                                  <a:latin typeface="Cambria Math"/>
                                  <a:ea typeface="Cambria Math"/>
                                </a:rPr>
                                <m:t>𝝁</m:t>
                              </m:r>
                            </m:e>
                            <m:sub>
                              <m:sSub>
                                <m:sSubPr>
                                  <m:ctrlPr>
                                    <a:rPr lang="en-US" altLang="zh-CN" i="1" dirty="0">
                                      <a:latin typeface="Cambria Math" panose="02040503050406030204" pitchFamily="18" charset="0"/>
                                    </a:rPr>
                                  </m:ctrlPr>
                                </m:sSubPr>
                                <m:e>
                                  <m:r>
                                    <a:rPr lang="en-US" altLang="zh-CN" b="1" i="1" dirty="0">
                                      <a:latin typeface="Cambria Math"/>
                                    </a:rPr>
                                    <m:t>𝑪</m:t>
                                  </m:r>
                                </m:e>
                                <m:sub>
                                  <m:r>
                                    <a:rPr lang="en-US" altLang="zh-CN" b="1" i="1" dirty="0">
                                      <a:latin typeface="Cambria Math"/>
                                    </a:rPr>
                                    <m:t>𝒊</m:t>
                                  </m:r>
                                </m:sub>
                              </m:sSub>
                            </m:sub>
                          </m:sSub>
                          <m:r>
                            <a:rPr lang="en-US" altLang="zh-CN" b="1" i="1" dirty="0">
                              <a:latin typeface="Cambria Math"/>
                              <a:ea typeface="Cambria Math"/>
                            </a:rPr>
                            <m:t>,</m:t>
                          </m:r>
                          <m:sSub>
                            <m:sSubPr>
                              <m:ctrlPr>
                                <a:rPr lang="en-US" altLang="zh-CN" i="1" dirty="0">
                                  <a:latin typeface="Cambria Math" panose="02040503050406030204" pitchFamily="18" charset="0"/>
                                  <a:ea typeface="Cambria Math"/>
                                </a:rPr>
                              </m:ctrlPr>
                            </m:sSubPr>
                            <m:e>
                              <m:r>
                                <a:rPr lang="en-US" altLang="zh-CN" b="1" i="1" dirty="0">
                                  <a:latin typeface="Cambria Math"/>
                                  <a:ea typeface="Cambria Math"/>
                                </a:rPr>
                                <m:t>𝝈</m:t>
                              </m:r>
                            </m:e>
                            <m:sub>
                              <m:sSub>
                                <m:sSubPr>
                                  <m:ctrlPr>
                                    <a:rPr lang="en-US" altLang="zh-CN" i="1" dirty="0">
                                      <a:latin typeface="Cambria Math" panose="02040503050406030204" pitchFamily="18" charset="0"/>
                                      <a:ea typeface="Cambria Math"/>
                                    </a:rPr>
                                  </m:ctrlPr>
                                </m:sSubPr>
                                <m:e>
                                  <m:r>
                                    <a:rPr lang="en-US" altLang="zh-CN" b="1" i="1" dirty="0">
                                      <a:latin typeface="Cambria Math"/>
                                      <a:ea typeface="Cambria Math"/>
                                    </a:rPr>
                                    <m:t>𝑪</m:t>
                                  </m:r>
                                </m:e>
                                <m:sub>
                                  <m:r>
                                    <a:rPr lang="en-US" altLang="zh-CN" b="1" i="1" dirty="0">
                                      <a:latin typeface="Cambria Math"/>
                                      <a:ea typeface="Cambria Math"/>
                                    </a:rPr>
                                    <m:t>𝒊</m:t>
                                  </m:r>
                                </m:sub>
                              </m:sSub>
                            </m:sub>
                          </m:sSub>
                        </m:e>
                      </m:d>
                    </m:oMath>
                  </m:oMathPara>
                </a14:m>
                <a:endParaRPr lang="en-US" altLang="zh-CN" dirty="0">
                  <a:latin typeface="+mn-ea"/>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18" t="-1918" r="-1382"/>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18</a:t>
            </a:fld>
            <a:endParaRPr lang="en-US" altLang="zh-CN" dirty="0"/>
          </a:p>
        </p:txBody>
      </p:sp>
    </p:spTree>
    <p:extLst>
      <p:ext uri="{BB962C8B-B14F-4D97-AF65-F5344CB8AC3E}">
        <p14:creationId xmlns:p14="http://schemas.microsoft.com/office/powerpoint/2010/main" val="16528423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朴素贝叶斯分类器：训练数据</a:t>
            </a:r>
            <a:endParaRPr lang="zh-CN" altLang="en-US" dirty="0"/>
          </a:p>
        </p:txBody>
      </p:sp>
      <p:sp>
        <p:nvSpPr>
          <p:cNvPr id="3" name="内容占位符 2"/>
          <p:cNvSpPr>
            <a:spLocks noGrp="1"/>
          </p:cNvSpPr>
          <p:nvPr>
            <p:ph idx="1"/>
          </p:nvPr>
        </p:nvSpPr>
        <p:spPr/>
        <p:txBody>
          <a:bodyPr/>
          <a:lstStyle/>
          <a:p>
            <a:pPr marL="0" indent="0">
              <a:buNone/>
            </a:pPr>
            <a:r>
              <a:rPr lang="zh-CN" altLang="en-US" sz="1800" dirty="0" smtClean="0"/>
              <a:t>分类</a:t>
            </a:r>
            <a:r>
              <a:rPr lang="en-US" altLang="zh-CN" sz="1800" dirty="0" smtClean="0"/>
              <a:t>:</a:t>
            </a:r>
            <a:endParaRPr lang="en-US" altLang="zh-CN" sz="1800" dirty="0"/>
          </a:p>
          <a:p>
            <a:pPr marL="0" indent="0">
              <a:buNone/>
            </a:pPr>
            <a:r>
              <a:rPr lang="en-US" altLang="zh-CN" sz="1800" b="0" dirty="0"/>
              <a:t>C1:buys_computer = ‘yes’</a:t>
            </a:r>
          </a:p>
          <a:p>
            <a:pPr marL="0" indent="0">
              <a:buNone/>
            </a:pPr>
            <a:r>
              <a:rPr lang="en-US" altLang="zh-CN" sz="1800" b="0" dirty="0"/>
              <a:t>C2:buys_computer = ‘no’</a:t>
            </a:r>
          </a:p>
          <a:p>
            <a:pPr marL="0" indent="0">
              <a:buNone/>
            </a:pPr>
            <a:endParaRPr lang="en-US" altLang="zh-CN" sz="1800" b="0" dirty="0"/>
          </a:p>
          <a:p>
            <a:pPr marL="0" indent="0">
              <a:buNone/>
            </a:pPr>
            <a:r>
              <a:rPr lang="zh-CN" altLang="en-US" sz="1800" dirty="0" smtClean="0"/>
              <a:t>希望分类的元组</a:t>
            </a:r>
            <a:r>
              <a:rPr lang="en-US" altLang="zh-CN" sz="1800" dirty="0" smtClean="0"/>
              <a:t> </a:t>
            </a:r>
            <a:r>
              <a:rPr lang="zh-CN" altLang="en-US" sz="1800" dirty="0" smtClean="0"/>
              <a:t>：</a:t>
            </a:r>
            <a:endParaRPr lang="en-US" altLang="zh-CN" sz="1800" dirty="0" smtClean="0"/>
          </a:p>
          <a:p>
            <a:pPr marL="0" indent="0">
              <a:buNone/>
            </a:pPr>
            <a:r>
              <a:rPr lang="en-US" altLang="zh-CN" sz="1800" b="0" dirty="0" smtClean="0"/>
              <a:t>X = (</a:t>
            </a:r>
          </a:p>
          <a:p>
            <a:pPr marL="0" indent="0">
              <a:buNone/>
            </a:pPr>
            <a:r>
              <a:rPr lang="en-US" altLang="zh-CN" sz="1800" b="0" dirty="0" smtClean="0"/>
              <a:t>       age </a:t>
            </a:r>
            <a:r>
              <a:rPr lang="en-US" altLang="zh-CN" sz="1800" b="0" dirty="0"/>
              <a:t>&lt;=30,</a:t>
            </a:r>
          </a:p>
          <a:p>
            <a:pPr marL="0" indent="0">
              <a:buNone/>
            </a:pPr>
            <a:r>
              <a:rPr lang="en-US" altLang="zh-CN" sz="1800" b="0" dirty="0" smtClean="0"/>
              <a:t>       Income </a:t>
            </a:r>
            <a:r>
              <a:rPr lang="en-US" altLang="zh-CN" sz="1800" b="0" dirty="0"/>
              <a:t>= medium,</a:t>
            </a:r>
          </a:p>
          <a:p>
            <a:pPr marL="0" indent="0">
              <a:buNone/>
            </a:pPr>
            <a:r>
              <a:rPr lang="en-US" altLang="zh-CN" sz="1800" b="0" dirty="0" smtClean="0"/>
              <a:t>       Student </a:t>
            </a:r>
            <a:r>
              <a:rPr lang="en-US" altLang="zh-CN" sz="1800" b="0" dirty="0"/>
              <a:t>= yes</a:t>
            </a:r>
          </a:p>
          <a:p>
            <a:pPr marL="0" indent="0">
              <a:buNone/>
            </a:pPr>
            <a:r>
              <a:rPr lang="en-US" altLang="zh-CN" sz="1800" b="0" dirty="0" smtClean="0"/>
              <a:t>       </a:t>
            </a:r>
            <a:r>
              <a:rPr lang="en-US" altLang="zh-CN" sz="1800" b="0" dirty="0" err="1" smtClean="0"/>
              <a:t>Credit_rating</a:t>
            </a:r>
            <a:r>
              <a:rPr lang="en-US" altLang="zh-CN" sz="1800" b="0" dirty="0" smtClean="0"/>
              <a:t> </a:t>
            </a:r>
            <a:r>
              <a:rPr lang="en-US" altLang="zh-CN" sz="1800" b="0" dirty="0"/>
              <a:t>= </a:t>
            </a:r>
            <a:r>
              <a:rPr lang="en-US" altLang="zh-CN" sz="1800" b="0" dirty="0" smtClean="0"/>
              <a:t>Fair</a:t>
            </a:r>
          </a:p>
          <a:p>
            <a:pPr marL="0" indent="0">
              <a:buNone/>
            </a:pPr>
            <a:r>
              <a:rPr lang="en-US" altLang="zh-CN" sz="1800" b="0" dirty="0" smtClean="0"/>
              <a:t>)</a:t>
            </a:r>
            <a:endParaRPr lang="zh-CN" altLang="en-US" sz="1800" b="0" dirty="0"/>
          </a:p>
        </p:txBody>
      </p:sp>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19</a:t>
            </a:fld>
            <a:endParaRPr lang="en-US" altLang="zh-CN" dirty="0"/>
          </a:p>
        </p:txBody>
      </p:sp>
      <p:graphicFrame>
        <p:nvGraphicFramePr>
          <p:cNvPr id="5" name="对象 4"/>
          <p:cNvGraphicFramePr>
            <a:graphicFrameLocks/>
          </p:cNvGraphicFramePr>
          <p:nvPr>
            <p:extLst>
              <p:ext uri="{D42A27DB-BD31-4B8C-83A1-F6EECF244321}">
                <p14:modId xmlns:p14="http://schemas.microsoft.com/office/powerpoint/2010/main" val="2522491001"/>
              </p:ext>
            </p:extLst>
          </p:nvPr>
        </p:nvGraphicFramePr>
        <p:xfrm>
          <a:off x="3524250" y="1219200"/>
          <a:ext cx="5395913" cy="5241925"/>
        </p:xfrm>
        <a:graphic>
          <a:graphicData uri="http://schemas.openxmlformats.org/presentationml/2006/ole">
            <mc:AlternateContent xmlns:mc="http://schemas.openxmlformats.org/markup-compatibility/2006">
              <mc:Choice xmlns:v="urn:schemas-microsoft-com:vml" Requires="v">
                <p:oleObj spid="_x0000_s4198" name="工作表" r:id="rId4" imgW="4324297" imgH="4200648" progId="Excel.Sheet.8">
                  <p:embed/>
                </p:oleObj>
              </mc:Choice>
              <mc:Fallback>
                <p:oleObj name="工作表" r:id="rId4" imgW="4324297" imgH="4200648" progId="Excel.Sheet.8">
                  <p:embed/>
                  <p:pic>
                    <p:nvPicPr>
                      <p:cNvPr id="0" name="Object 5"/>
                      <p:cNvPicPr>
                        <a:picLocks noChangeArrowheads="1"/>
                      </p:cNvPicPr>
                      <p:nvPr/>
                    </p:nvPicPr>
                    <p:blipFill>
                      <a:blip r:embed="rId5"/>
                      <a:srcRect/>
                      <a:stretch>
                        <a:fillRect/>
                      </a:stretch>
                    </p:blipFill>
                    <p:spPr bwMode="auto">
                      <a:xfrm>
                        <a:off x="3524250" y="1219200"/>
                        <a:ext cx="5395913" cy="524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5336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dirty="0"/>
          </a:p>
        </p:txBody>
      </p:sp>
      <p:sp>
        <p:nvSpPr>
          <p:cNvPr id="6" name="内容占位符 5"/>
          <p:cNvSpPr>
            <a:spLocks noGrp="1"/>
          </p:cNvSpPr>
          <p:nvPr>
            <p:ph idx="1"/>
          </p:nvPr>
        </p:nvSpPr>
        <p:spPr/>
        <p:txBody>
          <a:bodyPr/>
          <a:lstStyle/>
          <a:p>
            <a:pPr marL="0" indent="0" algn="r">
              <a:buNone/>
            </a:pPr>
            <a:r>
              <a:rPr lang="zh-CN" altLang="en-US" sz="4000" dirty="0" smtClean="0">
                <a:latin typeface="微软雅黑" pitchFamily="34" charset="-122"/>
                <a:ea typeface="微软雅黑" pitchFamily="34" charset="-122"/>
              </a:rPr>
              <a:t>彻底和有意识的无知是真正科学发现的前奏</a:t>
            </a:r>
            <a:endParaRPr lang="en-US" altLang="zh-CN" sz="4000" dirty="0" smtClean="0">
              <a:latin typeface="微软雅黑" pitchFamily="34" charset="-122"/>
              <a:ea typeface="微软雅黑" pitchFamily="34" charset="-122"/>
            </a:endParaRPr>
          </a:p>
          <a:p>
            <a:pPr marL="0" indent="0" algn="r">
              <a:buNone/>
            </a:pPr>
            <a:r>
              <a:rPr lang="en-US" altLang="zh-CN" sz="4000" dirty="0" smtClean="0">
                <a:latin typeface="微软雅黑" pitchFamily="34" charset="-122"/>
                <a:ea typeface="微软雅黑" pitchFamily="34" charset="-122"/>
              </a:rPr>
              <a:t>----</a:t>
            </a:r>
            <a:r>
              <a:rPr lang="zh-CN" altLang="en-US" sz="4000" dirty="0" smtClean="0">
                <a:latin typeface="微软雅黑" pitchFamily="34" charset="-122"/>
                <a:ea typeface="微软雅黑" pitchFamily="34" charset="-122"/>
              </a:rPr>
              <a:t>麦克斯韦</a:t>
            </a:r>
            <a:endParaRPr lang="zh-CN" altLang="en-US" sz="4000" dirty="0">
              <a:latin typeface="微软雅黑" pitchFamily="34" charset="-122"/>
              <a:ea typeface="微软雅黑" pitchFamily="34" charset="-122"/>
            </a:endParaRPr>
          </a:p>
        </p:txBody>
      </p:sp>
      <p:sp>
        <p:nvSpPr>
          <p:cNvPr id="2" name="灯片编号占位符 1"/>
          <p:cNvSpPr>
            <a:spLocks noGrp="1"/>
          </p:cNvSpPr>
          <p:nvPr>
            <p:ph type="sldNum" sz="quarter" idx="10"/>
          </p:nvPr>
        </p:nvSpPr>
        <p:spPr/>
        <p:txBody>
          <a:bodyPr/>
          <a:lstStyle/>
          <a:p>
            <a:pPr>
              <a:defRPr/>
            </a:pPr>
            <a:fld id="{D983B628-62C1-41F0-B707-CA824F8A6578}" type="slidenum">
              <a:rPr lang="zh-CN" altLang="en-US" smtClean="0"/>
              <a:pPr>
                <a:defRPr/>
              </a:pPr>
              <a:t>2</a:t>
            </a:fld>
            <a:endParaRPr lang="en-US" altLang="zh-CN"/>
          </a:p>
        </p:txBody>
      </p:sp>
    </p:spTree>
    <p:extLst>
      <p:ext uri="{BB962C8B-B14F-4D97-AF65-F5344CB8AC3E}">
        <p14:creationId xmlns:p14="http://schemas.microsoft.com/office/powerpoint/2010/main" val="1145610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朴素贝叶斯分类器</a:t>
            </a:r>
            <a:r>
              <a:rPr lang="zh-CN" altLang="en-US" dirty="0" smtClean="0"/>
              <a:t>：示例</a:t>
            </a:r>
            <a:endParaRPr lang="zh-CN" altLang="en-US" dirty="0"/>
          </a:p>
        </p:txBody>
      </p:sp>
      <p:sp>
        <p:nvSpPr>
          <p:cNvPr id="3" name="内容占位符 2"/>
          <p:cNvSpPr>
            <a:spLocks noGrp="1"/>
          </p:cNvSpPr>
          <p:nvPr>
            <p:ph idx="1"/>
          </p:nvPr>
        </p:nvSpPr>
        <p:spPr/>
        <p:txBody>
          <a:bodyPr/>
          <a:lstStyle/>
          <a:p>
            <a:pPr>
              <a:lnSpc>
                <a:spcPct val="80000"/>
              </a:lnSpc>
            </a:pPr>
            <a:r>
              <a:rPr lang="en-US" altLang="zh-CN" sz="1500" dirty="0">
                <a:solidFill>
                  <a:srgbClr val="FF7600"/>
                </a:solidFill>
                <a:latin typeface="Cambria Math" pitchFamily="18" charset="0"/>
                <a:ea typeface="Cambria Math" pitchFamily="18" charset="0"/>
              </a:rPr>
              <a:t>P(</a:t>
            </a:r>
            <a:r>
              <a:rPr lang="en-US" altLang="zh-CN" sz="1500" dirty="0" err="1">
                <a:solidFill>
                  <a:srgbClr val="FF7600"/>
                </a:solidFill>
                <a:latin typeface="Cambria Math" pitchFamily="18" charset="0"/>
                <a:ea typeface="Cambria Math" pitchFamily="18" charset="0"/>
              </a:rPr>
              <a:t>C</a:t>
            </a:r>
            <a:r>
              <a:rPr lang="en-US" altLang="zh-CN" sz="1500" baseline="-25000" dirty="0" err="1">
                <a:solidFill>
                  <a:srgbClr val="FF7600"/>
                </a:solidFill>
                <a:latin typeface="Cambria Math" pitchFamily="18" charset="0"/>
                <a:ea typeface="Cambria Math" pitchFamily="18" charset="0"/>
              </a:rPr>
              <a:t>i</a:t>
            </a:r>
            <a:r>
              <a:rPr lang="en-US" altLang="zh-CN" sz="1500" dirty="0">
                <a:solidFill>
                  <a:srgbClr val="FF7600"/>
                </a:solidFill>
                <a:latin typeface="Cambria Math" pitchFamily="18" charset="0"/>
                <a:ea typeface="Cambria Math" pitchFamily="18" charset="0"/>
              </a:rPr>
              <a:t>):   </a:t>
            </a:r>
            <a:r>
              <a:rPr lang="en-US" altLang="zh-CN" sz="1500" b="0" dirty="0" smtClean="0">
                <a:latin typeface="Cambria Math" pitchFamily="18" charset="0"/>
                <a:ea typeface="Cambria Math" pitchFamily="18" charset="0"/>
              </a:rPr>
              <a:t>P(</a:t>
            </a:r>
            <a:r>
              <a:rPr lang="en-US" altLang="zh-CN" sz="1500" b="0" dirty="0" err="1" smtClean="0">
                <a:latin typeface="Cambria Math" pitchFamily="18" charset="0"/>
                <a:ea typeface="Cambria Math" pitchFamily="18" charset="0"/>
              </a:rPr>
              <a:t>buys_computer</a:t>
            </a:r>
            <a:r>
              <a:rPr lang="en-US" altLang="zh-CN" sz="1500" b="0" dirty="0" smtClean="0">
                <a:latin typeface="Cambria Math" pitchFamily="18" charset="0"/>
                <a:ea typeface="Cambria Math" pitchFamily="18" charset="0"/>
              </a:rPr>
              <a:t> </a:t>
            </a:r>
            <a:r>
              <a:rPr lang="en-US" altLang="zh-CN" sz="1500" b="0" dirty="0">
                <a:latin typeface="Cambria Math" pitchFamily="18" charset="0"/>
                <a:ea typeface="Cambria Math" pitchFamily="18" charset="0"/>
              </a:rPr>
              <a:t>= “yes”)  = 9/14 = 0.643</a:t>
            </a:r>
          </a:p>
          <a:p>
            <a:pPr>
              <a:lnSpc>
                <a:spcPct val="80000"/>
              </a:lnSpc>
              <a:buNone/>
            </a:pPr>
            <a:r>
              <a:rPr lang="en-US" altLang="zh-CN" sz="1500" b="0" dirty="0">
                <a:latin typeface="Cambria Math" pitchFamily="18" charset="0"/>
                <a:ea typeface="Cambria Math" pitchFamily="18" charset="0"/>
              </a:rPr>
              <a:t>                  </a:t>
            </a:r>
            <a:r>
              <a:rPr lang="en-US" altLang="zh-CN" sz="1500" b="0" dirty="0" smtClean="0">
                <a:latin typeface="Cambria Math" pitchFamily="18" charset="0"/>
                <a:ea typeface="Cambria Math" pitchFamily="18" charset="0"/>
              </a:rPr>
              <a:t>  P(</a:t>
            </a:r>
            <a:r>
              <a:rPr lang="en-US" altLang="zh-CN" sz="1500" b="0" dirty="0" err="1" smtClean="0">
                <a:latin typeface="Cambria Math" pitchFamily="18" charset="0"/>
                <a:ea typeface="Cambria Math" pitchFamily="18" charset="0"/>
              </a:rPr>
              <a:t>buys_computer</a:t>
            </a:r>
            <a:r>
              <a:rPr lang="en-US" altLang="zh-CN" sz="1500" b="0" dirty="0" smtClean="0">
                <a:latin typeface="Cambria Math" pitchFamily="18" charset="0"/>
                <a:ea typeface="Cambria Math" pitchFamily="18" charset="0"/>
              </a:rPr>
              <a:t> </a:t>
            </a:r>
            <a:r>
              <a:rPr lang="en-US" altLang="zh-CN" sz="1500" b="0" dirty="0">
                <a:latin typeface="Cambria Math" pitchFamily="18" charset="0"/>
                <a:ea typeface="Cambria Math" pitchFamily="18" charset="0"/>
              </a:rPr>
              <a:t>= “no”) = 5/14= </a:t>
            </a:r>
            <a:r>
              <a:rPr lang="en-US" altLang="zh-CN" sz="1500" b="0" dirty="0" smtClean="0">
                <a:latin typeface="Cambria Math" pitchFamily="18" charset="0"/>
                <a:ea typeface="Cambria Math" pitchFamily="18" charset="0"/>
              </a:rPr>
              <a:t>0.357</a:t>
            </a:r>
            <a:endParaRPr lang="en-US" altLang="zh-CN" sz="1500" b="0" dirty="0">
              <a:latin typeface="Cambria Math" pitchFamily="18" charset="0"/>
              <a:ea typeface="Cambria Math" pitchFamily="18" charset="0"/>
            </a:endParaRPr>
          </a:p>
          <a:p>
            <a:pPr>
              <a:lnSpc>
                <a:spcPct val="80000"/>
              </a:lnSpc>
            </a:pPr>
            <a:r>
              <a:rPr lang="zh-CN" altLang="en-US" sz="1500" dirty="0" smtClean="0">
                <a:latin typeface="Cambria Math" pitchFamily="18" charset="0"/>
              </a:rPr>
              <a:t>计算每个分类的</a:t>
            </a:r>
            <a:r>
              <a:rPr lang="en-US" altLang="zh-CN" sz="1500" dirty="0" smtClean="0">
                <a:solidFill>
                  <a:srgbClr val="FF7600"/>
                </a:solidFill>
                <a:latin typeface="Cambria Math" pitchFamily="18" charset="0"/>
                <a:ea typeface="Cambria Math" pitchFamily="18" charset="0"/>
              </a:rPr>
              <a:t>P(</a:t>
            </a:r>
            <a:r>
              <a:rPr lang="en-US" altLang="zh-CN" sz="1500" dirty="0" err="1" smtClean="0">
                <a:solidFill>
                  <a:srgbClr val="FF7600"/>
                </a:solidFill>
                <a:latin typeface="Cambria Math" pitchFamily="18" charset="0"/>
                <a:ea typeface="Cambria Math" pitchFamily="18" charset="0"/>
              </a:rPr>
              <a:t>X|C</a:t>
            </a:r>
            <a:r>
              <a:rPr lang="en-US" altLang="zh-CN" sz="1500" baseline="-25000" dirty="0" err="1" smtClean="0">
                <a:solidFill>
                  <a:srgbClr val="FF7600"/>
                </a:solidFill>
                <a:latin typeface="Cambria Math" pitchFamily="18" charset="0"/>
                <a:ea typeface="Cambria Math" pitchFamily="18" charset="0"/>
              </a:rPr>
              <a:t>i</a:t>
            </a:r>
            <a:r>
              <a:rPr lang="en-US" altLang="zh-CN" sz="1500" dirty="0" smtClean="0">
                <a:solidFill>
                  <a:srgbClr val="FF7600"/>
                </a:solidFill>
                <a:latin typeface="Cambria Math" pitchFamily="18" charset="0"/>
                <a:ea typeface="Cambria Math" pitchFamily="18" charset="0"/>
              </a:rPr>
              <a:t>)</a:t>
            </a:r>
            <a:endParaRPr lang="en-US" altLang="zh-CN" sz="1500" dirty="0">
              <a:solidFill>
                <a:srgbClr val="FF7600"/>
              </a:solidFill>
              <a:latin typeface="Cambria Math" pitchFamily="18" charset="0"/>
              <a:ea typeface="Cambria Math" pitchFamily="18" charset="0"/>
            </a:endParaRPr>
          </a:p>
          <a:p>
            <a:pPr>
              <a:lnSpc>
                <a:spcPct val="80000"/>
              </a:lnSpc>
              <a:buNone/>
            </a:pPr>
            <a:r>
              <a:rPr lang="en-US" altLang="zh-CN" sz="1500" b="0" dirty="0">
                <a:latin typeface="Cambria Math" pitchFamily="18" charset="0"/>
                <a:ea typeface="Cambria Math" pitchFamily="18" charset="0"/>
              </a:rPr>
              <a:t>     </a:t>
            </a:r>
            <a:r>
              <a:rPr lang="en-US" altLang="zh-CN" sz="1500" b="0" dirty="0" smtClean="0">
                <a:latin typeface="Cambria Math" pitchFamily="18" charset="0"/>
                <a:ea typeface="Cambria Math" pitchFamily="18" charset="0"/>
              </a:rPr>
              <a:t> P(age </a:t>
            </a:r>
            <a:r>
              <a:rPr lang="en-US" altLang="zh-CN" sz="1500" b="0" dirty="0">
                <a:latin typeface="Cambria Math" pitchFamily="18" charset="0"/>
                <a:ea typeface="Cambria Math" pitchFamily="18" charset="0"/>
              </a:rPr>
              <a:t>= “&lt;=30” | </a:t>
            </a:r>
            <a:r>
              <a:rPr lang="en-US" altLang="zh-CN" sz="1500" b="0" dirty="0" err="1">
                <a:latin typeface="Cambria Math" pitchFamily="18" charset="0"/>
                <a:ea typeface="Cambria Math" pitchFamily="18" charset="0"/>
              </a:rPr>
              <a:t>buys_computer</a:t>
            </a:r>
            <a:r>
              <a:rPr lang="en-US" altLang="zh-CN" sz="1500" b="0" dirty="0">
                <a:latin typeface="Cambria Math" pitchFamily="18" charset="0"/>
                <a:ea typeface="Cambria Math" pitchFamily="18" charset="0"/>
              </a:rPr>
              <a:t> = “yes”)  = 2/9 = 0.222</a:t>
            </a:r>
          </a:p>
          <a:p>
            <a:pPr>
              <a:lnSpc>
                <a:spcPct val="80000"/>
              </a:lnSpc>
              <a:buNone/>
            </a:pPr>
            <a:r>
              <a:rPr lang="en-US" altLang="zh-CN" sz="1500" b="0" dirty="0">
                <a:latin typeface="Cambria Math" pitchFamily="18" charset="0"/>
                <a:ea typeface="Cambria Math" pitchFamily="18" charset="0"/>
              </a:rPr>
              <a:t>   </a:t>
            </a:r>
            <a:r>
              <a:rPr lang="en-US" altLang="zh-CN" sz="1500" b="0" dirty="0" smtClean="0">
                <a:latin typeface="Cambria Math" pitchFamily="18" charset="0"/>
                <a:ea typeface="Cambria Math" pitchFamily="18" charset="0"/>
              </a:rPr>
              <a:t>   </a:t>
            </a:r>
            <a:r>
              <a:rPr lang="en-US" altLang="zh-CN" sz="1500" b="0" dirty="0">
                <a:latin typeface="Cambria Math" pitchFamily="18" charset="0"/>
                <a:ea typeface="Cambria Math" pitchFamily="18" charset="0"/>
              </a:rPr>
              <a:t>P(age = “&lt;= 30” | </a:t>
            </a:r>
            <a:r>
              <a:rPr lang="en-US" altLang="zh-CN" sz="1500" b="0" dirty="0" err="1">
                <a:latin typeface="Cambria Math" pitchFamily="18" charset="0"/>
                <a:ea typeface="Cambria Math" pitchFamily="18" charset="0"/>
              </a:rPr>
              <a:t>buys_computer</a:t>
            </a:r>
            <a:r>
              <a:rPr lang="en-US" altLang="zh-CN" sz="1500" b="0" dirty="0">
                <a:latin typeface="Cambria Math" pitchFamily="18" charset="0"/>
                <a:ea typeface="Cambria Math" pitchFamily="18" charset="0"/>
              </a:rPr>
              <a:t> = “no”) = 3/5 = 0.6</a:t>
            </a:r>
          </a:p>
          <a:p>
            <a:pPr>
              <a:lnSpc>
                <a:spcPct val="80000"/>
              </a:lnSpc>
              <a:buNone/>
            </a:pPr>
            <a:r>
              <a:rPr lang="en-US" altLang="zh-CN" sz="1500" b="0" dirty="0">
                <a:latin typeface="Cambria Math" pitchFamily="18" charset="0"/>
                <a:ea typeface="Cambria Math" pitchFamily="18" charset="0"/>
              </a:rPr>
              <a:t>  </a:t>
            </a:r>
            <a:r>
              <a:rPr lang="en-US" altLang="zh-CN" sz="1500" b="0" dirty="0" smtClean="0">
                <a:latin typeface="Cambria Math" pitchFamily="18" charset="0"/>
                <a:ea typeface="Cambria Math" pitchFamily="18" charset="0"/>
              </a:rPr>
              <a:t>    </a:t>
            </a:r>
            <a:r>
              <a:rPr lang="en-US" altLang="zh-CN" sz="1500" b="0" dirty="0">
                <a:latin typeface="Cambria Math" pitchFamily="18" charset="0"/>
                <a:ea typeface="Cambria Math" pitchFamily="18" charset="0"/>
              </a:rPr>
              <a:t>P(income = “medium” | </a:t>
            </a:r>
            <a:r>
              <a:rPr lang="en-US" altLang="zh-CN" sz="1500" b="0" dirty="0" err="1">
                <a:latin typeface="Cambria Math" pitchFamily="18" charset="0"/>
                <a:ea typeface="Cambria Math" pitchFamily="18" charset="0"/>
              </a:rPr>
              <a:t>buys_computer</a:t>
            </a:r>
            <a:r>
              <a:rPr lang="en-US" altLang="zh-CN" sz="1500" b="0" dirty="0">
                <a:latin typeface="Cambria Math" pitchFamily="18" charset="0"/>
                <a:ea typeface="Cambria Math" pitchFamily="18" charset="0"/>
              </a:rPr>
              <a:t> = “yes”) = 4/9 = 0.444</a:t>
            </a:r>
          </a:p>
          <a:p>
            <a:pPr>
              <a:lnSpc>
                <a:spcPct val="80000"/>
              </a:lnSpc>
              <a:buNone/>
            </a:pPr>
            <a:r>
              <a:rPr lang="en-US" altLang="zh-CN" sz="1500" b="0" dirty="0">
                <a:latin typeface="Cambria Math" pitchFamily="18" charset="0"/>
                <a:ea typeface="Cambria Math" pitchFamily="18" charset="0"/>
              </a:rPr>
              <a:t>   </a:t>
            </a:r>
            <a:r>
              <a:rPr lang="en-US" altLang="zh-CN" sz="1500" b="0" dirty="0" smtClean="0">
                <a:latin typeface="Cambria Math" pitchFamily="18" charset="0"/>
                <a:ea typeface="Cambria Math" pitchFamily="18" charset="0"/>
              </a:rPr>
              <a:t>   </a:t>
            </a:r>
            <a:r>
              <a:rPr lang="en-US" altLang="zh-CN" sz="1500" b="0" dirty="0">
                <a:latin typeface="Cambria Math" pitchFamily="18" charset="0"/>
                <a:ea typeface="Cambria Math" pitchFamily="18" charset="0"/>
              </a:rPr>
              <a:t>P(income = “medium” | </a:t>
            </a:r>
            <a:r>
              <a:rPr lang="en-US" altLang="zh-CN" sz="1500" b="0" dirty="0" err="1">
                <a:latin typeface="Cambria Math" pitchFamily="18" charset="0"/>
                <a:ea typeface="Cambria Math" pitchFamily="18" charset="0"/>
              </a:rPr>
              <a:t>buys_computer</a:t>
            </a:r>
            <a:r>
              <a:rPr lang="en-US" altLang="zh-CN" sz="1500" b="0" dirty="0">
                <a:latin typeface="Cambria Math" pitchFamily="18" charset="0"/>
                <a:ea typeface="Cambria Math" pitchFamily="18" charset="0"/>
              </a:rPr>
              <a:t> = “no”) = 2/5 = 0.4</a:t>
            </a:r>
          </a:p>
          <a:p>
            <a:pPr>
              <a:lnSpc>
                <a:spcPct val="80000"/>
              </a:lnSpc>
              <a:buNone/>
            </a:pPr>
            <a:r>
              <a:rPr lang="en-US" altLang="zh-CN" sz="1500" b="0" dirty="0">
                <a:latin typeface="Cambria Math" pitchFamily="18" charset="0"/>
                <a:ea typeface="Cambria Math" pitchFamily="18" charset="0"/>
              </a:rPr>
              <a:t>  </a:t>
            </a:r>
            <a:r>
              <a:rPr lang="en-US" altLang="zh-CN" sz="1500" b="0" dirty="0" smtClean="0">
                <a:latin typeface="Cambria Math" pitchFamily="18" charset="0"/>
                <a:ea typeface="Cambria Math" pitchFamily="18" charset="0"/>
              </a:rPr>
              <a:t>    </a:t>
            </a:r>
            <a:r>
              <a:rPr lang="en-US" altLang="zh-CN" sz="1500" b="0" dirty="0">
                <a:latin typeface="Cambria Math" pitchFamily="18" charset="0"/>
                <a:ea typeface="Cambria Math" pitchFamily="18" charset="0"/>
              </a:rPr>
              <a:t>P(student = “yes” | </a:t>
            </a:r>
            <a:r>
              <a:rPr lang="en-US" altLang="zh-CN" sz="1500" b="0" dirty="0" err="1">
                <a:latin typeface="Cambria Math" pitchFamily="18" charset="0"/>
                <a:ea typeface="Cambria Math" pitchFamily="18" charset="0"/>
              </a:rPr>
              <a:t>buys_computer</a:t>
            </a:r>
            <a:r>
              <a:rPr lang="en-US" altLang="zh-CN" sz="1500" b="0" dirty="0">
                <a:latin typeface="Cambria Math" pitchFamily="18" charset="0"/>
                <a:ea typeface="Cambria Math" pitchFamily="18" charset="0"/>
              </a:rPr>
              <a:t> = “yes) = 6/9 = 0.667</a:t>
            </a:r>
          </a:p>
          <a:p>
            <a:pPr>
              <a:lnSpc>
                <a:spcPct val="80000"/>
              </a:lnSpc>
              <a:buNone/>
            </a:pPr>
            <a:r>
              <a:rPr lang="en-US" altLang="zh-CN" sz="1500" b="0" dirty="0">
                <a:latin typeface="Cambria Math" pitchFamily="18" charset="0"/>
                <a:ea typeface="Cambria Math" pitchFamily="18" charset="0"/>
              </a:rPr>
              <a:t>  </a:t>
            </a:r>
            <a:r>
              <a:rPr lang="en-US" altLang="zh-CN" sz="1500" b="0" dirty="0" smtClean="0">
                <a:latin typeface="Cambria Math" pitchFamily="18" charset="0"/>
                <a:ea typeface="Cambria Math" pitchFamily="18" charset="0"/>
              </a:rPr>
              <a:t>    </a:t>
            </a:r>
            <a:r>
              <a:rPr lang="en-US" altLang="zh-CN" sz="1500" b="0" dirty="0">
                <a:latin typeface="Cambria Math" pitchFamily="18" charset="0"/>
                <a:ea typeface="Cambria Math" pitchFamily="18" charset="0"/>
              </a:rPr>
              <a:t>P(student = “yes” | </a:t>
            </a:r>
            <a:r>
              <a:rPr lang="en-US" altLang="zh-CN" sz="1500" b="0" dirty="0" err="1">
                <a:latin typeface="Cambria Math" pitchFamily="18" charset="0"/>
                <a:ea typeface="Cambria Math" pitchFamily="18" charset="0"/>
              </a:rPr>
              <a:t>buys_computer</a:t>
            </a:r>
            <a:r>
              <a:rPr lang="en-US" altLang="zh-CN" sz="1500" b="0" dirty="0">
                <a:latin typeface="Cambria Math" pitchFamily="18" charset="0"/>
                <a:ea typeface="Cambria Math" pitchFamily="18" charset="0"/>
              </a:rPr>
              <a:t> = “no”) = 1/5 = 0.2</a:t>
            </a:r>
          </a:p>
          <a:p>
            <a:pPr>
              <a:lnSpc>
                <a:spcPct val="80000"/>
              </a:lnSpc>
              <a:buNone/>
            </a:pPr>
            <a:r>
              <a:rPr lang="en-US" altLang="zh-CN" sz="1500" b="0" dirty="0">
                <a:latin typeface="Cambria Math" pitchFamily="18" charset="0"/>
                <a:ea typeface="Cambria Math" pitchFamily="18" charset="0"/>
              </a:rPr>
              <a:t>   </a:t>
            </a:r>
            <a:r>
              <a:rPr lang="en-US" altLang="zh-CN" sz="1500" b="0" dirty="0" smtClean="0">
                <a:latin typeface="Cambria Math" pitchFamily="18" charset="0"/>
                <a:ea typeface="Cambria Math" pitchFamily="18" charset="0"/>
              </a:rPr>
              <a:t>   </a:t>
            </a:r>
            <a:r>
              <a:rPr lang="en-US" altLang="zh-CN" sz="1500" b="0" dirty="0">
                <a:latin typeface="Cambria Math" pitchFamily="18" charset="0"/>
                <a:ea typeface="Cambria Math" pitchFamily="18" charset="0"/>
              </a:rPr>
              <a:t>P(</a:t>
            </a:r>
            <a:r>
              <a:rPr lang="en-US" altLang="zh-CN" sz="1500" b="0" dirty="0" err="1">
                <a:latin typeface="Cambria Math" pitchFamily="18" charset="0"/>
                <a:ea typeface="Cambria Math" pitchFamily="18" charset="0"/>
              </a:rPr>
              <a:t>credit_rating</a:t>
            </a:r>
            <a:r>
              <a:rPr lang="en-US" altLang="zh-CN" sz="1500" b="0" dirty="0">
                <a:latin typeface="Cambria Math" pitchFamily="18" charset="0"/>
                <a:ea typeface="Cambria Math" pitchFamily="18" charset="0"/>
              </a:rPr>
              <a:t> = “fair” | </a:t>
            </a:r>
            <a:r>
              <a:rPr lang="en-US" altLang="zh-CN" sz="1500" b="0" dirty="0" err="1">
                <a:latin typeface="Cambria Math" pitchFamily="18" charset="0"/>
                <a:ea typeface="Cambria Math" pitchFamily="18" charset="0"/>
              </a:rPr>
              <a:t>buys_computer</a:t>
            </a:r>
            <a:r>
              <a:rPr lang="en-US" altLang="zh-CN" sz="1500" b="0" dirty="0">
                <a:latin typeface="Cambria Math" pitchFamily="18" charset="0"/>
                <a:ea typeface="Cambria Math" pitchFamily="18" charset="0"/>
              </a:rPr>
              <a:t> = “yes”) = 6/9 = 0.667</a:t>
            </a:r>
          </a:p>
          <a:p>
            <a:pPr>
              <a:lnSpc>
                <a:spcPct val="80000"/>
              </a:lnSpc>
              <a:buNone/>
            </a:pPr>
            <a:r>
              <a:rPr lang="en-US" altLang="zh-CN" sz="1500" b="0" dirty="0">
                <a:latin typeface="Cambria Math" pitchFamily="18" charset="0"/>
                <a:ea typeface="Cambria Math" pitchFamily="18" charset="0"/>
              </a:rPr>
              <a:t>    </a:t>
            </a:r>
            <a:r>
              <a:rPr lang="en-US" altLang="zh-CN" sz="1500" b="0" dirty="0" smtClean="0">
                <a:latin typeface="Cambria Math" pitchFamily="18" charset="0"/>
                <a:ea typeface="Cambria Math" pitchFamily="18" charset="0"/>
              </a:rPr>
              <a:t>  </a:t>
            </a:r>
            <a:r>
              <a:rPr lang="en-US" altLang="zh-CN" sz="1500" b="0" dirty="0">
                <a:latin typeface="Cambria Math" pitchFamily="18" charset="0"/>
                <a:ea typeface="Cambria Math" pitchFamily="18" charset="0"/>
              </a:rPr>
              <a:t>P(</a:t>
            </a:r>
            <a:r>
              <a:rPr lang="en-US" altLang="zh-CN" sz="1500" b="0" dirty="0" err="1">
                <a:latin typeface="Cambria Math" pitchFamily="18" charset="0"/>
                <a:ea typeface="Cambria Math" pitchFamily="18" charset="0"/>
              </a:rPr>
              <a:t>credit_rating</a:t>
            </a:r>
            <a:r>
              <a:rPr lang="en-US" altLang="zh-CN" sz="1500" b="0" dirty="0">
                <a:latin typeface="Cambria Math" pitchFamily="18" charset="0"/>
                <a:ea typeface="Cambria Math" pitchFamily="18" charset="0"/>
              </a:rPr>
              <a:t> = “fair” | </a:t>
            </a:r>
            <a:r>
              <a:rPr lang="en-US" altLang="zh-CN" sz="1500" b="0" dirty="0" err="1">
                <a:latin typeface="Cambria Math" pitchFamily="18" charset="0"/>
                <a:ea typeface="Cambria Math" pitchFamily="18" charset="0"/>
              </a:rPr>
              <a:t>buys_computer</a:t>
            </a:r>
            <a:r>
              <a:rPr lang="en-US" altLang="zh-CN" sz="1500" b="0" dirty="0">
                <a:latin typeface="Cambria Math" pitchFamily="18" charset="0"/>
                <a:ea typeface="Cambria Math" pitchFamily="18" charset="0"/>
              </a:rPr>
              <a:t> = “no”) = 2/5 = </a:t>
            </a:r>
            <a:r>
              <a:rPr lang="en-US" altLang="zh-CN" sz="1500" b="0" dirty="0" smtClean="0">
                <a:latin typeface="Cambria Math" pitchFamily="18" charset="0"/>
                <a:ea typeface="Cambria Math" pitchFamily="18" charset="0"/>
              </a:rPr>
              <a:t>0.4</a:t>
            </a:r>
            <a:endParaRPr lang="en-US" altLang="zh-CN" sz="1500" b="0" dirty="0">
              <a:latin typeface="Cambria Math" pitchFamily="18" charset="0"/>
              <a:ea typeface="Cambria Math" pitchFamily="18" charset="0"/>
            </a:endParaRPr>
          </a:p>
          <a:p>
            <a:pPr>
              <a:lnSpc>
                <a:spcPct val="80000"/>
              </a:lnSpc>
            </a:pPr>
            <a:r>
              <a:rPr lang="en-US" altLang="zh-CN" sz="1500" dirty="0" smtClean="0">
                <a:solidFill>
                  <a:srgbClr val="008E02"/>
                </a:solidFill>
                <a:latin typeface="Cambria Math" pitchFamily="18" charset="0"/>
                <a:ea typeface="Cambria Math" pitchFamily="18" charset="0"/>
              </a:rPr>
              <a:t>X </a:t>
            </a:r>
            <a:r>
              <a:rPr lang="en-US" altLang="zh-CN" sz="1500" dirty="0">
                <a:solidFill>
                  <a:srgbClr val="008E02"/>
                </a:solidFill>
                <a:latin typeface="Cambria Math" pitchFamily="18" charset="0"/>
                <a:ea typeface="Cambria Math" pitchFamily="18" charset="0"/>
              </a:rPr>
              <a:t>= (age &lt;= 30 , income = medium, student = yes, </a:t>
            </a:r>
            <a:r>
              <a:rPr lang="en-US" altLang="zh-CN" sz="1500" dirty="0" err="1">
                <a:solidFill>
                  <a:srgbClr val="008E02"/>
                </a:solidFill>
                <a:latin typeface="Cambria Math" pitchFamily="18" charset="0"/>
                <a:ea typeface="Cambria Math" pitchFamily="18" charset="0"/>
              </a:rPr>
              <a:t>credit_rating</a:t>
            </a:r>
            <a:r>
              <a:rPr lang="en-US" altLang="zh-CN" sz="1500" dirty="0">
                <a:solidFill>
                  <a:srgbClr val="008E02"/>
                </a:solidFill>
                <a:latin typeface="Cambria Math" pitchFamily="18" charset="0"/>
                <a:ea typeface="Cambria Math" pitchFamily="18" charset="0"/>
              </a:rPr>
              <a:t> = fair</a:t>
            </a:r>
            <a:r>
              <a:rPr lang="en-US" altLang="zh-CN" sz="1500" dirty="0" smtClean="0">
                <a:solidFill>
                  <a:srgbClr val="008E02"/>
                </a:solidFill>
                <a:latin typeface="Cambria Math" pitchFamily="18" charset="0"/>
                <a:ea typeface="Cambria Math" pitchFamily="18" charset="0"/>
              </a:rPr>
              <a:t>)</a:t>
            </a:r>
            <a:endParaRPr lang="en-US" altLang="zh-CN" sz="1500" dirty="0">
              <a:solidFill>
                <a:srgbClr val="008E02"/>
              </a:solidFill>
              <a:latin typeface="Cambria Math" pitchFamily="18" charset="0"/>
              <a:ea typeface="Cambria Math" pitchFamily="18" charset="0"/>
            </a:endParaRPr>
          </a:p>
          <a:p>
            <a:pPr>
              <a:lnSpc>
                <a:spcPct val="80000"/>
              </a:lnSpc>
              <a:buNone/>
            </a:pPr>
            <a:r>
              <a:rPr lang="en-US" altLang="zh-CN" sz="1500" dirty="0" smtClean="0">
                <a:latin typeface="Cambria Math" pitchFamily="18" charset="0"/>
                <a:ea typeface="Cambria Math" pitchFamily="18" charset="0"/>
              </a:rPr>
              <a:t>      </a:t>
            </a:r>
            <a:r>
              <a:rPr lang="en-US" altLang="zh-CN" sz="1500" dirty="0">
                <a:solidFill>
                  <a:srgbClr val="FF7600"/>
                </a:solidFill>
                <a:latin typeface="Cambria Math" pitchFamily="18" charset="0"/>
                <a:ea typeface="Cambria Math" pitchFamily="18" charset="0"/>
              </a:rPr>
              <a:t>P(</a:t>
            </a:r>
            <a:r>
              <a:rPr lang="en-US" altLang="zh-CN" sz="1500" dirty="0" err="1">
                <a:solidFill>
                  <a:srgbClr val="FF7600"/>
                </a:solidFill>
                <a:latin typeface="Cambria Math" pitchFamily="18" charset="0"/>
                <a:ea typeface="Cambria Math" pitchFamily="18" charset="0"/>
              </a:rPr>
              <a:t>X|C</a:t>
            </a:r>
            <a:r>
              <a:rPr lang="en-US" altLang="zh-CN" sz="1500" baseline="-25000" dirty="0" err="1">
                <a:solidFill>
                  <a:srgbClr val="FF7600"/>
                </a:solidFill>
                <a:latin typeface="Cambria Math" pitchFamily="18" charset="0"/>
                <a:ea typeface="Cambria Math" pitchFamily="18" charset="0"/>
              </a:rPr>
              <a:t>i</a:t>
            </a:r>
            <a:r>
              <a:rPr lang="en-US" altLang="zh-CN" sz="1500" dirty="0">
                <a:solidFill>
                  <a:srgbClr val="FF7600"/>
                </a:solidFill>
                <a:latin typeface="Cambria Math" pitchFamily="18" charset="0"/>
                <a:ea typeface="Cambria Math" pitchFamily="18" charset="0"/>
              </a:rPr>
              <a:t>) : </a:t>
            </a:r>
            <a:r>
              <a:rPr lang="en-US" altLang="zh-CN" sz="1500" b="0" dirty="0">
                <a:latin typeface="Cambria Math" pitchFamily="18" charset="0"/>
                <a:ea typeface="Cambria Math" pitchFamily="18" charset="0"/>
              </a:rPr>
              <a:t>P(</a:t>
            </a:r>
            <a:r>
              <a:rPr lang="en-US" altLang="zh-CN" sz="1500" b="0" dirty="0" err="1">
                <a:latin typeface="Cambria Math" pitchFamily="18" charset="0"/>
                <a:ea typeface="Cambria Math" pitchFamily="18" charset="0"/>
              </a:rPr>
              <a:t>X|buys_computer</a:t>
            </a:r>
            <a:r>
              <a:rPr lang="en-US" altLang="zh-CN" sz="1500" b="0" dirty="0">
                <a:latin typeface="Cambria Math" pitchFamily="18" charset="0"/>
                <a:ea typeface="Cambria Math" pitchFamily="18" charset="0"/>
              </a:rPr>
              <a:t> = “yes”) = 0.222 x 0.444 x 0.667 x 0.667 = 0.044</a:t>
            </a:r>
          </a:p>
          <a:p>
            <a:pPr>
              <a:lnSpc>
                <a:spcPct val="80000"/>
              </a:lnSpc>
              <a:buNone/>
            </a:pPr>
            <a:r>
              <a:rPr lang="en-US" altLang="zh-CN" sz="1500" b="0" dirty="0">
                <a:latin typeface="Cambria Math" pitchFamily="18" charset="0"/>
                <a:ea typeface="Cambria Math" pitchFamily="18" charset="0"/>
              </a:rPr>
              <a:t>               </a:t>
            </a:r>
            <a:r>
              <a:rPr lang="en-US" altLang="zh-CN" sz="1500" b="0" dirty="0" smtClean="0">
                <a:latin typeface="Cambria Math" pitchFamily="18" charset="0"/>
                <a:ea typeface="Cambria Math" pitchFamily="18" charset="0"/>
              </a:rPr>
              <a:t>        </a:t>
            </a:r>
            <a:r>
              <a:rPr lang="en-US" altLang="zh-CN" sz="1500" b="0" dirty="0">
                <a:latin typeface="Cambria Math" pitchFamily="18" charset="0"/>
                <a:ea typeface="Cambria Math" pitchFamily="18" charset="0"/>
              </a:rPr>
              <a:t>P(</a:t>
            </a:r>
            <a:r>
              <a:rPr lang="en-US" altLang="zh-CN" sz="1500" b="0" dirty="0" err="1">
                <a:latin typeface="Cambria Math" pitchFamily="18" charset="0"/>
                <a:ea typeface="Cambria Math" pitchFamily="18" charset="0"/>
              </a:rPr>
              <a:t>X|buys_computer</a:t>
            </a:r>
            <a:r>
              <a:rPr lang="en-US" altLang="zh-CN" sz="1500" b="0" dirty="0">
                <a:latin typeface="Cambria Math" pitchFamily="18" charset="0"/>
                <a:ea typeface="Cambria Math" pitchFamily="18" charset="0"/>
              </a:rPr>
              <a:t> = “no”) = 0.6 x 0.4 x 0.2 x 0.4 = 0.019</a:t>
            </a:r>
          </a:p>
          <a:p>
            <a:pPr>
              <a:lnSpc>
                <a:spcPct val="80000"/>
              </a:lnSpc>
              <a:buNone/>
            </a:pPr>
            <a:r>
              <a:rPr lang="en-US" altLang="zh-CN" sz="1500" dirty="0" smtClean="0">
                <a:latin typeface="Cambria Math" pitchFamily="18" charset="0"/>
                <a:ea typeface="Cambria Math" pitchFamily="18" charset="0"/>
              </a:rPr>
              <a:t>      </a:t>
            </a:r>
            <a:r>
              <a:rPr lang="en-US" altLang="zh-CN" sz="1500" dirty="0" smtClean="0">
                <a:solidFill>
                  <a:srgbClr val="FF7600"/>
                </a:solidFill>
                <a:latin typeface="Cambria Math" pitchFamily="18" charset="0"/>
                <a:ea typeface="Cambria Math" pitchFamily="18" charset="0"/>
              </a:rPr>
              <a:t>P(</a:t>
            </a:r>
            <a:r>
              <a:rPr lang="en-US" altLang="zh-CN" sz="1500" dirty="0" err="1" smtClean="0">
                <a:solidFill>
                  <a:srgbClr val="FF7600"/>
                </a:solidFill>
                <a:latin typeface="Cambria Math" pitchFamily="18" charset="0"/>
                <a:ea typeface="Cambria Math" pitchFamily="18" charset="0"/>
              </a:rPr>
              <a:t>X|C</a:t>
            </a:r>
            <a:r>
              <a:rPr lang="en-US" altLang="zh-CN" sz="1500" baseline="-25000" dirty="0" err="1" smtClean="0">
                <a:solidFill>
                  <a:srgbClr val="FF7600"/>
                </a:solidFill>
                <a:latin typeface="Cambria Math" pitchFamily="18" charset="0"/>
                <a:ea typeface="Cambria Math" pitchFamily="18" charset="0"/>
              </a:rPr>
              <a:t>i</a:t>
            </a:r>
            <a:r>
              <a:rPr lang="en-US" altLang="zh-CN" sz="1500" dirty="0">
                <a:solidFill>
                  <a:srgbClr val="FF7600"/>
                </a:solidFill>
                <a:latin typeface="Cambria Math" pitchFamily="18" charset="0"/>
                <a:ea typeface="Cambria Math" pitchFamily="18" charset="0"/>
              </a:rPr>
              <a:t>)*P(</a:t>
            </a:r>
            <a:r>
              <a:rPr lang="en-US" altLang="zh-CN" sz="1500" dirty="0" err="1">
                <a:solidFill>
                  <a:srgbClr val="FF7600"/>
                </a:solidFill>
                <a:latin typeface="Cambria Math" pitchFamily="18" charset="0"/>
                <a:ea typeface="Cambria Math" pitchFamily="18" charset="0"/>
              </a:rPr>
              <a:t>C</a:t>
            </a:r>
            <a:r>
              <a:rPr lang="en-US" altLang="zh-CN" sz="1500" baseline="-25000" dirty="0" err="1">
                <a:solidFill>
                  <a:srgbClr val="FF7600"/>
                </a:solidFill>
                <a:latin typeface="Cambria Math" pitchFamily="18" charset="0"/>
                <a:ea typeface="Cambria Math" pitchFamily="18" charset="0"/>
              </a:rPr>
              <a:t>i</a:t>
            </a:r>
            <a:r>
              <a:rPr lang="en-US" altLang="zh-CN" sz="1500" dirty="0">
                <a:solidFill>
                  <a:srgbClr val="FF7600"/>
                </a:solidFill>
                <a:latin typeface="Cambria Math" pitchFamily="18" charset="0"/>
                <a:ea typeface="Cambria Math" pitchFamily="18" charset="0"/>
              </a:rPr>
              <a:t>) : </a:t>
            </a:r>
            <a:r>
              <a:rPr lang="en-US" altLang="zh-CN" sz="1500" b="0" dirty="0">
                <a:latin typeface="Cambria Math" pitchFamily="18" charset="0"/>
                <a:ea typeface="Cambria Math" pitchFamily="18" charset="0"/>
              </a:rPr>
              <a:t>P(</a:t>
            </a:r>
            <a:r>
              <a:rPr lang="en-US" altLang="zh-CN" sz="1500" b="0" dirty="0" err="1">
                <a:latin typeface="Cambria Math" pitchFamily="18" charset="0"/>
                <a:ea typeface="Cambria Math" pitchFamily="18" charset="0"/>
              </a:rPr>
              <a:t>X|buys_computer</a:t>
            </a:r>
            <a:r>
              <a:rPr lang="en-US" altLang="zh-CN" sz="1500" b="0" dirty="0">
                <a:latin typeface="Cambria Math" pitchFamily="18" charset="0"/>
                <a:ea typeface="Cambria Math" pitchFamily="18" charset="0"/>
              </a:rPr>
              <a:t> = “yes”) * P(</a:t>
            </a:r>
            <a:r>
              <a:rPr lang="en-US" altLang="zh-CN" sz="1500" b="0" dirty="0" err="1">
                <a:latin typeface="Cambria Math" pitchFamily="18" charset="0"/>
                <a:ea typeface="Cambria Math" pitchFamily="18" charset="0"/>
              </a:rPr>
              <a:t>buys_computer</a:t>
            </a:r>
            <a:r>
              <a:rPr lang="en-US" altLang="zh-CN" sz="1500" b="0" dirty="0">
                <a:latin typeface="Cambria Math" pitchFamily="18" charset="0"/>
                <a:ea typeface="Cambria Math" pitchFamily="18" charset="0"/>
              </a:rPr>
              <a:t> = “yes”) = 0.028</a:t>
            </a:r>
          </a:p>
          <a:p>
            <a:pPr>
              <a:lnSpc>
                <a:spcPct val="80000"/>
              </a:lnSpc>
              <a:buNone/>
            </a:pPr>
            <a:r>
              <a:rPr lang="en-US" altLang="zh-CN" sz="1500" b="0" dirty="0">
                <a:latin typeface="Cambria Math" pitchFamily="18" charset="0"/>
                <a:ea typeface="Cambria Math" pitchFamily="18" charset="0"/>
              </a:rPr>
              <a:t>		             P(</a:t>
            </a:r>
            <a:r>
              <a:rPr lang="en-US" altLang="zh-CN" sz="1500" b="0" dirty="0" err="1">
                <a:latin typeface="Cambria Math" pitchFamily="18" charset="0"/>
                <a:ea typeface="Cambria Math" pitchFamily="18" charset="0"/>
              </a:rPr>
              <a:t>X|buys_computer</a:t>
            </a:r>
            <a:r>
              <a:rPr lang="en-US" altLang="zh-CN" sz="1500" b="0" dirty="0">
                <a:latin typeface="Cambria Math" pitchFamily="18" charset="0"/>
                <a:ea typeface="Cambria Math" pitchFamily="18" charset="0"/>
              </a:rPr>
              <a:t> = “no”) * P(</a:t>
            </a:r>
            <a:r>
              <a:rPr lang="en-US" altLang="zh-CN" sz="1500" b="0" dirty="0" err="1">
                <a:latin typeface="Cambria Math" pitchFamily="18" charset="0"/>
                <a:ea typeface="Cambria Math" pitchFamily="18" charset="0"/>
              </a:rPr>
              <a:t>buys_computer</a:t>
            </a:r>
            <a:r>
              <a:rPr lang="en-US" altLang="zh-CN" sz="1500" b="0" dirty="0">
                <a:latin typeface="Cambria Math" pitchFamily="18" charset="0"/>
                <a:ea typeface="Cambria Math" pitchFamily="18" charset="0"/>
              </a:rPr>
              <a:t> = “no”) = </a:t>
            </a:r>
            <a:r>
              <a:rPr lang="en-US" altLang="zh-CN" sz="1500" b="0" dirty="0" smtClean="0">
                <a:latin typeface="Cambria Math" pitchFamily="18" charset="0"/>
                <a:ea typeface="Cambria Math" pitchFamily="18" charset="0"/>
              </a:rPr>
              <a:t>0.007</a:t>
            </a:r>
            <a:endParaRPr lang="en-US" altLang="zh-CN" sz="1500" b="0" dirty="0">
              <a:latin typeface="Cambria Math" pitchFamily="18" charset="0"/>
              <a:ea typeface="Cambria Math" pitchFamily="18" charset="0"/>
            </a:endParaRPr>
          </a:p>
          <a:p>
            <a:pPr>
              <a:lnSpc>
                <a:spcPct val="80000"/>
              </a:lnSpc>
            </a:pPr>
            <a:r>
              <a:rPr lang="zh-CN" altLang="en-US" sz="1500" dirty="0" smtClean="0">
                <a:latin typeface="Cambria Math" pitchFamily="18" charset="0"/>
              </a:rPr>
              <a:t>因此</a:t>
            </a:r>
            <a:r>
              <a:rPr lang="en-US" altLang="zh-CN" sz="1500" dirty="0">
                <a:latin typeface="Cambria Math" pitchFamily="18" charset="0"/>
              </a:rPr>
              <a:t>,  X</a:t>
            </a:r>
            <a:r>
              <a:rPr lang="zh-CN" altLang="en-US" sz="1500" dirty="0">
                <a:latin typeface="Cambria Math" pitchFamily="18" charset="0"/>
              </a:rPr>
              <a:t>属于的类别是</a:t>
            </a:r>
            <a:r>
              <a:rPr lang="en-US" altLang="zh-CN" sz="1500" dirty="0">
                <a:latin typeface="Cambria Math" pitchFamily="18" charset="0"/>
              </a:rPr>
              <a:t> (“</a:t>
            </a:r>
            <a:r>
              <a:rPr lang="en-US" altLang="zh-CN" sz="1500" dirty="0" err="1">
                <a:latin typeface="Cambria Math" pitchFamily="18" charset="0"/>
              </a:rPr>
              <a:t>buys_computer</a:t>
            </a:r>
            <a:r>
              <a:rPr lang="en-US" altLang="zh-CN" sz="1500" dirty="0">
                <a:latin typeface="Cambria Math" pitchFamily="18" charset="0"/>
              </a:rPr>
              <a:t> = yes”)</a:t>
            </a:r>
            <a:endParaRPr lang="zh-CN" altLang="en-US" sz="1500" dirty="0">
              <a:latin typeface="Cambria Math" pitchFamily="18" charset="0"/>
            </a:endParaRPr>
          </a:p>
        </p:txBody>
      </p:sp>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20</a:t>
            </a:fld>
            <a:endParaRPr lang="en-US" altLang="zh-CN" dirty="0"/>
          </a:p>
        </p:txBody>
      </p:sp>
    </p:spTree>
    <p:extLst>
      <p:ext uri="{BB962C8B-B14F-4D97-AF65-F5344CB8AC3E}">
        <p14:creationId xmlns:p14="http://schemas.microsoft.com/office/powerpoint/2010/main" val="30183988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朴素贝叶斯分类器的优缺点</a:t>
            </a:r>
            <a:endParaRPr lang="zh-CN" altLang="en-US" dirty="0"/>
          </a:p>
        </p:txBody>
      </p:sp>
      <p:sp>
        <p:nvSpPr>
          <p:cNvPr id="6" name="内容占位符 5"/>
          <p:cNvSpPr>
            <a:spLocks noGrp="1"/>
          </p:cNvSpPr>
          <p:nvPr>
            <p:ph idx="1"/>
          </p:nvPr>
        </p:nvSpPr>
        <p:spPr/>
        <p:txBody>
          <a:bodyPr/>
          <a:lstStyle/>
          <a:p>
            <a:r>
              <a:rPr lang="zh-CN" altLang="en-US" dirty="0" smtClean="0"/>
              <a:t>优点</a:t>
            </a:r>
            <a:endParaRPr lang="en-US" altLang="zh-CN" dirty="0" smtClean="0"/>
          </a:p>
          <a:p>
            <a:pPr lvl="1"/>
            <a:r>
              <a:rPr lang="zh-CN" altLang="en-US" dirty="0" smtClean="0"/>
              <a:t>容易实现</a:t>
            </a:r>
            <a:endParaRPr lang="en-US" altLang="zh-CN" dirty="0" smtClean="0"/>
          </a:p>
          <a:p>
            <a:pPr lvl="1"/>
            <a:r>
              <a:rPr lang="zh-CN" altLang="en-US" dirty="0" smtClean="0"/>
              <a:t>当假定成立时，与其他所有分类法相比，朴素贝叶斯分类器最准确</a:t>
            </a:r>
            <a:endParaRPr lang="en-US" altLang="zh-CN" dirty="0" smtClean="0"/>
          </a:p>
          <a:p>
            <a:r>
              <a:rPr lang="zh-CN" altLang="en-US" dirty="0"/>
              <a:t>缺点</a:t>
            </a:r>
            <a:endParaRPr lang="en-US" altLang="zh-CN" dirty="0" smtClean="0"/>
          </a:p>
          <a:p>
            <a:pPr lvl="1"/>
            <a:r>
              <a:rPr lang="zh-CN" altLang="en-US" dirty="0" smtClean="0"/>
              <a:t>假定类条件独立，会引起结果不精确</a:t>
            </a:r>
            <a:endParaRPr lang="en-US" altLang="zh-CN" dirty="0" smtClean="0"/>
          </a:p>
          <a:p>
            <a:pPr lvl="1"/>
            <a:r>
              <a:rPr lang="zh-CN" altLang="en-US" dirty="0" smtClean="0"/>
              <a:t>在实践中，变量之间的依赖可能存在</a:t>
            </a:r>
            <a:endParaRPr lang="en-US" altLang="zh-CN" dirty="0" smtClean="0"/>
          </a:p>
          <a:p>
            <a:pPr lvl="2"/>
            <a:r>
              <a:rPr lang="zh-CN" altLang="en-US" dirty="0" smtClean="0"/>
              <a:t>这些依赖不能用朴素贝叶斯分类器来建模</a:t>
            </a:r>
            <a:endParaRPr lang="en-US" altLang="zh-CN" dirty="0" smtClean="0"/>
          </a:p>
        </p:txBody>
      </p:sp>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21</a:t>
            </a:fld>
            <a:endParaRPr lang="en-US" altLang="zh-CN" dirty="0"/>
          </a:p>
        </p:txBody>
      </p:sp>
    </p:spTree>
    <p:extLst>
      <p:ext uri="{BB962C8B-B14F-4D97-AF65-F5344CB8AC3E}">
        <p14:creationId xmlns:p14="http://schemas.microsoft.com/office/powerpoint/2010/main" val="25544452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solidFill>
                  <a:schemeClr val="tx2">
                    <a:lumMod val="95000"/>
                    <a:lumOff val="5000"/>
                  </a:schemeClr>
                </a:solidFill>
              </a:rPr>
              <a:t>如何处理变量之间的依赖</a:t>
            </a:r>
            <a:r>
              <a:rPr lang="zh-CN" altLang="en-US" dirty="0" smtClean="0">
                <a:solidFill>
                  <a:schemeClr val="tx2">
                    <a:lumMod val="95000"/>
                    <a:lumOff val="5000"/>
                  </a:schemeClr>
                </a:solidFill>
              </a:rPr>
              <a:t>？</a:t>
            </a:r>
            <a:endParaRPr lang="zh-CN" altLang="en-US" dirty="0">
              <a:solidFill>
                <a:schemeClr val="tx2">
                  <a:lumMod val="95000"/>
                  <a:lumOff val="5000"/>
                </a:schemeClr>
              </a:solidFill>
            </a:endParaRPr>
          </a:p>
        </p:txBody>
      </p:sp>
      <p:sp>
        <p:nvSpPr>
          <p:cNvPr id="12" name="内容占位符 11"/>
          <p:cNvSpPr>
            <a:spLocks noGrp="1"/>
          </p:cNvSpPr>
          <p:nvPr>
            <p:ph idx="1"/>
          </p:nvPr>
        </p:nvSpPr>
        <p:spPr>
          <a:xfrm>
            <a:off x="381000" y="2971800"/>
            <a:ext cx="8382000" cy="990600"/>
          </a:xfrm>
        </p:spPr>
        <p:txBody>
          <a:bodyPr/>
          <a:lstStyle/>
          <a:p>
            <a:pPr marL="0" lvl="1" indent="0" algn="ctr">
              <a:spcBef>
                <a:spcPct val="50000"/>
              </a:spcBef>
              <a:buSzPct val="60000"/>
              <a:buNone/>
            </a:pPr>
            <a:r>
              <a:rPr lang="zh-CN" altLang="en-US" sz="4400" b="1" dirty="0">
                <a:solidFill>
                  <a:schemeClr val="tx2"/>
                </a:solidFill>
                <a:latin typeface="微软雅黑" pitchFamily="34" charset="-122"/>
                <a:ea typeface="微软雅黑" pitchFamily="34" charset="-122"/>
              </a:rPr>
              <a:t>贝叶斯</a:t>
            </a:r>
            <a:r>
              <a:rPr lang="zh-CN" altLang="en-US" sz="4400" b="1" dirty="0" smtClean="0">
                <a:solidFill>
                  <a:schemeClr val="tx2"/>
                </a:solidFill>
                <a:latin typeface="微软雅黑" pitchFamily="34" charset="-122"/>
                <a:ea typeface="微软雅黑" pitchFamily="34" charset="-122"/>
              </a:rPr>
              <a:t>网络</a:t>
            </a:r>
            <a:endParaRPr lang="zh-CN" altLang="en-US" sz="4400" b="1" dirty="0">
              <a:solidFill>
                <a:schemeClr val="tx2"/>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22</a:t>
            </a:fld>
            <a:endParaRPr lang="en-US" altLang="zh-CN" dirty="0"/>
          </a:p>
        </p:txBody>
      </p:sp>
    </p:spTree>
    <p:extLst>
      <p:ext uri="{BB962C8B-B14F-4D97-AF65-F5344CB8AC3E}">
        <p14:creationId xmlns:p14="http://schemas.microsoft.com/office/powerpoint/2010/main" val="22617580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sz="quarter"/>
          </p:nvPr>
        </p:nvSpPr>
        <p:spPr/>
        <p:txBody>
          <a:bodyPr/>
          <a:lstStyle/>
          <a:p>
            <a:r>
              <a:rPr lang="zh-CN" altLang="en-US" dirty="0" smtClean="0"/>
              <a:t>贝叶斯网络</a:t>
            </a:r>
            <a:endParaRPr lang="zh-CN" altLang="en-US" dirty="0"/>
          </a:p>
        </p:txBody>
      </p:sp>
      <p:sp>
        <p:nvSpPr>
          <p:cNvPr id="3" name="副标题 2"/>
          <p:cNvSpPr>
            <a:spLocks noGrp="1"/>
          </p:cNvSpPr>
          <p:nvPr>
            <p:ph type="subTitle" sz="quarter"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23</a:t>
            </a:fld>
            <a:endParaRPr lang="en-US" altLang="zh-CN" dirty="0"/>
          </a:p>
        </p:txBody>
      </p:sp>
    </p:spTree>
    <p:extLst>
      <p:ext uri="{BB962C8B-B14F-4D97-AF65-F5344CB8AC3E}">
        <p14:creationId xmlns:p14="http://schemas.microsoft.com/office/powerpoint/2010/main" val="3500709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t>贝叶斯网络</a:t>
            </a:r>
            <a:endParaRPr lang="zh-CN" altLang="en-US" dirty="0"/>
          </a:p>
        </p:txBody>
      </p:sp>
      <p:sp>
        <p:nvSpPr>
          <p:cNvPr id="12" name="内容占位符 11"/>
          <p:cNvSpPr>
            <a:spLocks noGrp="1"/>
          </p:cNvSpPr>
          <p:nvPr>
            <p:ph idx="1"/>
          </p:nvPr>
        </p:nvSpPr>
        <p:spPr/>
        <p:txBody>
          <a:bodyPr/>
          <a:lstStyle/>
          <a:p>
            <a:r>
              <a:rPr lang="zh-CN" altLang="en-US" dirty="0" smtClean="0"/>
              <a:t>贝叶斯网络允许在变量的子集间定义类条件的独立性</a:t>
            </a:r>
            <a:endParaRPr lang="en-US" altLang="zh-CN" dirty="0" smtClean="0"/>
          </a:p>
          <a:p>
            <a:r>
              <a:rPr lang="zh-CN" altLang="en-US" dirty="0" smtClean="0"/>
              <a:t>提供一种因果关系的图形模型</a:t>
            </a:r>
            <a:endParaRPr lang="en-US" altLang="zh-CN" dirty="0" smtClean="0"/>
          </a:p>
          <a:p>
            <a:pPr lvl="1"/>
            <a:r>
              <a:rPr lang="zh-CN" altLang="en-US" dirty="0" smtClean="0"/>
              <a:t>描述变量间的依赖关系</a:t>
            </a:r>
            <a:endParaRPr lang="en-US" altLang="zh-CN" dirty="0" smtClean="0"/>
          </a:p>
          <a:p>
            <a:pPr lvl="1"/>
            <a:r>
              <a:rPr lang="zh-CN" altLang="en-US" dirty="0" smtClean="0"/>
              <a:t>说明联合条件概率分布</a:t>
            </a:r>
            <a:endParaRPr lang="en-US" altLang="zh-CN" dirty="0" smtClean="0"/>
          </a:p>
          <a:p>
            <a:pPr lvl="1"/>
            <a:r>
              <a:rPr lang="zh-CN" altLang="en-US" dirty="0" smtClean="0"/>
              <a:t>给定其双亲，每个变量有条件地独立于图中它的非后代</a:t>
            </a:r>
            <a:endParaRPr lang="zh-CN" altLang="en-US" dirty="0"/>
          </a:p>
        </p:txBody>
      </p:sp>
      <p:sp>
        <p:nvSpPr>
          <p:cNvPr id="4" name="灯片编号占位符 3"/>
          <p:cNvSpPr>
            <a:spLocks noGrp="1"/>
          </p:cNvSpPr>
          <p:nvPr>
            <p:ph type="sldNum" sz="quarter" idx="10"/>
          </p:nvPr>
        </p:nvSpPr>
        <p:spPr/>
        <p:txBody>
          <a:bodyPr/>
          <a:lstStyle/>
          <a:p>
            <a:pPr>
              <a:defRPr/>
            </a:pPr>
            <a:fld id="{D983B628-62C1-41F0-B707-CA824F8A6578}" type="slidenum">
              <a:rPr lang="zh-CN" altLang="en-US" smtClean="0"/>
              <a:pPr>
                <a:defRPr/>
              </a:pPr>
              <a:t>24</a:t>
            </a:fld>
            <a:endParaRPr lang="en-US" altLang="zh-CN"/>
          </a:p>
        </p:txBody>
      </p:sp>
      <mc:AlternateContent xmlns:mc="http://schemas.openxmlformats.org/markup-compatibility/2006" xmlns:a14="http://schemas.microsoft.com/office/drawing/2010/main">
        <mc:Choice Requires="a14">
          <p:sp>
            <p:nvSpPr>
              <p:cNvPr id="13" name="AutoShape 4"/>
              <p:cNvSpPr>
                <a:spLocks noChangeArrowheads="1"/>
              </p:cNvSpPr>
              <p:nvPr/>
            </p:nvSpPr>
            <p:spPr bwMode="auto">
              <a:xfrm>
                <a:off x="1066800" y="4152900"/>
                <a:ext cx="457200" cy="457200"/>
              </a:xfrm>
              <a:prstGeom prst="flowChartConnector">
                <a:avLst/>
              </a:prstGeom>
              <a:solidFill>
                <a:schemeClr val="accent1">
                  <a:lumMod val="40000"/>
                  <a:lumOff val="60000"/>
                </a:schemeClr>
              </a:solidFill>
              <a:ln w="9525">
                <a:solidFill>
                  <a:schemeClr val="tx1"/>
                </a:solidFill>
                <a:miter lim="800000"/>
                <a:headEnd/>
                <a:tailEnd/>
              </a:ln>
              <a:effectLst/>
            </p:spPr>
            <p:txBody>
              <a:bodyPr wrap="none" anchor="ctr" anchorCtr="1"/>
              <a:lstStyle/>
              <a:p>
                <a:pPr algn="ctr"/>
                <a14:m>
                  <m:oMathPara xmlns:m="http://schemas.openxmlformats.org/officeDocument/2006/math">
                    <m:oMathParaPr>
                      <m:jc m:val="centerGroup"/>
                    </m:oMathParaPr>
                    <m:oMath xmlns:m="http://schemas.openxmlformats.org/officeDocument/2006/math">
                      <m:r>
                        <a:rPr lang="en-US" altLang="zh-CN" sz="2400" b="1" i="1" dirty="0" smtClean="0">
                          <a:latin typeface="Cambria Math"/>
                          <a:ea typeface="宋体" charset="-122"/>
                        </a:rPr>
                        <m:t> </m:t>
                      </m:r>
                      <m:r>
                        <a:rPr lang="en-US" altLang="zh-CN" sz="2400" b="1" i="1" dirty="0" smtClean="0">
                          <a:latin typeface="Cambria Math"/>
                          <a:ea typeface="宋体" charset="-122"/>
                        </a:rPr>
                        <m:t>𝑿</m:t>
                      </m:r>
                    </m:oMath>
                  </m:oMathPara>
                </a14:m>
                <a:endParaRPr lang="en-US" altLang="zh-CN" sz="2400" b="1" dirty="0">
                  <a:ea typeface="宋体" charset="-122"/>
                </a:endParaRPr>
              </a:p>
            </p:txBody>
          </p:sp>
        </mc:Choice>
        <mc:Fallback xmlns="">
          <p:sp>
            <p:nvSpPr>
              <p:cNvPr id="13" name="AutoShape 4"/>
              <p:cNvSpPr>
                <a:spLocks noRot="1" noChangeAspect="1" noMove="1" noResize="1" noEditPoints="1" noAdjustHandles="1" noChangeArrowheads="1" noChangeShapeType="1" noTextEdit="1"/>
              </p:cNvSpPr>
              <p:nvPr/>
            </p:nvSpPr>
            <p:spPr bwMode="auto">
              <a:xfrm>
                <a:off x="1066800" y="4152900"/>
                <a:ext cx="457200" cy="457200"/>
              </a:xfrm>
              <a:prstGeom prst="flowChartConnector">
                <a:avLst/>
              </a:prstGeom>
              <a:blipFill rotWithShape="1">
                <a:blip r:embed="rId2"/>
                <a:stretch>
                  <a:fillRect/>
                </a:stretch>
              </a:blipFill>
              <a:ln w="9525">
                <a:solidFill>
                  <a:schemeClr val="tx1"/>
                </a:solidFill>
                <a:miter lim="800000"/>
                <a:headEnd/>
                <a:tailEnd/>
              </a:ln>
              <a:effectLst/>
            </p:spPr>
            <p:txBody>
              <a:bodyPr/>
              <a:lstStyle/>
              <a:p>
                <a:r>
                  <a:rPr lang="zh-CN" altLang="en-US">
                    <a:noFill/>
                  </a:rPr>
                  <a:t> </a:t>
                </a:r>
              </a:p>
            </p:txBody>
          </p:sp>
        </mc:Fallback>
      </mc:AlternateContent>
      <p:grpSp>
        <p:nvGrpSpPr>
          <p:cNvPr id="14" name="Group 14"/>
          <p:cNvGrpSpPr>
            <a:grpSpLocks/>
          </p:cNvGrpSpPr>
          <p:nvPr/>
        </p:nvGrpSpPr>
        <p:grpSpPr bwMode="auto">
          <a:xfrm>
            <a:off x="1295400" y="3695700"/>
            <a:ext cx="1905000" cy="1905000"/>
            <a:chOff x="1344" y="2400"/>
            <a:chExt cx="1200" cy="1200"/>
          </a:xfrm>
        </p:grpSpPr>
        <mc:AlternateContent xmlns:mc="http://schemas.openxmlformats.org/markup-compatibility/2006" xmlns:a14="http://schemas.microsoft.com/office/drawing/2010/main">
          <mc:Choice Requires="a14">
            <p:sp>
              <p:nvSpPr>
                <p:cNvPr id="15" name="AutoShape 5"/>
                <p:cNvSpPr>
                  <a:spLocks noChangeArrowheads="1"/>
                </p:cNvSpPr>
                <p:nvPr/>
              </p:nvSpPr>
              <p:spPr bwMode="auto">
                <a:xfrm>
                  <a:off x="2064" y="2640"/>
                  <a:ext cx="288" cy="288"/>
                </a:xfrm>
                <a:prstGeom prst="flowChartConnector">
                  <a:avLst/>
                </a:prstGeom>
                <a:solidFill>
                  <a:schemeClr val="accent1">
                    <a:lumMod val="40000"/>
                    <a:lumOff val="60000"/>
                  </a:schemeClr>
                </a:solidFill>
                <a:ln w="9525">
                  <a:solidFill>
                    <a:schemeClr val="tx1"/>
                  </a:solidFill>
                  <a:miter lim="800000"/>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CN" sz="2400" b="1" i="1" dirty="0" smtClean="0">
                            <a:latin typeface="Cambria Math"/>
                            <a:ea typeface="宋体" charset="-122"/>
                          </a:rPr>
                          <m:t>  </m:t>
                        </m:r>
                        <m:r>
                          <a:rPr lang="en-US" altLang="zh-CN" sz="2400" b="1" i="1" dirty="0" smtClean="0">
                            <a:latin typeface="Cambria Math"/>
                            <a:ea typeface="宋体" charset="-122"/>
                          </a:rPr>
                          <m:t>𝒀</m:t>
                        </m:r>
                      </m:oMath>
                    </m:oMathPara>
                  </a14:m>
                  <a:endParaRPr lang="en-US" altLang="zh-CN" sz="2400" b="1" dirty="0">
                    <a:ea typeface="宋体" charset="-122"/>
                  </a:endParaRPr>
                </a:p>
              </p:txBody>
            </p:sp>
          </mc:Choice>
          <mc:Fallback xmlns="">
            <p:sp>
              <p:nvSpPr>
                <p:cNvPr id="15" name="AutoShape 5"/>
                <p:cNvSpPr>
                  <a:spLocks noRot="1" noChangeAspect="1" noMove="1" noResize="1" noEditPoints="1" noAdjustHandles="1" noChangeArrowheads="1" noChangeShapeType="1" noTextEdit="1"/>
                </p:cNvSpPr>
                <p:nvPr/>
              </p:nvSpPr>
              <p:spPr bwMode="auto">
                <a:xfrm>
                  <a:off x="2064" y="2640"/>
                  <a:ext cx="288" cy="288"/>
                </a:xfrm>
                <a:prstGeom prst="flowChartConnector">
                  <a:avLst/>
                </a:prstGeom>
                <a:blipFill rotWithShape="1">
                  <a:blip r:embed="rId3"/>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AutoShape 6"/>
                <p:cNvSpPr>
                  <a:spLocks noChangeArrowheads="1"/>
                </p:cNvSpPr>
                <p:nvPr/>
              </p:nvSpPr>
              <p:spPr bwMode="auto">
                <a:xfrm>
                  <a:off x="1584" y="3168"/>
                  <a:ext cx="288" cy="288"/>
                </a:xfrm>
                <a:prstGeom prst="flowChartConnector">
                  <a:avLst/>
                </a:prstGeom>
                <a:solidFill>
                  <a:schemeClr val="accent1">
                    <a:lumMod val="40000"/>
                    <a:lumOff val="60000"/>
                  </a:schemeClr>
                </a:solidFill>
                <a:ln w="9525">
                  <a:solidFill>
                    <a:schemeClr val="tx1"/>
                  </a:solidFill>
                  <a:miter lim="800000"/>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CN" sz="2400" b="1" i="1" dirty="0" smtClean="0">
                            <a:latin typeface="Cambria Math"/>
                            <a:ea typeface="宋体" charset="-122"/>
                          </a:rPr>
                          <m:t> </m:t>
                        </m:r>
                        <m:r>
                          <a:rPr lang="en-US" altLang="zh-CN" sz="2400" b="1" i="1" dirty="0" smtClean="0">
                            <a:latin typeface="Cambria Math"/>
                            <a:ea typeface="宋体" charset="-122"/>
                          </a:rPr>
                          <m:t>𝒁</m:t>
                        </m:r>
                      </m:oMath>
                    </m:oMathPara>
                  </a14:m>
                  <a:endParaRPr lang="en-US" altLang="zh-CN" sz="2400" b="1" dirty="0">
                    <a:ea typeface="宋体" charset="-122"/>
                  </a:endParaRPr>
                </a:p>
              </p:txBody>
            </p:sp>
          </mc:Choice>
          <mc:Fallback xmlns="">
            <p:sp>
              <p:nvSpPr>
                <p:cNvPr id="16" name="AutoShape 6"/>
                <p:cNvSpPr>
                  <a:spLocks noRot="1" noChangeAspect="1" noMove="1" noResize="1" noEditPoints="1" noAdjustHandles="1" noChangeArrowheads="1" noChangeShapeType="1" noTextEdit="1"/>
                </p:cNvSpPr>
                <p:nvPr/>
              </p:nvSpPr>
              <p:spPr bwMode="auto">
                <a:xfrm>
                  <a:off x="1584" y="3168"/>
                  <a:ext cx="288" cy="288"/>
                </a:xfrm>
                <a:prstGeom prst="flowChartConnector">
                  <a:avLst/>
                </a:prstGeom>
                <a:blipFill rotWithShape="1">
                  <a:blip r:embed="rId4"/>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7" name="Line 7"/>
            <p:cNvSpPr>
              <a:spLocks noChangeShapeType="1"/>
            </p:cNvSpPr>
            <p:nvPr/>
          </p:nvSpPr>
          <p:spPr bwMode="auto">
            <a:xfrm>
              <a:off x="1440" y="2928"/>
              <a:ext cx="192" cy="2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8"/>
            <p:cNvSpPr>
              <a:spLocks noChangeShapeType="1"/>
            </p:cNvSpPr>
            <p:nvPr/>
          </p:nvSpPr>
          <p:spPr bwMode="auto">
            <a:xfrm flipH="1">
              <a:off x="1776" y="2880"/>
              <a:ext cx="336" cy="33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mc:AlternateContent xmlns:mc="http://schemas.openxmlformats.org/markup-compatibility/2006" xmlns:a14="http://schemas.microsoft.com/office/drawing/2010/main">
          <mc:Choice Requires="a14">
            <p:sp>
              <p:nvSpPr>
                <p:cNvPr id="19" name="AutoShape 9"/>
                <p:cNvSpPr>
                  <a:spLocks noChangeArrowheads="1"/>
                </p:cNvSpPr>
                <p:nvPr/>
              </p:nvSpPr>
              <p:spPr bwMode="auto">
                <a:xfrm>
                  <a:off x="2256" y="3312"/>
                  <a:ext cx="288" cy="288"/>
                </a:xfrm>
                <a:prstGeom prst="flowChartConnector">
                  <a:avLst/>
                </a:prstGeom>
                <a:solidFill>
                  <a:schemeClr val="accent1">
                    <a:lumMod val="40000"/>
                    <a:lumOff val="60000"/>
                  </a:schemeClr>
                </a:solidFill>
                <a:ln w="9525">
                  <a:solidFill>
                    <a:schemeClr val="tx1"/>
                  </a:solidFill>
                  <a:miter lim="800000"/>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CN" sz="2400" b="1" i="1" dirty="0" smtClean="0">
                            <a:latin typeface="Cambria Math"/>
                            <a:ea typeface="宋体" charset="-122"/>
                          </a:rPr>
                          <m:t> </m:t>
                        </m:r>
                        <m:r>
                          <a:rPr lang="en-US" altLang="zh-CN" sz="2400" b="1" i="1" dirty="0" smtClean="0">
                            <a:latin typeface="Cambria Math"/>
                            <a:ea typeface="宋体" charset="-122"/>
                          </a:rPr>
                          <m:t>𝑷</m:t>
                        </m:r>
                      </m:oMath>
                    </m:oMathPara>
                  </a14:m>
                  <a:endParaRPr lang="en-US" altLang="zh-CN" sz="2400" b="1" dirty="0">
                    <a:ea typeface="宋体" charset="-122"/>
                  </a:endParaRPr>
                </a:p>
              </p:txBody>
            </p:sp>
          </mc:Choice>
          <mc:Fallback xmlns="">
            <p:sp>
              <p:nvSpPr>
                <p:cNvPr id="19" name="AutoShape 9"/>
                <p:cNvSpPr>
                  <a:spLocks noRot="1" noChangeAspect="1" noMove="1" noResize="1" noEditPoints="1" noAdjustHandles="1" noChangeArrowheads="1" noChangeShapeType="1" noTextEdit="1"/>
                </p:cNvSpPr>
                <p:nvPr/>
              </p:nvSpPr>
              <p:spPr bwMode="auto">
                <a:xfrm>
                  <a:off x="2256" y="3312"/>
                  <a:ext cx="288" cy="288"/>
                </a:xfrm>
                <a:prstGeom prst="flowChartConnector">
                  <a:avLst/>
                </a:prstGeom>
                <a:blipFill rotWithShape="1">
                  <a:blip r:embed="rId5"/>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0" name="Line 10"/>
            <p:cNvSpPr>
              <a:spLocks noChangeShapeType="1"/>
            </p:cNvSpPr>
            <p:nvPr/>
          </p:nvSpPr>
          <p:spPr bwMode="auto">
            <a:xfrm>
              <a:off x="2256" y="2928"/>
              <a:ext cx="96" cy="43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11"/>
            <p:cNvSpPr>
              <a:spLocks noChangeShapeType="1"/>
            </p:cNvSpPr>
            <p:nvPr/>
          </p:nvSpPr>
          <p:spPr bwMode="auto">
            <a:xfrm>
              <a:off x="1344" y="2400"/>
              <a:ext cx="0" cy="2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12"/>
            <p:cNvSpPr>
              <a:spLocks noChangeShapeType="1"/>
            </p:cNvSpPr>
            <p:nvPr/>
          </p:nvSpPr>
          <p:spPr bwMode="auto">
            <a:xfrm>
              <a:off x="2112" y="2400"/>
              <a:ext cx="48"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mc:AlternateContent xmlns:mc="http://schemas.openxmlformats.org/markup-compatibility/2006" xmlns:a14="http://schemas.microsoft.com/office/drawing/2010/main">
        <mc:Choice Requires="a14">
          <p:sp>
            <p:nvSpPr>
              <p:cNvPr id="24" name="内容占位符 11"/>
              <p:cNvSpPr txBox="1">
                <a:spLocks/>
              </p:cNvSpPr>
              <p:nvPr/>
            </p:nvSpPr>
            <p:spPr bwMode="auto">
              <a:xfrm>
                <a:off x="4191000" y="3657600"/>
                <a:ext cx="4343399" cy="21336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lnSpc>
                    <a:spcPct val="90000"/>
                  </a:lnSpc>
                  <a:spcBef>
                    <a:spcPct val="50000"/>
                  </a:spcBef>
                  <a:spcAft>
                    <a:spcPct val="0"/>
                  </a:spcAft>
                  <a:buClr>
                    <a:schemeClr val="accent1"/>
                  </a:buClr>
                  <a:buSzPct val="60000"/>
                  <a:buFont typeface="Wingdings" pitchFamily="2" charset="2"/>
                  <a:buChar char="n"/>
                  <a:defRPr sz="2400" b="1">
                    <a:solidFill>
                      <a:schemeClr val="tx1"/>
                    </a:solidFill>
                    <a:latin typeface="+mj-lt"/>
                    <a:ea typeface="+mn-ea"/>
                    <a:cs typeface="Tahoma" pitchFamily="34" charset="0"/>
                  </a:defRPr>
                </a:lvl1pPr>
                <a:lvl2pPr marL="628650" indent="-282575" algn="l" rtl="0" eaLnBrk="0" fontAlgn="base" hangingPunct="0">
                  <a:lnSpc>
                    <a:spcPct val="90000"/>
                  </a:lnSpc>
                  <a:spcBef>
                    <a:spcPct val="25000"/>
                  </a:spcBef>
                  <a:spcAft>
                    <a:spcPct val="0"/>
                  </a:spcAft>
                  <a:buClr>
                    <a:schemeClr val="accent1"/>
                  </a:buClr>
                  <a:buFont typeface="Arial" pitchFamily="34" charset="0"/>
                  <a:buChar char="–"/>
                  <a:defRPr sz="2000">
                    <a:solidFill>
                      <a:schemeClr val="tx1"/>
                    </a:solidFill>
                    <a:latin typeface="+mn-lt"/>
                    <a:cs typeface="Tahoma" pitchFamily="34" charset="0"/>
                  </a:defRPr>
                </a:lvl2pPr>
                <a:lvl3pPr marL="800100" indent="-165100" algn="l" rtl="0" eaLnBrk="0" fontAlgn="base" hangingPunct="0">
                  <a:lnSpc>
                    <a:spcPct val="90000"/>
                  </a:lnSpc>
                  <a:spcBef>
                    <a:spcPct val="25000"/>
                  </a:spcBef>
                  <a:spcAft>
                    <a:spcPct val="0"/>
                  </a:spcAft>
                  <a:buChar char="•"/>
                  <a:defRPr>
                    <a:solidFill>
                      <a:schemeClr val="tx1"/>
                    </a:solidFill>
                    <a:latin typeface="+mn-lt"/>
                    <a:cs typeface="Tahoma" pitchFamily="34" charset="0"/>
                  </a:defRPr>
                </a:lvl3pPr>
                <a:lvl4pPr marL="1092200" indent="-177800" algn="l" rtl="0" eaLnBrk="0" fontAlgn="base" hangingPunct="0">
                  <a:lnSpc>
                    <a:spcPct val="90000"/>
                  </a:lnSpc>
                  <a:spcBef>
                    <a:spcPct val="25000"/>
                  </a:spcBef>
                  <a:spcAft>
                    <a:spcPct val="0"/>
                  </a:spcAft>
                  <a:buChar char="•"/>
                  <a:defRPr>
                    <a:solidFill>
                      <a:schemeClr val="tx1"/>
                    </a:solidFill>
                    <a:latin typeface="+mn-lt"/>
                    <a:cs typeface="Tahoma" pitchFamily="34" charset="0"/>
                  </a:defRPr>
                </a:lvl4pPr>
                <a:lvl5pPr marL="1371600" indent="-165100" algn="l" rtl="0" eaLnBrk="0" fontAlgn="base" hangingPunct="0">
                  <a:lnSpc>
                    <a:spcPct val="90000"/>
                  </a:lnSpc>
                  <a:spcBef>
                    <a:spcPct val="25000"/>
                  </a:spcBef>
                  <a:spcAft>
                    <a:spcPct val="0"/>
                  </a:spcAft>
                  <a:buChar char="•"/>
                  <a:defRPr>
                    <a:solidFill>
                      <a:schemeClr val="tx1"/>
                    </a:solidFill>
                    <a:latin typeface="+mn-lt"/>
                    <a:cs typeface="Tahoma" pitchFamily="34" charset="0"/>
                  </a:defRPr>
                </a:lvl5pPr>
                <a:lvl6pPr marL="1828800" indent="-165100" algn="l" rtl="0" fontAlgn="base">
                  <a:lnSpc>
                    <a:spcPct val="90000"/>
                  </a:lnSpc>
                  <a:spcBef>
                    <a:spcPct val="25000"/>
                  </a:spcBef>
                  <a:spcAft>
                    <a:spcPct val="0"/>
                  </a:spcAft>
                  <a:buChar char="•"/>
                  <a:defRPr>
                    <a:solidFill>
                      <a:schemeClr val="tx1"/>
                    </a:solidFill>
                    <a:latin typeface="+mn-lt"/>
                  </a:defRPr>
                </a:lvl6pPr>
                <a:lvl7pPr marL="2286000" indent="-165100" algn="l" rtl="0" fontAlgn="base">
                  <a:lnSpc>
                    <a:spcPct val="90000"/>
                  </a:lnSpc>
                  <a:spcBef>
                    <a:spcPct val="25000"/>
                  </a:spcBef>
                  <a:spcAft>
                    <a:spcPct val="0"/>
                  </a:spcAft>
                  <a:buChar char="•"/>
                  <a:defRPr>
                    <a:solidFill>
                      <a:schemeClr val="tx1"/>
                    </a:solidFill>
                    <a:latin typeface="+mn-lt"/>
                  </a:defRPr>
                </a:lvl7pPr>
                <a:lvl8pPr marL="2743200" indent="-165100" algn="l" rtl="0" fontAlgn="base">
                  <a:lnSpc>
                    <a:spcPct val="90000"/>
                  </a:lnSpc>
                  <a:spcBef>
                    <a:spcPct val="25000"/>
                  </a:spcBef>
                  <a:spcAft>
                    <a:spcPct val="0"/>
                  </a:spcAft>
                  <a:buChar char="•"/>
                  <a:defRPr>
                    <a:solidFill>
                      <a:schemeClr val="tx1"/>
                    </a:solidFill>
                    <a:latin typeface="+mn-lt"/>
                  </a:defRPr>
                </a:lvl8pPr>
                <a:lvl9pPr marL="3200400" indent="-165100" algn="l" rtl="0" fontAlgn="base">
                  <a:lnSpc>
                    <a:spcPct val="90000"/>
                  </a:lnSpc>
                  <a:spcBef>
                    <a:spcPct val="25000"/>
                  </a:spcBef>
                  <a:spcAft>
                    <a:spcPct val="0"/>
                  </a:spcAft>
                  <a:buChar char="•"/>
                  <a:defRPr>
                    <a:solidFill>
                      <a:schemeClr val="tx1"/>
                    </a:solidFill>
                    <a:latin typeface="+mn-lt"/>
                  </a:defRPr>
                </a:lvl9pPr>
              </a:lstStyle>
              <a:p>
                <a:r>
                  <a:rPr lang="zh-CN" altLang="en-US" sz="1800" b="0" dirty="0" smtClean="0"/>
                  <a:t>节点：代表一个随机变量</a:t>
                </a:r>
                <a:endParaRPr lang="en-US" altLang="zh-CN" sz="1800" b="0" dirty="0"/>
              </a:p>
              <a:p>
                <a:r>
                  <a:rPr lang="zh-CN" altLang="en-US" sz="1800" b="0" dirty="0" smtClean="0"/>
                  <a:t>弧：表示一个概率依赖</a:t>
                </a:r>
                <a:endParaRPr lang="en-US" altLang="zh-CN" sz="1800" b="0" dirty="0"/>
              </a:p>
              <a:p>
                <a14:m>
                  <m:oMath xmlns:m="http://schemas.openxmlformats.org/officeDocument/2006/math">
                    <m:r>
                      <a:rPr lang="en-US" altLang="zh-CN" sz="1800" b="0" i="1" dirty="0" smtClean="0">
                        <a:latin typeface="Cambria Math"/>
                      </a:rPr>
                      <m:t>𝑋</m:t>
                    </m:r>
                  </m:oMath>
                </a14:m>
                <a:r>
                  <a:rPr lang="zh-CN" altLang="en-US" sz="1800" b="0" dirty="0" smtClean="0"/>
                  <a:t>和</a:t>
                </a:r>
                <a14:m>
                  <m:oMath xmlns:m="http://schemas.openxmlformats.org/officeDocument/2006/math">
                    <m:r>
                      <a:rPr lang="en-US" altLang="zh-CN" sz="1800" b="0" i="1" dirty="0" smtClean="0">
                        <a:latin typeface="Cambria Math"/>
                      </a:rPr>
                      <m:t>𝑌</m:t>
                    </m:r>
                  </m:oMath>
                </a14:m>
                <a:r>
                  <a:rPr lang="zh-CN" altLang="en-US" sz="1800" b="0" dirty="0" smtClean="0"/>
                  <a:t>是</a:t>
                </a:r>
                <a:r>
                  <a:rPr lang="en-US" altLang="zh-CN" sz="1800" b="0" dirty="0" smtClean="0"/>
                  <a:t> </a:t>
                </a:r>
                <a14:m>
                  <m:oMath xmlns:m="http://schemas.openxmlformats.org/officeDocument/2006/math">
                    <m:r>
                      <a:rPr lang="en-US" altLang="zh-CN" sz="1800" b="0" i="1" dirty="0" smtClean="0">
                        <a:latin typeface="Cambria Math"/>
                      </a:rPr>
                      <m:t>𝑍</m:t>
                    </m:r>
                  </m:oMath>
                </a14:m>
                <a:r>
                  <a:rPr lang="zh-CN" altLang="en-US" sz="1800" b="0" dirty="0" smtClean="0"/>
                  <a:t>的双亲，</a:t>
                </a:r>
                <a:r>
                  <a:rPr lang="en-US" altLang="zh-CN" sz="1800" b="0" dirty="0" smtClean="0"/>
                  <a:t> </a:t>
                </a:r>
                <a14:m>
                  <m:oMath xmlns:m="http://schemas.openxmlformats.org/officeDocument/2006/math">
                    <m:r>
                      <a:rPr lang="en-US" altLang="zh-CN" sz="1800" b="0" i="1" dirty="0" smtClean="0">
                        <a:latin typeface="Cambria Math"/>
                      </a:rPr>
                      <m:t>𝑌</m:t>
                    </m:r>
                  </m:oMath>
                </a14:m>
                <a:r>
                  <a:rPr lang="zh-CN" altLang="en-US" sz="1800" b="0" dirty="0" smtClean="0"/>
                  <a:t>是</a:t>
                </a:r>
                <a14:m>
                  <m:oMath xmlns:m="http://schemas.openxmlformats.org/officeDocument/2006/math">
                    <m:r>
                      <a:rPr lang="en-US" altLang="zh-CN" sz="1800" b="0" i="1" dirty="0" smtClean="0">
                        <a:latin typeface="Cambria Math"/>
                      </a:rPr>
                      <m:t>𝑃</m:t>
                    </m:r>
                  </m:oMath>
                </a14:m>
                <a:r>
                  <a:rPr lang="zh-CN" altLang="en-US" sz="1800" b="0" dirty="0" smtClean="0"/>
                  <a:t>的双亲</a:t>
                </a:r>
                <a:endParaRPr lang="en-US" altLang="zh-CN" sz="1800" b="0" dirty="0"/>
              </a:p>
              <a:p>
                <a14:m>
                  <m:oMath xmlns:m="http://schemas.openxmlformats.org/officeDocument/2006/math">
                    <m:r>
                      <a:rPr lang="en-US" altLang="zh-CN" sz="1800" b="0" i="1" dirty="0" smtClean="0">
                        <a:latin typeface="Cambria Math"/>
                      </a:rPr>
                      <m:t>𝑍</m:t>
                    </m:r>
                  </m:oMath>
                </a14:m>
                <a:r>
                  <a:rPr lang="zh-CN" altLang="en-US" sz="1800" b="0" dirty="0" smtClean="0"/>
                  <a:t>和</a:t>
                </a:r>
                <a14:m>
                  <m:oMath xmlns:m="http://schemas.openxmlformats.org/officeDocument/2006/math">
                    <m:r>
                      <a:rPr lang="en-US" altLang="zh-CN" sz="1800" b="0" i="1" dirty="0" smtClean="0">
                        <a:latin typeface="Cambria Math"/>
                      </a:rPr>
                      <m:t>𝑃</m:t>
                    </m:r>
                  </m:oMath>
                </a14:m>
                <a:r>
                  <a:rPr lang="zh-CN" altLang="en-US" sz="1800" b="0" dirty="0" smtClean="0"/>
                  <a:t>独立</a:t>
                </a:r>
                <a:endParaRPr lang="en-US" altLang="zh-CN" sz="1800" b="0" dirty="0"/>
              </a:p>
              <a:p>
                <a:r>
                  <a:rPr lang="zh-CN" altLang="en-US" sz="1800" b="0" dirty="0" smtClean="0"/>
                  <a:t>有向无环</a:t>
                </a:r>
                <a:endParaRPr lang="en-US" altLang="zh-CN" sz="1800" b="0" dirty="0"/>
              </a:p>
            </p:txBody>
          </p:sp>
        </mc:Choice>
        <mc:Fallback xmlns="">
          <p:sp>
            <p:nvSpPr>
              <p:cNvPr id="24" name="内容占位符 11"/>
              <p:cNvSpPr txBox="1">
                <a:spLocks noRot="1" noChangeAspect="1" noMove="1" noResize="1" noEditPoints="1" noAdjustHandles="1" noChangeArrowheads="1" noChangeShapeType="1" noTextEdit="1"/>
              </p:cNvSpPr>
              <p:nvPr/>
            </p:nvSpPr>
            <p:spPr bwMode="auto">
              <a:xfrm>
                <a:off x="4191000" y="3657600"/>
                <a:ext cx="4343399" cy="2133600"/>
              </a:xfrm>
              <a:prstGeom prst="rect">
                <a:avLst/>
              </a:prstGeom>
              <a:blipFill rotWithShape="1">
                <a:blip r:embed="rId6"/>
                <a:stretch>
                  <a:fillRect t="-342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303977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贝叶斯网络示例</a:t>
            </a:r>
            <a:endParaRPr lang="zh-CN" altLang="en-US" dirty="0"/>
          </a:p>
        </p:txBody>
      </p:sp>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25</a:t>
            </a:fld>
            <a:endParaRPr lang="en-US" altLang="zh-CN" dirty="0"/>
          </a:p>
        </p:txBody>
      </p:sp>
      <p:sp>
        <p:nvSpPr>
          <p:cNvPr id="5" name="Oval 1027"/>
          <p:cNvSpPr>
            <a:spLocks noChangeArrowheads="1"/>
          </p:cNvSpPr>
          <p:nvPr/>
        </p:nvSpPr>
        <p:spPr bwMode="auto">
          <a:xfrm>
            <a:off x="457200" y="1447800"/>
            <a:ext cx="1295400" cy="762000"/>
          </a:xfrm>
          <a:prstGeom prst="ellipse">
            <a:avLst/>
          </a:prstGeom>
          <a:solidFill>
            <a:srgbClr val="F6E6EA"/>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b="1">
                <a:solidFill>
                  <a:srgbClr val="000000"/>
                </a:solidFill>
                <a:latin typeface="Times New Roman" pitchFamily="18" charset="0"/>
                <a:ea typeface="宋体" charset="-122"/>
              </a:rPr>
              <a:t>Family</a:t>
            </a:r>
          </a:p>
          <a:p>
            <a:pPr algn="ctr" eaLnBrk="0" hangingPunct="0"/>
            <a:r>
              <a:rPr lang="en-US" altLang="zh-CN" b="1">
                <a:solidFill>
                  <a:srgbClr val="000000"/>
                </a:solidFill>
                <a:latin typeface="Times New Roman" pitchFamily="18" charset="0"/>
                <a:ea typeface="宋体" charset="-122"/>
              </a:rPr>
              <a:t>History</a:t>
            </a:r>
            <a:endParaRPr lang="en-US" altLang="zh-CN">
              <a:latin typeface="Times New Roman" pitchFamily="18" charset="0"/>
              <a:ea typeface="宋体" charset="-122"/>
            </a:endParaRPr>
          </a:p>
        </p:txBody>
      </p:sp>
      <p:sp>
        <p:nvSpPr>
          <p:cNvPr id="6" name="Oval 1028"/>
          <p:cNvSpPr>
            <a:spLocks noChangeArrowheads="1"/>
          </p:cNvSpPr>
          <p:nvPr/>
        </p:nvSpPr>
        <p:spPr bwMode="auto">
          <a:xfrm>
            <a:off x="457200" y="3048000"/>
            <a:ext cx="1295400" cy="762000"/>
          </a:xfrm>
          <a:prstGeom prst="ellipse">
            <a:avLst/>
          </a:prstGeom>
          <a:solidFill>
            <a:srgbClr val="CCCC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b="1">
                <a:solidFill>
                  <a:srgbClr val="000000"/>
                </a:solidFill>
                <a:latin typeface="Times New Roman" pitchFamily="18" charset="0"/>
                <a:ea typeface="宋体" charset="-122"/>
              </a:rPr>
              <a:t>LungCancer</a:t>
            </a:r>
            <a:endParaRPr lang="en-US" altLang="zh-CN">
              <a:latin typeface="Times New Roman" pitchFamily="18" charset="0"/>
              <a:ea typeface="宋体" charset="-122"/>
            </a:endParaRPr>
          </a:p>
        </p:txBody>
      </p:sp>
      <p:sp>
        <p:nvSpPr>
          <p:cNvPr id="7" name="Oval 1029"/>
          <p:cNvSpPr>
            <a:spLocks noChangeArrowheads="1"/>
          </p:cNvSpPr>
          <p:nvPr/>
        </p:nvSpPr>
        <p:spPr bwMode="auto">
          <a:xfrm>
            <a:off x="533400" y="4724400"/>
            <a:ext cx="1295400" cy="762000"/>
          </a:xfrm>
          <a:prstGeom prst="ellipse">
            <a:avLst/>
          </a:prstGeom>
          <a:solidFill>
            <a:srgbClr val="FAE2F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b="1">
                <a:solidFill>
                  <a:srgbClr val="000000"/>
                </a:solidFill>
                <a:latin typeface="Times New Roman" pitchFamily="18" charset="0"/>
                <a:ea typeface="宋体" charset="-122"/>
              </a:rPr>
              <a:t>PositiveXRay</a:t>
            </a:r>
            <a:endParaRPr lang="en-US" altLang="zh-CN">
              <a:latin typeface="Times New Roman" pitchFamily="18" charset="0"/>
              <a:ea typeface="宋体" charset="-122"/>
            </a:endParaRPr>
          </a:p>
        </p:txBody>
      </p:sp>
      <p:sp>
        <p:nvSpPr>
          <p:cNvPr id="8" name="Oval 1030"/>
          <p:cNvSpPr>
            <a:spLocks noChangeArrowheads="1"/>
          </p:cNvSpPr>
          <p:nvPr/>
        </p:nvSpPr>
        <p:spPr bwMode="auto">
          <a:xfrm>
            <a:off x="2667000" y="1447800"/>
            <a:ext cx="1295400" cy="762000"/>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b="1">
                <a:solidFill>
                  <a:srgbClr val="000000"/>
                </a:solidFill>
                <a:latin typeface="Times New Roman" pitchFamily="18" charset="0"/>
                <a:ea typeface="宋体" charset="-122"/>
              </a:rPr>
              <a:t>Smoker</a:t>
            </a:r>
          </a:p>
        </p:txBody>
      </p:sp>
      <p:sp>
        <p:nvSpPr>
          <p:cNvPr id="9" name="Oval 1031"/>
          <p:cNvSpPr>
            <a:spLocks noChangeArrowheads="1"/>
          </p:cNvSpPr>
          <p:nvPr/>
        </p:nvSpPr>
        <p:spPr bwMode="auto">
          <a:xfrm>
            <a:off x="2743200" y="3048000"/>
            <a:ext cx="1295400" cy="7620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b="1">
                <a:solidFill>
                  <a:srgbClr val="000000"/>
                </a:solidFill>
                <a:latin typeface="Times New Roman" pitchFamily="18" charset="0"/>
                <a:ea typeface="宋体" charset="-122"/>
              </a:rPr>
              <a:t>Emphysema</a:t>
            </a:r>
            <a:endParaRPr lang="en-US" altLang="zh-CN">
              <a:latin typeface="Times New Roman" pitchFamily="18" charset="0"/>
              <a:ea typeface="宋体" charset="-122"/>
            </a:endParaRPr>
          </a:p>
        </p:txBody>
      </p:sp>
      <p:sp>
        <p:nvSpPr>
          <p:cNvPr id="10" name="Oval 1032"/>
          <p:cNvSpPr>
            <a:spLocks noChangeArrowheads="1"/>
          </p:cNvSpPr>
          <p:nvPr/>
        </p:nvSpPr>
        <p:spPr bwMode="auto">
          <a:xfrm>
            <a:off x="2895600" y="4724400"/>
            <a:ext cx="1295400" cy="762000"/>
          </a:xfrm>
          <a:prstGeom prst="ellipse">
            <a:avLst/>
          </a:prstGeom>
          <a:solidFill>
            <a:srgbClr val="99C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b="1">
                <a:solidFill>
                  <a:srgbClr val="000000"/>
                </a:solidFill>
                <a:latin typeface="Times New Roman" pitchFamily="18" charset="0"/>
                <a:ea typeface="宋体" charset="-122"/>
              </a:rPr>
              <a:t>Dyspnea</a:t>
            </a:r>
          </a:p>
        </p:txBody>
      </p:sp>
      <p:sp>
        <p:nvSpPr>
          <p:cNvPr id="11" name="Line 1033"/>
          <p:cNvSpPr>
            <a:spLocks noChangeShapeType="1"/>
          </p:cNvSpPr>
          <p:nvPr/>
        </p:nvSpPr>
        <p:spPr bwMode="auto">
          <a:xfrm>
            <a:off x="1143000" y="2209800"/>
            <a:ext cx="0" cy="838200"/>
          </a:xfrm>
          <a:prstGeom prst="line">
            <a:avLst/>
          </a:prstGeom>
          <a:noFill/>
          <a:ln w="38100">
            <a:solidFill>
              <a:srgbClr val="CC0099"/>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034"/>
          <p:cNvSpPr>
            <a:spLocks noChangeShapeType="1"/>
          </p:cNvSpPr>
          <p:nvPr/>
        </p:nvSpPr>
        <p:spPr bwMode="auto">
          <a:xfrm>
            <a:off x="1143000" y="3810000"/>
            <a:ext cx="0" cy="914400"/>
          </a:xfrm>
          <a:prstGeom prst="line">
            <a:avLst/>
          </a:prstGeom>
          <a:noFill/>
          <a:ln w="127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035"/>
          <p:cNvSpPr>
            <a:spLocks noChangeShapeType="1"/>
          </p:cNvSpPr>
          <p:nvPr/>
        </p:nvSpPr>
        <p:spPr bwMode="auto">
          <a:xfrm>
            <a:off x="3352800" y="2209800"/>
            <a:ext cx="0" cy="838200"/>
          </a:xfrm>
          <a:prstGeom prst="line">
            <a:avLst/>
          </a:prstGeom>
          <a:noFill/>
          <a:ln w="127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036"/>
          <p:cNvSpPr>
            <a:spLocks noChangeShapeType="1"/>
          </p:cNvSpPr>
          <p:nvPr/>
        </p:nvSpPr>
        <p:spPr bwMode="auto">
          <a:xfrm>
            <a:off x="3429000" y="3810000"/>
            <a:ext cx="0" cy="914400"/>
          </a:xfrm>
          <a:prstGeom prst="line">
            <a:avLst/>
          </a:prstGeom>
          <a:noFill/>
          <a:ln w="127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037"/>
          <p:cNvSpPr>
            <a:spLocks noChangeShapeType="1"/>
          </p:cNvSpPr>
          <p:nvPr/>
        </p:nvSpPr>
        <p:spPr bwMode="auto">
          <a:xfrm flipH="1">
            <a:off x="1219200" y="2133600"/>
            <a:ext cx="1752600" cy="914400"/>
          </a:xfrm>
          <a:prstGeom prst="line">
            <a:avLst/>
          </a:prstGeom>
          <a:noFill/>
          <a:ln w="38100">
            <a:solidFill>
              <a:srgbClr val="CC0099"/>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038"/>
          <p:cNvSpPr>
            <a:spLocks noChangeShapeType="1"/>
          </p:cNvSpPr>
          <p:nvPr/>
        </p:nvSpPr>
        <p:spPr bwMode="auto">
          <a:xfrm>
            <a:off x="1143000" y="3810000"/>
            <a:ext cx="2209800" cy="838200"/>
          </a:xfrm>
          <a:prstGeom prst="line">
            <a:avLst/>
          </a:prstGeom>
          <a:noFill/>
          <a:ln w="127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Text Box 1061"/>
          <p:cNvSpPr txBox="1">
            <a:spLocks noChangeArrowheads="1"/>
          </p:cNvSpPr>
          <p:nvPr/>
        </p:nvSpPr>
        <p:spPr bwMode="auto">
          <a:xfrm>
            <a:off x="4191000" y="1447800"/>
            <a:ext cx="45513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000" dirty="0" err="1" smtClean="0">
                <a:solidFill>
                  <a:srgbClr val="000000"/>
                </a:solidFill>
                <a:ea typeface="宋体" charset="-122"/>
              </a:rPr>
              <a:t>LungCancer</a:t>
            </a:r>
            <a:r>
              <a:rPr lang="zh-CN" altLang="en-US" sz="2000" dirty="0" smtClean="0">
                <a:solidFill>
                  <a:srgbClr val="000000"/>
                </a:solidFill>
                <a:ea typeface="宋体" charset="-122"/>
              </a:rPr>
              <a:t>的条件概率表</a:t>
            </a:r>
            <a:r>
              <a:rPr lang="en-US" altLang="zh-CN" sz="2000" dirty="0" smtClean="0">
                <a:solidFill>
                  <a:srgbClr val="000000"/>
                </a:solidFill>
                <a:ea typeface="宋体" charset="-122"/>
              </a:rPr>
              <a:t>(</a:t>
            </a:r>
            <a:r>
              <a:rPr lang="en-US" altLang="zh-CN" sz="2000" b="1" dirty="0">
                <a:solidFill>
                  <a:srgbClr val="000000"/>
                </a:solidFill>
                <a:ea typeface="宋体" charset="-122"/>
              </a:rPr>
              <a:t>CPT</a:t>
            </a:r>
            <a:r>
              <a:rPr lang="en-US" altLang="zh-CN" sz="2000" dirty="0" smtClean="0">
                <a:solidFill>
                  <a:srgbClr val="000000"/>
                </a:solidFill>
                <a:ea typeface="宋体" charset="-122"/>
              </a:rPr>
              <a:t>)</a:t>
            </a:r>
            <a:r>
              <a:rPr lang="zh-CN" altLang="en-US" sz="2000" dirty="0" smtClean="0">
                <a:solidFill>
                  <a:srgbClr val="000000"/>
                </a:solidFill>
                <a:ea typeface="宋体" charset="-122"/>
              </a:rPr>
              <a:t>：</a:t>
            </a:r>
            <a:endParaRPr lang="en-US" altLang="zh-CN" sz="2000" dirty="0">
              <a:ea typeface="宋体" charset="-122"/>
            </a:endParaRPr>
          </a:p>
        </p:txBody>
      </p:sp>
      <p:grpSp>
        <p:nvGrpSpPr>
          <p:cNvPr id="18" name="Group 1063"/>
          <p:cNvGrpSpPr>
            <a:grpSpLocks/>
          </p:cNvGrpSpPr>
          <p:nvPr/>
        </p:nvGrpSpPr>
        <p:grpSpPr bwMode="auto">
          <a:xfrm>
            <a:off x="4267200" y="1905000"/>
            <a:ext cx="4687888" cy="1479550"/>
            <a:chOff x="2688" y="1468"/>
            <a:chExt cx="2953" cy="932"/>
          </a:xfrm>
        </p:grpSpPr>
        <p:sp>
          <p:nvSpPr>
            <p:cNvPr id="19" name="Rectangle 1039"/>
            <p:cNvSpPr>
              <a:spLocks noChangeArrowheads="1"/>
            </p:cNvSpPr>
            <p:nvPr/>
          </p:nvSpPr>
          <p:spPr bwMode="auto">
            <a:xfrm>
              <a:off x="2688" y="1632"/>
              <a:ext cx="2928" cy="768"/>
            </a:xfrm>
            <a:prstGeom prst="rect">
              <a:avLst/>
            </a:prstGeom>
            <a:solidFill>
              <a:srgbClr val="00E498"/>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a:latin typeface="Times New Roman" pitchFamily="18" charset="0"/>
              </a:endParaRPr>
            </a:p>
          </p:txBody>
        </p:sp>
        <p:sp>
          <p:nvSpPr>
            <p:cNvPr id="20" name="Line 1040"/>
            <p:cNvSpPr>
              <a:spLocks noChangeShapeType="1"/>
            </p:cNvSpPr>
            <p:nvPr/>
          </p:nvSpPr>
          <p:spPr bwMode="auto">
            <a:xfrm>
              <a:off x="2784" y="2016"/>
              <a:ext cx="28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041"/>
            <p:cNvSpPr>
              <a:spLocks noChangeShapeType="1"/>
            </p:cNvSpPr>
            <p:nvPr/>
          </p:nvSpPr>
          <p:spPr bwMode="auto">
            <a:xfrm>
              <a:off x="3216" y="1632"/>
              <a:ext cx="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042"/>
            <p:cNvSpPr>
              <a:spLocks noChangeShapeType="1"/>
            </p:cNvSpPr>
            <p:nvPr/>
          </p:nvSpPr>
          <p:spPr bwMode="auto">
            <a:xfrm>
              <a:off x="3456" y="1632"/>
              <a:ext cx="0" cy="7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043"/>
            <p:cNvSpPr>
              <a:spLocks noChangeShapeType="1"/>
            </p:cNvSpPr>
            <p:nvPr/>
          </p:nvSpPr>
          <p:spPr bwMode="auto">
            <a:xfrm>
              <a:off x="4512" y="1632"/>
              <a:ext cx="0" cy="7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044"/>
            <p:cNvSpPr>
              <a:spLocks noChangeShapeType="1"/>
            </p:cNvSpPr>
            <p:nvPr/>
          </p:nvSpPr>
          <p:spPr bwMode="auto">
            <a:xfrm>
              <a:off x="3936" y="1632"/>
              <a:ext cx="0" cy="7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045"/>
            <p:cNvSpPr>
              <a:spLocks noChangeShapeType="1"/>
            </p:cNvSpPr>
            <p:nvPr/>
          </p:nvSpPr>
          <p:spPr bwMode="auto">
            <a:xfrm>
              <a:off x="5040" y="1632"/>
              <a:ext cx="0" cy="7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Text Box 1046"/>
            <p:cNvSpPr txBox="1">
              <a:spLocks noChangeArrowheads="1"/>
            </p:cNvSpPr>
            <p:nvPr/>
          </p:nvSpPr>
          <p:spPr bwMode="auto">
            <a:xfrm>
              <a:off x="2985" y="1713"/>
              <a:ext cx="3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en-US" altLang="zh-CN" sz="2000" b="1">
                  <a:solidFill>
                    <a:srgbClr val="000000"/>
                  </a:solidFill>
                  <a:latin typeface="Times New Roman" pitchFamily="18" charset="0"/>
                  <a:ea typeface="宋体" charset="-122"/>
                </a:rPr>
                <a:t>LC</a:t>
              </a:r>
              <a:endParaRPr lang="en-US" altLang="zh-CN">
                <a:latin typeface="Times New Roman" pitchFamily="18" charset="0"/>
                <a:ea typeface="宋体" charset="-122"/>
              </a:endParaRPr>
            </a:p>
          </p:txBody>
        </p:sp>
        <p:sp>
          <p:nvSpPr>
            <p:cNvPr id="27" name="Text Box 1047"/>
            <p:cNvSpPr txBox="1">
              <a:spLocks noChangeArrowheads="1"/>
            </p:cNvSpPr>
            <p:nvPr/>
          </p:nvSpPr>
          <p:spPr bwMode="auto">
            <a:xfrm>
              <a:off x="2884" y="2049"/>
              <a:ext cx="4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en-US" altLang="zh-CN" sz="2000" b="1">
                  <a:solidFill>
                    <a:srgbClr val="000000"/>
                  </a:solidFill>
                  <a:latin typeface="Times New Roman" pitchFamily="18" charset="0"/>
                  <a:ea typeface="宋体" charset="-122"/>
                </a:rPr>
                <a:t>~LC</a:t>
              </a:r>
              <a:endParaRPr lang="en-US" altLang="zh-CN">
                <a:latin typeface="Times New Roman" pitchFamily="18" charset="0"/>
                <a:ea typeface="宋体" charset="-122"/>
              </a:endParaRPr>
            </a:p>
          </p:txBody>
        </p:sp>
        <p:sp>
          <p:nvSpPr>
            <p:cNvPr id="28" name="Text Box 1048"/>
            <p:cNvSpPr txBox="1">
              <a:spLocks noChangeArrowheads="1"/>
            </p:cNvSpPr>
            <p:nvPr/>
          </p:nvSpPr>
          <p:spPr bwMode="auto">
            <a:xfrm>
              <a:off x="3408" y="1468"/>
              <a:ext cx="51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en-US" altLang="zh-CN" sz="1600" b="1" dirty="0">
                  <a:solidFill>
                    <a:srgbClr val="CC0099"/>
                  </a:solidFill>
                  <a:latin typeface="Times New Roman" pitchFamily="18" charset="0"/>
                  <a:ea typeface="宋体" charset="-122"/>
                </a:rPr>
                <a:t>(FH, S)</a:t>
              </a:r>
              <a:endParaRPr lang="en-US" altLang="zh-CN" b="1" dirty="0">
                <a:solidFill>
                  <a:srgbClr val="000000"/>
                </a:solidFill>
                <a:latin typeface="Times New Roman" pitchFamily="18" charset="0"/>
                <a:ea typeface="宋体" charset="-122"/>
              </a:endParaRPr>
            </a:p>
          </p:txBody>
        </p:sp>
        <p:sp>
          <p:nvSpPr>
            <p:cNvPr id="29" name="Text Box 1049"/>
            <p:cNvSpPr txBox="1">
              <a:spLocks noChangeArrowheads="1"/>
            </p:cNvSpPr>
            <p:nvPr/>
          </p:nvSpPr>
          <p:spPr bwMode="auto">
            <a:xfrm>
              <a:off x="3930" y="1468"/>
              <a:ext cx="58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en-US" altLang="zh-CN" sz="1600" b="1" dirty="0">
                  <a:solidFill>
                    <a:srgbClr val="CC0099"/>
                  </a:solidFill>
                  <a:latin typeface="Times New Roman" pitchFamily="18" charset="0"/>
                  <a:ea typeface="宋体" charset="-122"/>
                </a:rPr>
                <a:t>(FH, ~S)</a:t>
              </a:r>
              <a:endParaRPr lang="en-US" altLang="zh-CN" sz="1600" dirty="0">
                <a:latin typeface="Times New Roman" pitchFamily="18" charset="0"/>
                <a:ea typeface="宋体" charset="-122"/>
              </a:endParaRPr>
            </a:p>
          </p:txBody>
        </p:sp>
        <p:sp>
          <p:nvSpPr>
            <p:cNvPr id="30" name="Text Box 1050"/>
            <p:cNvSpPr txBox="1">
              <a:spLocks noChangeArrowheads="1"/>
            </p:cNvSpPr>
            <p:nvPr/>
          </p:nvSpPr>
          <p:spPr bwMode="auto">
            <a:xfrm>
              <a:off x="4464" y="1468"/>
              <a:ext cx="58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en-US" altLang="zh-CN" sz="1600" b="1">
                  <a:solidFill>
                    <a:srgbClr val="CC0099"/>
                  </a:solidFill>
                  <a:latin typeface="Times New Roman" pitchFamily="18" charset="0"/>
                  <a:ea typeface="宋体" charset="-122"/>
                </a:rPr>
                <a:t>(~FH, S)</a:t>
              </a:r>
              <a:endParaRPr lang="en-US" altLang="zh-CN" sz="1600">
                <a:latin typeface="Times New Roman" pitchFamily="18" charset="0"/>
                <a:ea typeface="宋体" charset="-122"/>
              </a:endParaRPr>
            </a:p>
          </p:txBody>
        </p:sp>
        <p:sp>
          <p:nvSpPr>
            <p:cNvPr id="31" name="Text Box 1051"/>
            <p:cNvSpPr txBox="1">
              <a:spLocks noChangeArrowheads="1"/>
            </p:cNvSpPr>
            <p:nvPr/>
          </p:nvSpPr>
          <p:spPr bwMode="auto">
            <a:xfrm>
              <a:off x="4992" y="1468"/>
              <a:ext cx="64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en-US" altLang="zh-CN" sz="1600" b="1">
                  <a:solidFill>
                    <a:srgbClr val="CC0099"/>
                  </a:solidFill>
                  <a:latin typeface="Times New Roman" pitchFamily="18" charset="0"/>
                  <a:ea typeface="宋体" charset="-122"/>
                </a:rPr>
                <a:t>(~FH, ~S)</a:t>
              </a:r>
              <a:endParaRPr lang="en-US" altLang="zh-CN" sz="1600">
                <a:latin typeface="Times New Roman" pitchFamily="18" charset="0"/>
                <a:ea typeface="宋体" charset="-122"/>
              </a:endParaRPr>
            </a:p>
          </p:txBody>
        </p:sp>
        <p:sp>
          <p:nvSpPr>
            <p:cNvPr id="32" name="Text Box 1052"/>
            <p:cNvSpPr txBox="1">
              <a:spLocks noChangeArrowheads="1"/>
            </p:cNvSpPr>
            <p:nvPr/>
          </p:nvSpPr>
          <p:spPr bwMode="auto">
            <a:xfrm>
              <a:off x="3552" y="1728"/>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en-US" altLang="zh-CN" sz="2000" b="1">
                  <a:solidFill>
                    <a:srgbClr val="000000"/>
                  </a:solidFill>
                  <a:latin typeface="Times New Roman" pitchFamily="18" charset="0"/>
                  <a:ea typeface="宋体" charset="-122"/>
                </a:rPr>
                <a:t>0.8</a:t>
              </a:r>
              <a:endParaRPr lang="en-US" altLang="zh-CN">
                <a:latin typeface="Times New Roman" pitchFamily="18" charset="0"/>
                <a:ea typeface="宋体" charset="-122"/>
              </a:endParaRPr>
            </a:p>
          </p:txBody>
        </p:sp>
        <p:sp>
          <p:nvSpPr>
            <p:cNvPr id="33" name="Text Box 1053"/>
            <p:cNvSpPr txBox="1">
              <a:spLocks noChangeArrowheads="1"/>
            </p:cNvSpPr>
            <p:nvPr/>
          </p:nvSpPr>
          <p:spPr bwMode="auto">
            <a:xfrm>
              <a:off x="3572" y="2064"/>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en-US" altLang="zh-CN" sz="2000" b="1">
                  <a:solidFill>
                    <a:srgbClr val="000000"/>
                  </a:solidFill>
                  <a:latin typeface="Times New Roman" pitchFamily="18" charset="0"/>
                  <a:ea typeface="宋体" charset="-122"/>
                </a:rPr>
                <a:t>0.2</a:t>
              </a:r>
              <a:endParaRPr lang="en-US" altLang="zh-CN">
                <a:latin typeface="Times New Roman" pitchFamily="18" charset="0"/>
                <a:ea typeface="宋体" charset="-122"/>
              </a:endParaRPr>
            </a:p>
          </p:txBody>
        </p:sp>
        <p:sp>
          <p:nvSpPr>
            <p:cNvPr id="34" name="Text Box 1054"/>
            <p:cNvSpPr txBox="1">
              <a:spLocks noChangeArrowheads="1"/>
            </p:cNvSpPr>
            <p:nvPr/>
          </p:nvSpPr>
          <p:spPr bwMode="auto">
            <a:xfrm>
              <a:off x="4080" y="1737"/>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en-US" altLang="zh-CN" sz="2000" b="1">
                  <a:solidFill>
                    <a:srgbClr val="000000"/>
                  </a:solidFill>
                  <a:latin typeface="Times New Roman" pitchFamily="18" charset="0"/>
                  <a:ea typeface="宋体" charset="-122"/>
                </a:rPr>
                <a:t>0.5</a:t>
              </a:r>
              <a:endParaRPr lang="en-US" altLang="zh-CN">
                <a:latin typeface="Times New Roman" pitchFamily="18" charset="0"/>
                <a:ea typeface="宋体" charset="-122"/>
              </a:endParaRPr>
            </a:p>
          </p:txBody>
        </p:sp>
        <p:sp>
          <p:nvSpPr>
            <p:cNvPr id="35" name="Text Box 1055"/>
            <p:cNvSpPr txBox="1">
              <a:spLocks noChangeArrowheads="1"/>
            </p:cNvSpPr>
            <p:nvPr/>
          </p:nvSpPr>
          <p:spPr bwMode="auto">
            <a:xfrm>
              <a:off x="4100" y="2064"/>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en-US" altLang="zh-CN" sz="2000" b="1">
                  <a:solidFill>
                    <a:srgbClr val="000000"/>
                  </a:solidFill>
                  <a:latin typeface="Times New Roman" pitchFamily="18" charset="0"/>
                  <a:ea typeface="宋体" charset="-122"/>
                </a:rPr>
                <a:t>0.5</a:t>
              </a:r>
              <a:endParaRPr lang="en-US" altLang="zh-CN">
                <a:latin typeface="Times New Roman" pitchFamily="18" charset="0"/>
                <a:ea typeface="宋体" charset="-122"/>
              </a:endParaRPr>
            </a:p>
          </p:txBody>
        </p:sp>
        <p:sp>
          <p:nvSpPr>
            <p:cNvPr id="36" name="Text Box 1056"/>
            <p:cNvSpPr txBox="1">
              <a:spLocks noChangeArrowheads="1"/>
            </p:cNvSpPr>
            <p:nvPr/>
          </p:nvSpPr>
          <p:spPr bwMode="auto">
            <a:xfrm>
              <a:off x="4608" y="1728"/>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en-US" altLang="zh-CN" sz="2000" b="1">
                  <a:solidFill>
                    <a:srgbClr val="000000"/>
                  </a:solidFill>
                  <a:latin typeface="Times New Roman" pitchFamily="18" charset="0"/>
                  <a:ea typeface="宋体" charset="-122"/>
                </a:rPr>
                <a:t>0.7</a:t>
              </a:r>
              <a:endParaRPr lang="en-US" altLang="zh-CN">
                <a:latin typeface="Times New Roman" pitchFamily="18" charset="0"/>
                <a:ea typeface="宋体" charset="-122"/>
              </a:endParaRPr>
            </a:p>
          </p:txBody>
        </p:sp>
        <p:sp>
          <p:nvSpPr>
            <p:cNvPr id="37" name="Text Box 1057"/>
            <p:cNvSpPr txBox="1">
              <a:spLocks noChangeArrowheads="1"/>
            </p:cNvSpPr>
            <p:nvPr/>
          </p:nvSpPr>
          <p:spPr bwMode="auto">
            <a:xfrm>
              <a:off x="4608" y="2064"/>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en-US" altLang="zh-CN" sz="2000" b="1">
                  <a:solidFill>
                    <a:srgbClr val="000000"/>
                  </a:solidFill>
                  <a:latin typeface="Times New Roman" pitchFamily="18" charset="0"/>
                  <a:ea typeface="宋体" charset="-122"/>
                </a:rPr>
                <a:t>0.3</a:t>
              </a:r>
              <a:endParaRPr lang="en-US" altLang="zh-CN">
                <a:latin typeface="Times New Roman" pitchFamily="18" charset="0"/>
                <a:ea typeface="宋体" charset="-122"/>
              </a:endParaRPr>
            </a:p>
          </p:txBody>
        </p:sp>
        <p:sp>
          <p:nvSpPr>
            <p:cNvPr id="38" name="Text Box 1058"/>
            <p:cNvSpPr txBox="1">
              <a:spLocks noChangeArrowheads="1"/>
            </p:cNvSpPr>
            <p:nvPr/>
          </p:nvSpPr>
          <p:spPr bwMode="auto">
            <a:xfrm>
              <a:off x="5108" y="1737"/>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en-US" altLang="zh-CN" sz="2000" b="1">
                  <a:solidFill>
                    <a:srgbClr val="000000"/>
                  </a:solidFill>
                  <a:latin typeface="Times New Roman" pitchFamily="18" charset="0"/>
                  <a:ea typeface="宋体" charset="-122"/>
                </a:rPr>
                <a:t>0.1</a:t>
              </a:r>
              <a:endParaRPr lang="en-US" altLang="zh-CN">
                <a:latin typeface="Times New Roman" pitchFamily="18" charset="0"/>
                <a:ea typeface="宋体" charset="-122"/>
              </a:endParaRPr>
            </a:p>
          </p:txBody>
        </p:sp>
        <p:sp>
          <p:nvSpPr>
            <p:cNvPr id="39" name="Text Box 1059"/>
            <p:cNvSpPr txBox="1">
              <a:spLocks noChangeArrowheads="1"/>
            </p:cNvSpPr>
            <p:nvPr/>
          </p:nvSpPr>
          <p:spPr bwMode="auto">
            <a:xfrm>
              <a:off x="5136" y="2064"/>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en-US" altLang="zh-CN" sz="2000" b="1">
                  <a:solidFill>
                    <a:srgbClr val="000000"/>
                  </a:solidFill>
                  <a:latin typeface="Times New Roman" pitchFamily="18" charset="0"/>
                  <a:ea typeface="宋体" charset="-122"/>
                </a:rPr>
                <a:t>0.9</a:t>
              </a:r>
              <a:endParaRPr lang="en-US" altLang="zh-CN">
                <a:latin typeface="Times New Roman" pitchFamily="18" charset="0"/>
                <a:ea typeface="宋体" charset="-122"/>
              </a:endParaRPr>
            </a:p>
          </p:txBody>
        </p:sp>
      </p:grpSp>
      <p:sp>
        <p:nvSpPr>
          <p:cNvPr id="40" name="Rectangle 1064"/>
          <p:cNvSpPr>
            <a:spLocks noChangeArrowheads="1"/>
          </p:cNvSpPr>
          <p:nvPr/>
        </p:nvSpPr>
        <p:spPr bwMode="auto">
          <a:xfrm>
            <a:off x="4343400" y="3429000"/>
            <a:ext cx="4572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1800" b="0" dirty="0" smtClean="0">
                <a:solidFill>
                  <a:srgbClr val="000000"/>
                </a:solidFill>
                <a:ea typeface="宋体" charset="-122"/>
              </a:rPr>
              <a:t>变量</a:t>
            </a:r>
            <a:r>
              <a:rPr lang="en-US" altLang="zh-CN" sz="1800" b="0" dirty="0" err="1" smtClean="0">
                <a:solidFill>
                  <a:srgbClr val="000000"/>
                </a:solidFill>
                <a:ea typeface="宋体" charset="-122"/>
              </a:rPr>
              <a:t>LungCancer</a:t>
            </a:r>
            <a:r>
              <a:rPr lang="zh-CN" altLang="en-US" sz="1800" b="0" dirty="0" smtClean="0">
                <a:solidFill>
                  <a:srgbClr val="000000"/>
                </a:solidFill>
                <a:ea typeface="宋体" charset="-122"/>
              </a:rPr>
              <a:t>（</a:t>
            </a:r>
            <a:r>
              <a:rPr lang="en-US" altLang="zh-CN" sz="1800" b="0" dirty="0" smtClean="0">
                <a:solidFill>
                  <a:srgbClr val="000000"/>
                </a:solidFill>
                <a:ea typeface="宋体" charset="-122"/>
              </a:rPr>
              <a:t>LC</a:t>
            </a:r>
            <a:r>
              <a:rPr lang="zh-CN" altLang="en-US" sz="1800" b="0" dirty="0" smtClean="0">
                <a:solidFill>
                  <a:srgbClr val="000000"/>
                </a:solidFill>
                <a:ea typeface="宋体" charset="-122"/>
              </a:rPr>
              <a:t>）值的条件概率表，给出其双亲节点</a:t>
            </a:r>
            <a:r>
              <a:rPr lang="en-US" altLang="zh-CN" sz="1800" b="0" dirty="0" err="1" smtClean="0">
                <a:solidFill>
                  <a:srgbClr val="000000"/>
                </a:solidFill>
                <a:ea typeface="宋体" charset="-122"/>
              </a:rPr>
              <a:t>FamilyHistory</a:t>
            </a:r>
            <a:r>
              <a:rPr lang="zh-CN" altLang="en-US" sz="1800" b="0" dirty="0" smtClean="0">
                <a:solidFill>
                  <a:srgbClr val="000000"/>
                </a:solidFill>
                <a:ea typeface="宋体" charset="-122"/>
              </a:rPr>
              <a:t>（</a:t>
            </a:r>
            <a:r>
              <a:rPr lang="en-US" altLang="zh-CN" sz="1800" b="0" dirty="0" smtClean="0">
                <a:solidFill>
                  <a:srgbClr val="000000"/>
                </a:solidFill>
                <a:ea typeface="宋体" charset="-122"/>
              </a:rPr>
              <a:t>FH</a:t>
            </a:r>
            <a:r>
              <a:rPr lang="zh-CN" altLang="en-US" sz="1800" b="0" dirty="0" smtClean="0">
                <a:solidFill>
                  <a:srgbClr val="000000"/>
                </a:solidFill>
                <a:ea typeface="宋体" charset="-122"/>
              </a:rPr>
              <a:t>）和</a:t>
            </a:r>
            <a:r>
              <a:rPr lang="en-US" altLang="zh-CN" sz="1800" b="0" dirty="0" smtClean="0">
                <a:solidFill>
                  <a:srgbClr val="000000"/>
                </a:solidFill>
                <a:ea typeface="宋体" charset="-122"/>
              </a:rPr>
              <a:t>Smoke</a:t>
            </a:r>
            <a:r>
              <a:rPr lang="zh-CN" altLang="en-US" sz="1800" b="0" dirty="0" smtClean="0">
                <a:solidFill>
                  <a:srgbClr val="000000"/>
                </a:solidFill>
                <a:ea typeface="宋体" charset="-122"/>
              </a:rPr>
              <a:t>（</a:t>
            </a:r>
            <a:r>
              <a:rPr lang="en-US" altLang="zh-CN" sz="1800" b="0" dirty="0" smtClean="0">
                <a:solidFill>
                  <a:srgbClr val="000000"/>
                </a:solidFill>
                <a:ea typeface="宋体" charset="-122"/>
              </a:rPr>
              <a:t>S</a:t>
            </a:r>
            <a:r>
              <a:rPr lang="zh-CN" altLang="en-US" sz="1800" b="0" dirty="0" smtClean="0">
                <a:solidFill>
                  <a:srgbClr val="000000"/>
                </a:solidFill>
                <a:ea typeface="宋体" charset="-122"/>
              </a:rPr>
              <a:t>）的每个可能值组合</a:t>
            </a:r>
            <a:endParaRPr lang="en-US" altLang="zh-CN" sz="1800" b="0" dirty="0">
              <a:solidFill>
                <a:srgbClr val="000000"/>
              </a:solidFill>
              <a:ea typeface="宋体" charset="-122"/>
            </a:endParaRPr>
          </a:p>
        </p:txBody>
      </p:sp>
      <mc:AlternateContent xmlns:mc="http://schemas.openxmlformats.org/markup-compatibility/2006" xmlns:a14="http://schemas.microsoft.com/office/drawing/2010/main">
        <mc:Choice Requires="a14">
          <p:sp>
            <p:nvSpPr>
              <p:cNvPr id="41" name="Text Box 1065"/>
              <p:cNvSpPr txBox="1">
                <a:spLocks noChangeArrowheads="1"/>
              </p:cNvSpPr>
              <p:nvPr/>
            </p:nvSpPr>
            <p:spPr bwMode="auto">
              <a:xfrm>
                <a:off x="4343400" y="4495800"/>
                <a:ext cx="4572000"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spcBef>
                    <a:spcPct val="50000"/>
                  </a:spcBef>
                </a:pPr>
                <a14:m>
                  <m:oMath xmlns:m="http://schemas.openxmlformats.org/officeDocument/2006/math">
                    <m:r>
                      <a:rPr lang="en-US" altLang="zh-CN" sz="1800" b="1" i="1" dirty="0" smtClean="0">
                        <a:effectLst/>
                        <a:latin typeface="Cambria Math"/>
                        <a:ea typeface="宋体" charset="-122"/>
                      </a:rPr>
                      <m:t>𝑷</m:t>
                    </m:r>
                    <m:r>
                      <a:rPr lang="en-US" altLang="zh-CN" sz="1800" b="1" i="1" dirty="0" smtClean="0">
                        <a:effectLst/>
                        <a:latin typeface="Cambria Math"/>
                        <a:ea typeface="宋体" charset="-122"/>
                      </a:rPr>
                      <m:t>(</m:t>
                    </m:r>
                    <m:r>
                      <a:rPr lang="en-US" altLang="zh-CN" sz="1800" b="1" i="1" dirty="0" smtClean="0">
                        <a:effectLst/>
                        <a:latin typeface="Cambria Math"/>
                        <a:ea typeface="宋体" charset="-122"/>
                      </a:rPr>
                      <m:t>𝑿</m:t>
                    </m:r>
                    <m:r>
                      <a:rPr lang="en-US" altLang="zh-CN" sz="1800" b="1" i="1" dirty="0" smtClean="0">
                        <a:effectLst/>
                        <a:latin typeface="Cambria Math"/>
                        <a:ea typeface="宋体" charset="-122"/>
                      </a:rPr>
                      <m:t>)</m:t>
                    </m:r>
                  </m:oMath>
                </a14:m>
                <a:r>
                  <a:rPr lang="zh-CN" altLang="en-US" sz="1800" dirty="0" smtClean="0">
                    <a:effectLst/>
                    <a:ea typeface="宋体" charset="-122"/>
                  </a:rPr>
                  <a:t>是</a:t>
                </a:r>
                <a14:m>
                  <m:oMath xmlns:m="http://schemas.openxmlformats.org/officeDocument/2006/math">
                    <m:r>
                      <a:rPr lang="en-US" altLang="zh-CN" sz="1800" b="1" i="1" dirty="0" smtClean="0">
                        <a:effectLst/>
                        <a:latin typeface="Cambria Math"/>
                        <a:ea typeface="宋体" charset="-122"/>
                      </a:rPr>
                      <m:t>𝑿</m:t>
                    </m:r>
                  </m:oMath>
                </a14:m>
                <a:r>
                  <a:rPr lang="zh-CN" altLang="en-US" sz="1800" dirty="0" smtClean="0">
                    <a:effectLst/>
                    <a:ea typeface="宋体" charset="-122"/>
                  </a:rPr>
                  <a:t>的值的特定组合的概率：</a:t>
                </a:r>
                <a:endParaRPr lang="en-US" altLang="zh-CN" sz="1800" dirty="0">
                  <a:effectLst/>
                  <a:ea typeface="宋体" charset="-122"/>
                </a:endParaRPr>
              </a:p>
            </p:txBody>
          </p:sp>
        </mc:Choice>
        <mc:Fallback xmlns="">
          <p:sp>
            <p:nvSpPr>
              <p:cNvPr id="41" name="Text Box 1065"/>
              <p:cNvSpPr txBox="1">
                <a:spLocks noRot="1" noChangeAspect="1" noMove="1" noResize="1" noEditPoints="1" noAdjustHandles="1" noChangeArrowheads="1" noChangeShapeType="1" noTextEdit="1"/>
              </p:cNvSpPr>
              <p:nvPr/>
            </p:nvSpPr>
            <p:spPr bwMode="auto">
              <a:xfrm>
                <a:off x="4343400" y="4495800"/>
                <a:ext cx="4572000" cy="369332"/>
              </a:xfrm>
              <a:prstGeom prst="rect">
                <a:avLst/>
              </a:prstGeom>
              <a:blipFill rotWithShape="1">
                <a:blip r:embed="rId3"/>
                <a:stretch>
                  <a:fillRect t="-11667" b="-21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42" name="对象 41"/>
          <p:cNvGraphicFramePr>
            <a:graphicFrameLocks noChangeAspect="1"/>
          </p:cNvGraphicFramePr>
          <p:nvPr>
            <p:extLst>
              <p:ext uri="{D42A27DB-BD31-4B8C-83A1-F6EECF244321}">
                <p14:modId xmlns:p14="http://schemas.microsoft.com/office/powerpoint/2010/main" val="1979563617"/>
              </p:ext>
            </p:extLst>
          </p:nvPr>
        </p:nvGraphicFramePr>
        <p:xfrm>
          <a:off x="4419600" y="4953000"/>
          <a:ext cx="4191000" cy="701675"/>
        </p:xfrm>
        <a:graphic>
          <a:graphicData uri="http://schemas.openxmlformats.org/presentationml/2006/ole">
            <mc:AlternateContent xmlns:mc="http://schemas.openxmlformats.org/markup-compatibility/2006">
              <mc:Choice xmlns:v="urn:schemas-microsoft-com:vml" Requires="v">
                <p:oleObj spid="_x0000_s5202" name="Equation" r:id="rId4" imgW="2286000" imgH="508000" progId="Equation.3">
                  <p:embed/>
                </p:oleObj>
              </mc:Choice>
              <mc:Fallback>
                <p:oleObj name="Equation" r:id="rId4" imgW="2286000" imgH="508000" progId="Equation.3">
                  <p:embed/>
                  <p:pic>
                    <p:nvPicPr>
                      <p:cNvPr id="0" name="Object 10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4953000"/>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415215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训练贝叶斯网络</a:t>
            </a:r>
            <a:endParaRPr lang="zh-CN" altLang="en-US" dirty="0"/>
          </a:p>
        </p:txBody>
      </p:sp>
      <p:sp>
        <p:nvSpPr>
          <p:cNvPr id="3" name="内容占位符 2"/>
          <p:cNvSpPr>
            <a:spLocks noGrp="1"/>
          </p:cNvSpPr>
          <p:nvPr>
            <p:ph idx="1"/>
          </p:nvPr>
        </p:nvSpPr>
        <p:spPr/>
        <p:txBody>
          <a:bodyPr/>
          <a:lstStyle/>
          <a:p>
            <a:r>
              <a:rPr lang="zh-CN" altLang="en-US" dirty="0" smtClean="0"/>
              <a:t>几种情形</a:t>
            </a:r>
            <a:endParaRPr lang="en-US" altLang="zh-CN" dirty="0" smtClean="0"/>
          </a:p>
          <a:p>
            <a:pPr lvl="1"/>
            <a:r>
              <a:rPr lang="zh-CN" altLang="en-US" dirty="0" smtClean="0"/>
              <a:t>网络拓扑已知和变量是可观察的：计算</a:t>
            </a:r>
            <a:r>
              <a:rPr lang="en-US" altLang="zh-CN" dirty="0" smtClean="0"/>
              <a:t>CPT</a:t>
            </a:r>
            <a:r>
              <a:rPr lang="zh-CN" altLang="en-US" dirty="0" smtClean="0"/>
              <a:t>项</a:t>
            </a:r>
            <a:endParaRPr lang="en-US" altLang="zh-CN" dirty="0" smtClean="0"/>
          </a:p>
          <a:p>
            <a:pPr lvl="1"/>
            <a:r>
              <a:rPr lang="zh-CN" altLang="en-US" dirty="0" smtClean="0"/>
              <a:t>网络拓扑给定，某些变量隐藏时：梯度下降法，类似神经网络的学习</a:t>
            </a:r>
            <a:endParaRPr lang="en-US" altLang="zh-CN" dirty="0" smtClean="0"/>
          </a:p>
          <a:p>
            <a:pPr lvl="1"/>
            <a:r>
              <a:rPr lang="zh-CN" altLang="en-US" dirty="0" smtClean="0"/>
              <a:t>网络拓扑未知，变量可观察：搜索模型空间重构网络拓扑</a:t>
            </a:r>
            <a:endParaRPr lang="en-US" altLang="zh-CN" dirty="0" smtClean="0"/>
          </a:p>
          <a:p>
            <a:pPr lvl="1"/>
            <a:r>
              <a:rPr lang="zh-CN" altLang="en-US" dirty="0" smtClean="0"/>
              <a:t>网络结构未知，所有变量隐藏：没有好的算法实现</a:t>
            </a:r>
            <a:endParaRPr lang="zh-CN" altLang="en-US" dirty="0"/>
          </a:p>
        </p:txBody>
      </p:sp>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26</a:t>
            </a:fld>
            <a:endParaRPr lang="en-US" altLang="zh-CN" dirty="0"/>
          </a:p>
        </p:txBody>
      </p:sp>
    </p:spTree>
    <p:extLst>
      <p:ext uri="{BB962C8B-B14F-4D97-AF65-F5344CB8AC3E}">
        <p14:creationId xmlns:p14="http://schemas.microsoft.com/office/powerpoint/2010/main" val="24885624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静态贝叶斯网络的推理</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给定贝叶斯网络结构的概率计算</a:t>
                </a:r>
                <a:endParaRPr lang="en-US" altLang="zh-CN" dirty="0" smtClean="0"/>
              </a:p>
              <a:p>
                <a:r>
                  <a:rPr lang="zh-CN" altLang="en-US" dirty="0" smtClean="0"/>
                  <a:t>证据相关法，属于全局联合推理的范畴</a:t>
                </a:r>
                <a:endParaRPr lang="en-US" altLang="zh-CN" dirty="0" smtClean="0"/>
              </a:p>
              <a:p>
                <a:pPr lvl="1"/>
                <a14:m>
                  <m:oMath xmlns:m="http://schemas.openxmlformats.org/officeDocument/2006/math">
                    <m:r>
                      <a:rPr lang="en-US" altLang="zh-CN" i="1" dirty="0">
                        <a:latin typeface="Cambria Math"/>
                      </a:rPr>
                      <m:t>𝑋</m:t>
                    </m:r>
                    <m:r>
                      <m:rPr>
                        <m:nor/>
                      </m:rPr>
                      <a:rPr lang="zh-CN" altLang="en-US" dirty="0"/>
                      <m:t>具有变量</m:t>
                    </m:r>
                    <m:r>
                      <a:rPr lang="en-US" altLang="zh-CN" b="1" i="1" dirty="0">
                        <a:latin typeface="Cambria Math"/>
                      </a:rPr>
                      <m:t>{</m:t>
                    </m:r>
                    <m:sSub>
                      <m:sSubPr>
                        <m:ctrlPr>
                          <a:rPr lang="en-US" altLang="zh-CN" b="1" i="1" dirty="0">
                            <a:latin typeface="Cambria Math" panose="02040503050406030204" pitchFamily="18" charset="0"/>
                          </a:rPr>
                        </m:ctrlPr>
                      </m:sSubPr>
                      <m:e>
                        <m:r>
                          <a:rPr lang="en-US" altLang="zh-CN" b="1" i="1" dirty="0">
                            <a:latin typeface="Cambria Math"/>
                          </a:rPr>
                          <m:t>𝒙</m:t>
                        </m:r>
                      </m:e>
                      <m:sub>
                        <m:r>
                          <a:rPr lang="en-US" altLang="zh-CN" b="1" i="1" dirty="0">
                            <a:latin typeface="Cambria Math"/>
                          </a:rPr>
                          <m:t>𝟏</m:t>
                        </m:r>
                      </m:sub>
                    </m:sSub>
                    <m:r>
                      <a:rPr lang="en-US" altLang="zh-CN" b="1" i="1" dirty="0">
                        <a:latin typeface="Cambria Math"/>
                      </a:rPr>
                      <m:t>, </m:t>
                    </m:r>
                    <m:sSub>
                      <m:sSubPr>
                        <m:ctrlPr>
                          <a:rPr lang="en-US" altLang="zh-CN" i="1" dirty="0">
                            <a:latin typeface="Cambria Math" panose="02040503050406030204" pitchFamily="18" charset="0"/>
                          </a:rPr>
                        </m:ctrlPr>
                      </m:sSubPr>
                      <m:e>
                        <m:r>
                          <a:rPr lang="en-US" altLang="zh-CN" i="1" dirty="0">
                            <a:latin typeface="Cambria Math"/>
                          </a:rPr>
                          <m:t>𝒙</m:t>
                        </m:r>
                      </m:e>
                      <m:sub>
                        <m:r>
                          <a:rPr lang="en-US" altLang="zh-CN" b="1" i="1" dirty="0">
                            <a:latin typeface="Cambria Math"/>
                          </a:rPr>
                          <m:t>𝟐</m:t>
                        </m:r>
                      </m:sub>
                    </m:sSub>
                    <m:r>
                      <a:rPr lang="en-US" altLang="zh-CN" i="1" dirty="0">
                        <a:latin typeface="Cambria Math"/>
                      </a:rPr>
                      <m:t>,</m:t>
                    </m:r>
                    <m:r>
                      <a:rPr lang="en-US" altLang="zh-CN" i="1" dirty="0">
                        <a:latin typeface="Cambria Math"/>
                        <a:ea typeface="Cambria Math"/>
                      </a:rPr>
                      <m:t>⋯</m:t>
                    </m:r>
                    <m:r>
                      <a:rPr lang="en-US" altLang="zh-CN" i="1" dirty="0">
                        <a:latin typeface="Cambria Math"/>
                      </a:rPr>
                      <m:t>,</m:t>
                    </m:r>
                    <m:sSub>
                      <m:sSubPr>
                        <m:ctrlPr>
                          <a:rPr lang="en-US" altLang="zh-CN" i="1" dirty="0">
                            <a:latin typeface="Cambria Math" panose="02040503050406030204" pitchFamily="18" charset="0"/>
                          </a:rPr>
                        </m:ctrlPr>
                      </m:sSubPr>
                      <m:e>
                        <m:r>
                          <a:rPr lang="en-US" altLang="zh-CN" i="1" dirty="0">
                            <a:latin typeface="Cambria Math"/>
                          </a:rPr>
                          <m:t>𝒙</m:t>
                        </m:r>
                      </m:e>
                      <m:sub>
                        <m:r>
                          <a:rPr lang="en-US" altLang="zh-CN" b="1" i="1" dirty="0">
                            <a:latin typeface="Cambria Math"/>
                          </a:rPr>
                          <m:t>𝒏</m:t>
                        </m:r>
                      </m:sub>
                    </m:sSub>
                    <m:r>
                      <a:rPr lang="en-US" altLang="zh-CN" b="1" i="1" dirty="0">
                        <a:latin typeface="Cambria Math"/>
                      </a:rPr>
                      <m:t>}</m:t>
                    </m:r>
                  </m:oMath>
                </a14:m>
                <a:r>
                  <a:rPr lang="zh-CN" altLang="en-US" dirty="0" smtClean="0"/>
                  <a:t>，父节点为</a:t>
                </a:r>
                <a14:m>
                  <m:oMath xmlns:m="http://schemas.openxmlformats.org/officeDocument/2006/math">
                    <m:r>
                      <a:rPr lang="en-US" altLang="zh-CN" i="1" dirty="0" smtClean="0">
                        <a:latin typeface="Cambria Math"/>
                      </a:rPr>
                      <m:t>𝐴</m:t>
                    </m:r>
                  </m:oMath>
                </a14:m>
                <a:r>
                  <a:rPr lang="zh-CN" altLang="en-US" dirty="0" smtClean="0"/>
                  <a:t>和</a:t>
                </a:r>
                <a14:m>
                  <m:oMath xmlns:m="http://schemas.openxmlformats.org/officeDocument/2006/math">
                    <m:r>
                      <a:rPr lang="en-US" altLang="zh-CN" i="1" dirty="0" smtClean="0">
                        <a:latin typeface="Cambria Math"/>
                      </a:rPr>
                      <m:t>𝐵</m:t>
                    </m:r>
                  </m:oMath>
                </a14:m>
                <a:r>
                  <a:rPr lang="zh-CN" altLang="en-US" dirty="0" smtClean="0"/>
                  <a:t>，子节点为</a:t>
                </a:r>
                <a14:m>
                  <m:oMath xmlns:m="http://schemas.openxmlformats.org/officeDocument/2006/math">
                    <m:r>
                      <a:rPr lang="en-US" altLang="zh-CN" i="1" dirty="0" smtClean="0">
                        <a:latin typeface="Cambria Math"/>
                      </a:rPr>
                      <m:t>𝐶</m:t>
                    </m:r>
                  </m:oMath>
                </a14:m>
                <a:r>
                  <a:rPr lang="zh-CN" altLang="en-US" dirty="0" smtClean="0"/>
                  <a:t>和</a:t>
                </a:r>
                <a14:m>
                  <m:oMath xmlns:m="http://schemas.openxmlformats.org/officeDocument/2006/math">
                    <m:r>
                      <a:rPr lang="en-US" altLang="zh-CN" i="1" dirty="0" smtClean="0">
                        <a:latin typeface="Cambria Math"/>
                      </a:rPr>
                      <m:t>𝐷</m:t>
                    </m:r>
                  </m:oMath>
                </a14:m>
                <a:endParaRPr lang="en-US" altLang="zh-CN" dirty="0" smtClean="0"/>
              </a:p>
              <a:p>
                <a:pPr lvl="1"/>
                <a14:m>
                  <m:oMath xmlns:m="http://schemas.openxmlformats.org/officeDocument/2006/math">
                    <m:r>
                      <a:rPr lang="en-US" altLang="zh-CN" i="1" dirty="0" smtClean="0">
                        <a:latin typeface="Cambria Math"/>
                      </a:rPr>
                      <m:t>𝑋</m:t>
                    </m:r>
                  </m:oMath>
                </a14:m>
                <a:r>
                  <a:rPr lang="zh-CN" altLang="en-US" dirty="0" smtClean="0"/>
                  <a:t>的一系列命题</a:t>
                </a:r>
                <a14:m>
                  <m:oMath xmlns:m="http://schemas.openxmlformats.org/officeDocument/2006/math">
                    <m:r>
                      <m:rPr>
                        <m:sty m:val="p"/>
                      </m:rPr>
                      <a:rPr lang="en-US" altLang="zh-CN" dirty="0">
                        <a:latin typeface="Cambria Math"/>
                      </a:rPr>
                      <m:t>x</m:t>
                    </m:r>
                    <m:r>
                      <a:rPr lang="en-US" altLang="zh-CN" b="0" i="1" dirty="0" smtClean="0">
                        <a:latin typeface="Cambria Math"/>
                      </a:rPr>
                      <m:t>=</m:t>
                    </m:r>
                    <m:d>
                      <m:dPr>
                        <m:ctrlPr>
                          <a:rPr lang="en-US" altLang="zh-CN" b="0" i="1" dirty="0" smtClean="0">
                            <a:latin typeface="Cambria Math" panose="02040503050406030204" pitchFamily="18" charset="0"/>
                          </a:rPr>
                        </m:ctrlPr>
                      </m:dPr>
                      <m:e>
                        <m:sSub>
                          <m:sSubPr>
                            <m:ctrlPr>
                              <a:rPr lang="en-US" altLang="zh-CN" b="1" i="1" dirty="0">
                                <a:latin typeface="Cambria Math" panose="02040503050406030204" pitchFamily="18" charset="0"/>
                              </a:rPr>
                            </m:ctrlPr>
                          </m:sSubPr>
                          <m:e>
                            <m:r>
                              <a:rPr lang="en-US" altLang="zh-CN" b="1" i="1" dirty="0">
                                <a:latin typeface="Cambria Math"/>
                              </a:rPr>
                              <m:t>𝒙</m:t>
                            </m:r>
                          </m:e>
                          <m:sub>
                            <m:r>
                              <a:rPr lang="en-US" altLang="zh-CN" b="1" i="1" dirty="0">
                                <a:latin typeface="Cambria Math"/>
                              </a:rPr>
                              <m:t>𝟏</m:t>
                            </m:r>
                          </m:sub>
                        </m:sSub>
                        <m:r>
                          <a:rPr lang="en-US" altLang="zh-CN" b="1" i="1" dirty="0">
                            <a:latin typeface="Cambria Math"/>
                          </a:rPr>
                          <m:t>, </m:t>
                        </m:r>
                        <m:sSub>
                          <m:sSubPr>
                            <m:ctrlPr>
                              <a:rPr lang="en-US" altLang="zh-CN" i="1" dirty="0">
                                <a:latin typeface="Cambria Math" panose="02040503050406030204" pitchFamily="18" charset="0"/>
                              </a:rPr>
                            </m:ctrlPr>
                          </m:sSubPr>
                          <m:e>
                            <m:r>
                              <a:rPr lang="en-US" altLang="zh-CN" i="1" dirty="0">
                                <a:latin typeface="Cambria Math"/>
                              </a:rPr>
                              <m:t>𝒙</m:t>
                            </m:r>
                          </m:e>
                          <m:sub>
                            <m:r>
                              <a:rPr lang="en-US" altLang="zh-CN" b="1" i="1" dirty="0">
                                <a:latin typeface="Cambria Math"/>
                              </a:rPr>
                              <m:t>𝟐</m:t>
                            </m:r>
                          </m:sub>
                        </m:sSub>
                        <m:r>
                          <a:rPr lang="en-US" altLang="zh-CN" i="1" dirty="0">
                            <a:latin typeface="Cambria Math"/>
                          </a:rPr>
                          <m:t>,</m:t>
                        </m:r>
                        <m:r>
                          <a:rPr lang="en-US" altLang="zh-CN" i="1" dirty="0">
                            <a:latin typeface="Cambria Math"/>
                            <a:ea typeface="Cambria Math"/>
                          </a:rPr>
                          <m:t>⋯</m:t>
                        </m:r>
                      </m:e>
                    </m:d>
                  </m:oMath>
                </a14:m>
                <a:r>
                  <a:rPr lang="zh-CN" altLang="en-US" dirty="0" smtClean="0"/>
                  <a:t>的“置信水平”描述了，在给定网络上有其余部分的证据</a:t>
                </a:r>
                <a14:m>
                  <m:oMath xmlns:m="http://schemas.openxmlformats.org/officeDocument/2006/math">
                    <m:r>
                      <a:rPr lang="en-US" altLang="zh-CN" i="1" dirty="0">
                        <a:latin typeface="Cambria Math"/>
                      </a:rPr>
                      <m:t>𝑒</m:t>
                    </m:r>
                  </m:oMath>
                </a14:m>
                <a:r>
                  <a:rPr lang="zh-CN" altLang="en-US" dirty="0" smtClean="0"/>
                  <a:t>的前提下这些变量之间的相关概率</a:t>
                </a:r>
                <a14:m>
                  <m:oMath xmlns:m="http://schemas.openxmlformats.org/officeDocument/2006/math">
                    <m:r>
                      <a:rPr lang="en-US" altLang="zh-CN" b="0" i="1" smtClean="0">
                        <a:latin typeface="Cambria Math"/>
                      </a:rPr>
                      <m:t>𝑃</m:t>
                    </m:r>
                    <m:d>
                      <m:dPr>
                        <m:ctrlPr>
                          <a:rPr lang="en-US" altLang="zh-CN" b="0" i="1" smtClean="0">
                            <a:latin typeface="Cambria Math" panose="02040503050406030204" pitchFamily="18" charset="0"/>
                          </a:rPr>
                        </m:ctrlPr>
                      </m:dPr>
                      <m:e>
                        <m:r>
                          <a:rPr lang="en-US" altLang="zh-CN" b="0" i="1" smtClean="0">
                            <a:latin typeface="Cambria Math"/>
                          </a:rPr>
                          <m:t>𝑥</m:t>
                        </m:r>
                      </m:e>
                      <m:e>
                        <m:r>
                          <a:rPr lang="en-US" altLang="zh-CN" b="0" i="1" smtClean="0">
                            <a:latin typeface="Cambria Math"/>
                          </a:rPr>
                          <m:t>𝑒</m:t>
                        </m:r>
                      </m:e>
                    </m:d>
                  </m:oMath>
                </a14:m>
                <a:endParaRPr lang="en-US" altLang="zh-CN" b="0" dirty="0" smtClean="0"/>
              </a:p>
              <a:p>
                <a:pPr lvl="1"/>
                <a:r>
                  <a:rPr lang="zh-CN" altLang="en-US" dirty="0"/>
                  <a:t>分别处理</a:t>
                </a:r>
                <a:r>
                  <a:rPr lang="zh-CN" altLang="en-US" dirty="0" smtClean="0"/>
                  <a:t>父节点和子节点</a:t>
                </a:r>
                <a:endParaRPr lang="en-US" altLang="zh-CN" b="0" dirty="0" smtClean="0"/>
              </a:p>
              <a:p>
                <a:pPr marL="346075" lvl="1" indent="0">
                  <a:buNone/>
                </a:pPr>
                <a:endParaRPr lang="en-US" altLang="zh-CN" b="0" dirty="0" smtClean="0"/>
              </a:p>
              <a:p>
                <a:pPr marL="346075" lvl="1" indent="0">
                  <a:buNone/>
                </a:pPr>
                <a:r>
                  <a:rPr lang="en-US" altLang="zh-CN" dirty="0" smtClean="0"/>
                  <a:t>    </a:t>
                </a:r>
                <a14:m>
                  <m:oMath xmlns:m="http://schemas.openxmlformats.org/officeDocument/2006/math">
                    <m:r>
                      <a:rPr lang="en-US" altLang="zh-CN" i="1">
                        <a:latin typeface="Cambria Math"/>
                      </a:rPr>
                      <m:t>𝑃</m:t>
                    </m:r>
                    <m:d>
                      <m:dPr>
                        <m:ctrlPr>
                          <a:rPr lang="en-US" altLang="zh-CN" i="1">
                            <a:latin typeface="Cambria Math" panose="02040503050406030204" pitchFamily="18" charset="0"/>
                          </a:rPr>
                        </m:ctrlPr>
                      </m:dPr>
                      <m:e>
                        <m:r>
                          <a:rPr lang="en-US" altLang="zh-CN" i="1">
                            <a:latin typeface="Cambria Math"/>
                          </a:rPr>
                          <m:t>𝑥</m:t>
                        </m:r>
                      </m:e>
                      <m:e>
                        <m:r>
                          <a:rPr lang="en-US" altLang="zh-CN" i="1">
                            <a:latin typeface="Cambria Math"/>
                          </a:rPr>
                          <m:t>𝑒</m:t>
                        </m:r>
                      </m:e>
                    </m:d>
                    <m:r>
                      <a:rPr lang="en-US" altLang="zh-CN" i="1" smtClean="0">
                        <a:latin typeface="Cambria Math"/>
                        <a:ea typeface="Cambria Math"/>
                      </a:rPr>
                      <m:t>∝</m:t>
                    </m:r>
                    <m:r>
                      <a:rPr lang="en-US" altLang="zh-CN" b="0" i="1" smtClean="0">
                        <a:latin typeface="Cambria Math"/>
                        <a:ea typeface="Cambria Math"/>
                      </a:rPr>
                      <m:t>𝑃</m:t>
                    </m:r>
                    <m:d>
                      <m:dPr>
                        <m:ctrlPr>
                          <a:rPr lang="en-US" altLang="zh-CN" b="0" i="1" smtClean="0">
                            <a:latin typeface="Cambria Math" panose="02040503050406030204" pitchFamily="18" charset="0"/>
                            <a:ea typeface="Cambria Math"/>
                          </a:rPr>
                        </m:ctrlPr>
                      </m:dPr>
                      <m:e>
                        <m:sSup>
                          <m:sSupPr>
                            <m:ctrlPr>
                              <a:rPr lang="en-US" altLang="zh-CN" b="0" i="1" smtClean="0">
                                <a:latin typeface="Cambria Math" panose="02040503050406030204" pitchFamily="18" charset="0"/>
                                <a:ea typeface="Cambria Math"/>
                              </a:rPr>
                            </m:ctrlPr>
                          </m:sSupPr>
                          <m:e>
                            <m:r>
                              <a:rPr lang="en-US" altLang="zh-CN" b="0" i="1" smtClean="0">
                                <a:latin typeface="Cambria Math"/>
                                <a:ea typeface="Cambria Math"/>
                              </a:rPr>
                              <m:t>𝑒</m:t>
                            </m:r>
                          </m:e>
                          <m:sup>
                            <m:r>
                              <a:rPr lang="en-US" altLang="zh-CN" b="0" i="1" smtClean="0">
                                <a:latin typeface="Cambria Math"/>
                                <a:ea typeface="Cambria Math"/>
                              </a:rPr>
                              <m:t>𝑐</m:t>
                            </m:r>
                          </m:sup>
                        </m:sSup>
                      </m:e>
                      <m:e>
                        <m:r>
                          <a:rPr lang="en-US" altLang="zh-CN" b="0" i="1" smtClean="0">
                            <a:latin typeface="Cambria Math"/>
                            <a:ea typeface="Cambria Math"/>
                          </a:rPr>
                          <m:t>𝑥</m:t>
                        </m:r>
                      </m:e>
                    </m:d>
                    <m:r>
                      <a:rPr lang="en-US" altLang="zh-CN" b="0" i="1" smtClean="0">
                        <a:latin typeface="Cambria Math"/>
                        <a:ea typeface="Cambria Math"/>
                      </a:rPr>
                      <m:t>𝑃</m:t>
                    </m:r>
                    <m:r>
                      <a:rPr lang="en-US" altLang="zh-CN" b="0" i="1" smtClean="0">
                        <a:latin typeface="Cambria Math"/>
                        <a:ea typeface="Cambria Math"/>
                      </a:rPr>
                      <m:t>(</m:t>
                    </m:r>
                    <m:r>
                      <a:rPr lang="en-US" altLang="zh-CN" b="0" i="1" smtClean="0">
                        <a:latin typeface="Cambria Math"/>
                        <a:ea typeface="Cambria Math"/>
                      </a:rPr>
                      <m:t>𝑥</m:t>
                    </m:r>
                    <m:r>
                      <a:rPr lang="en-US" altLang="zh-CN" b="0" i="1" smtClean="0">
                        <a:latin typeface="Cambria Math"/>
                        <a:ea typeface="Cambria Math"/>
                      </a:rPr>
                      <m:t>|</m:t>
                    </m:r>
                    <m:sSup>
                      <m:sSupPr>
                        <m:ctrlPr>
                          <a:rPr lang="en-US" altLang="zh-CN" b="0" i="1" smtClean="0">
                            <a:latin typeface="Cambria Math" panose="02040503050406030204" pitchFamily="18" charset="0"/>
                            <a:ea typeface="Cambria Math"/>
                          </a:rPr>
                        </m:ctrlPr>
                      </m:sSupPr>
                      <m:e>
                        <m:r>
                          <a:rPr lang="en-US" altLang="zh-CN" b="0" i="1" smtClean="0">
                            <a:latin typeface="Cambria Math"/>
                            <a:ea typeface="Cambria Math"/>
                          </a:rPr>
                          <m:t>𝑒</m:t>
                        </m:r>
                      </m:e>
                      <m:sup>
                        <m:r>
                          <a:rPr lang="en-US" altLang="zh-CN" b="0" i="1" smtClean="0">
                            <a:latin typeface="Cambria Math"/>
                            <a:ea typeface="Cambria Math"/>
                          </a:rPr>
                          <m:t>𝐹</m:t>
                        </m:r>
                      </m:sup>
                    </m:sSup>
                    <m:r>
                      <a:rPr lang="en-US" altLang="zh-CN" b="0" i="1" smtClean="0">
                        <a:latin typeface="Cambria Math"/>
                        <a:ea typeface="Cambria Math"/>
                      </a:rPr>
                      <m:t>)</m:t>
                    </m:r>
                  </m:oMath>
                </a14:m>
                <a:endParaRPr lang="en-US" altLang="zh-CN" dirty="0" smtClean="0"/>
              </a:p>
              <a:p>
                <a:pPr marL="346075" lvl="1" indent="0">
                  <a:buNone/>
                </a:pPr>
                <a:r>
                  <a:rPr lang="en-US" altLang="zh-CN" dirty="0"/>
                  <a:t> </a:t>
                </a:r>
                <a:r>
                  <a:rPr lang="en-US" altLang="zh-CN" dirty="0" smtClean="0"/>
                  <a:t>   </a:t>
                </a:r>
                <a14:m>
                  <m:oMath xmlns:m="http://schemas.openxmlformats.org/officeDocument/2006/math">
                    <m:r>
                      <a:rPr lang="en-US" altLang="zh-CN" i="1">
                        <a:latin typeface="Cambria Math"/>
                      </a:rPr>
                      <m:t>𝑒</m:t>
                    </m:r>
                  </m:oMath>
                </a14:m>
                <a:r>
                  <a:rPr lang="en-US" altLang="zh-CN" dirty="0" smtClean="0"/>
                  <a:t>	</a:t>
                </a:r>
                <a:r>
                  <a:rPr lang="zh-CN" altLang="en-US" dirty="0" smtClean="0"/>
                  <a:t>：所有证据</a:t>
                </a:r>
                <a:endParaRPr lang="en-US" altLang="zh-CN" dirty="0" smtClean="0"/>
              </a:p>
              <a:p>
                <a:pPr marL="346075" lvl="1" indent="0">
                  <a:buNone/>
                </a:pPr>
                <a:r>
                  <a:rPr lang="en-US" altLang="zh-CN" dirty="0" smtClean="0">
                    <a:ea typeface="Cambria Math"/>
                  </a:rPr>
                  <a:t>    </a:t>
                </a:r>
                <a14:m>
                  <m:oMath xmlns:m="http://schemas.openxmlformats.org/officeDocument/2006/math">
                    <m:sSup>
                      <m:sSupPr>
                        <m:ctrlPr>
                          <a:rPr lang="en-US" altLang="zh-CN" i="1">
                            <a:latin typeface="Cambria Math" panose="02040503050406030204" pitchFamily="18" charset="0"/>
                            <a:ea typeface="Cambria Math"/>
                          </a:rPr>
                        </m:ctrlPr>
                      </m:sSupPr>
                      <m:e>
                        <m:r>
                          <a:rPr lang="en-US" altLang="zh-CN" i="1">
                            <a:latin typeface="Cambria Math"/>
                            <a:ea typeface="Cambria Math"/>
                          </a:rPr>
                          <m:t>𝑒</m:t>
                        </m:r>
                      </m:e>
                      <m:sup>
                        <m:r>
                          <a:rPr lang="en-US" altLang="zh-CN" i="1">
                            <a:latin typeface="Cambria Math"/>
                            <a:ea typeface="Cambria Math"/>
                          </a:rPr>
                          <m:t>𝑐</m:t>
                        </m:r>
                      </m:sup>
                    </m:sSup>
                  </m:oMath>
                </a14:m>
                <a:r>
                  <a:rPr lang="en-US" altLang="zh-CN" dirty="0" smtClean="0"/>
                  <a:t>	</a:t>
                </a:r>
                <a:r>
                  <a:rPr lang="zh-CN" altLang="en-US" dirty="0" smtClean="0"/>
                  <a:t>：子节点证据</a:t>
                </a:r>
                <a:endParaRPr lang="en-US" altLang="zh-CN" dirty="0" smtClean="0"/>
              </a:p>
              <a:p>
                <a:pPr marL="346075" lvl="1" indent="0">
                  <a:buNone/>
                </a:pPr>
                <a:r>
                  <a:rPr lang="en-US" altLang="zh-CN" dirty="0" smtClean="0">
                    <a:ea typeface="Cambria Math"/>
                  </a:rPr>
                  <a:t>    </a:t>
                </a:r>
                <a14:m>
                  <m:oMath xmlns:m="http://schemas.openxmlformats.org/officeDocument/2006/math">
                    <m:sSup>
                      <m:sSupPr>
                        <m:ctrlPr>
                          <a:rPr lang="en-US" altLang="zh-CN" i="1">
                            <a:latin typeface="Cambria Math" panose="02040503050406030204" pitchFamily="18" charset="0"/>
                            <a:ea typeface="Cambria Math"/>
                          </a:rPr>
                        </m:ctrlPr>
                      </m:sSupPr>
                      <m:e>
                        <m:r>
                          <a:rPr lang="en-US" altLang="zh-CN" i="1">
                            <a:latin typeface="Cambria Math"/>
                            <a:ea typeface="Cambria Math"/>
                          </a:rPr>
                          <m:t>𝑒</m:t>
                        </m:r>
                      </m:e>
                      <m:sup>
                        <m:r>
                          <a:rPr lang="en-US" altLang="zh-CN" i="1">
                            <a:latin typeface="Cambria Math"/>
                            <a:ea typeface="Cambria Math"/>
                          </a:rPr>
                          <m:t>𝐹</m:t>
                        </m:r>
                      </m:sup>
                    </m:sSup>
                  </m:oMath>
                </a14:m>
                <a:r>
                  <a:rPr lang="en-US" altLang="zh-CN" dirty="0" smtClean="0"/>
                  <a:t>	</a:t>
                </a:r>
                <a:r>
                  <a:rPr lang="zh-CN" altLang="en-US" dirty="0" smtClean="0"/>
                  <a:t>：父节点证据</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45" t="-2174"/>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27</a:t>
            </a:fld>
            <a:endParaRPr lang="en-US" altLang="zh-CN" dirty="0"/>
          </a:p>
        </p:txBody>
      </p:sp>
      <p:grpSp>
        <p:nvGrpSpPr>
          <p:cNvPr id="18" name="组合 17"/>
          <p:cNvGrpSpPr/>
          <p:nvPr/>
        </p:nvGrpSpPr>
        <p:grpSpPr>
          <a:xfrm>
            <a:off x="5715000" y="3657600"/>
            <a:ext cx="1905000" cy="2819400"/>
            <a:chOff x="6858000" y="3124200"/>
            <a:chExt cx="1905000" cy="2819400"/>
          </a:xfrm>
        </p:grpSpPr>
        <mc:AlternateContent xmlns:mc="http://schemas.openxmlformats.org/markup-compatibility/2006" xmlns:a14="http://schemas.microsoft.com/office/drawing/2010/main">
          <mc:Choice Requires="a14">
            <p:sp>
              <p:nvSpPr>
                <p:cNvPr id="6" name="AutoShape 5"/>
                <p:cNvSpPr>
                  <a:spLocks noChangeArrowheads="1"/>
                </p:cNvSpPr>
                <p:nvPr/>
              </p:nvSpPr>
              <p:spPr bwMode="auto">
                <a:xfrm>
                  <a:off x="8153400" y="3429000"/>
                  <a:ext cx="457200" cy="457200"/>
                </a:xfrm>
                <a:prstGeom prst="flowChartConnector">
                  <a:avLst/>
                </a:prstGeom>
                <a:solidFill>
                  <a:schemeClr val="accent1">
                    <a:lumMod val="40000"/>
                    <a:lumOff val="60000"/>
                  </a:schemeClr>
                </a:solidFill>
                <a:ln w="9525">
                  <a:solidFill>
                    <a:schemeClr val="tx1"/>
                  </a:solidFill>
                  <a:miter lim="800000"/>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CN" sz="2400" b="1" i="1" dirty="0" smtClean="0">
                            <a:latin typeface="Cambria Math"/>
                            <a:ea typeface="宋体" charset="-122"/>
                          </a:rPr>
                          <m:t> </m:t>
                        </m:r>
                        <m:r>
                          <a:rPr lang="en-US" altLang="zh-CN" sz="2400" b="1" i="1" dirty="0" smtClean="0">
                            <a:latin typeface="Cambria Math"/>
                            <a:ea typeface="宋体" charset="-122"/>
                          </a:rPr>
                          <m:t>𝑩</m:t>
                        </m:r>
                      </m:oMath>
                    </m:oMathPara>
                  </a14:m>
                  <a:endParaRPr lang="en-US" altLang="zh-CN" sz="2400" b="1" dirty="0">
                    <a:ea typeface="宋体" charset="-122"/>
                  </a:endParaRPr>
                </a:p>
              </p:txBody>
            </p:sp>
          </mc:Choice>
          <mc:Fallback xmlns="">
            <p:sp>
              <p:nvSpPr>
                <p:cNvPr id="6" name="AutoShape 5"/>
                <p:cNvSpPr>
                  <a:spLocks noRot="1" noChangeAspect="1" noMove="1" noResize="1" noEditPoints="1" noAdjustHandles="1" noChangeArrowheads="1" noChangeShapeType="1" noTextEdit="1"/>
                </p:cNvSpPr>
                <p:nvPr/>
              </p:nvSpPr>
              <p:spPr bwMode="auto">
                <a:xfrm>
                  <a:off x="8153400" y="3429000"/>
                  <a:ext cx="457200" cy="457200"/>
                </a:xfrm>
                <a:prstGeom prst="flowChartConnector">
                  <a:avLst/>
                </a:prstGeom>
                <a:blipFill rotWithShape="1">
                  <a:blip r:embed="rId3"/>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AutoShape 6"/>
                <p:cNvSpPr>
                  <a:spLocks noChangeArrowheads="1"/>
                </p:cNvSpPr>
                <p:nvPr/>
              </p:nvSpPr>
              <p:spPr bwMode="auto">
                <a:xfrm>
                  <a:off x="7010400" y="5181600"/>
                  <a:ext cx="457200" cy="457200"/>
                </a:xfrm>
                <a:prstGeom prst="flowChartConnector">
                  <a:avLst/>
                </a:prstGeom>
                <a:solidFill>
                  <a:schemeClr val="accent1">
                    <a:lumMod val="40000"/>
                    <a:lumOff val="60000"/>
                  </a:schemeClr>
                </a:solidFill>
                <a:ln w="9525">
                  <a:solidFill>
                    <a:schemeClr val="tx1"/>
                  </a:solidFill>
                  <a:miter lim="800000"/>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CN" sz="2400" b="1" i="1" dirty="0" smtClean="0">
                            <a:latin typeface="Cambria Math"/>
                            <a:ea typeface="宋体" charset="-122"/>
                          </a:rPr>
                          <m:t> </m:t>
                        </m:r>
                        <m:r>
                          <a:rPr lang="en-US" altLang="zh-CN" sz="2400" b="1" i="1" dirty="0" smtClean="0">
                            <a:latin typeface="Cambria Math"/>
                            <a:ea typeface="宋体" charset="-122"/>
                          </a:rPr>
                          <m:t>𝑪</m:t>
                        </m:r>
                      </m:oMath>
                    </m:oMathPara>
                  </a14:m>
                  <a:endParaRPr lang="en-US" altLang="zh-CN" sz="2400" b="1" dirty="0">
                    <a:ea typeface="宋体" charset="-122"/>
                  </a:endParaRPr>
                </a:p>
              </p:txBody>
            </p:sp>
          </mc:Choice>
          <mc:Fallback xmlns="">
            <p:sp>
              <p:nvSpPr>
                <p:cNvPr id="7" name="AutoShape 6"/>
                <p:cNvSpPr>
                  <a:spLocks noRot="1" noChangeAspect="1" noMove="1" noResize="1" noEditPoints="1" noAdjustHandles="1" noChangeArrowheads="1" noChangeShapeType="1" noTextEdit="1"/>
                </p:cNvSpPr>
                <p:nvPr/>
              </p:nvSpPr>
              <p:spPr bwMode="auto">
                <a:xfrm>
                  <a:off x="7010400" y="5181600"/>
                  <a:ext cx="457200" cy="457200"/>
                </a:xfrm>
                <a:prstGeom prst="flowChartConnector">
                  <a:avLst/>
                </a:prstGeom>
                <a:blipFill rotWithShape="1">
                  <a:blip r:embed="rId4"/>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9" name="Line 8"/>
            <p:cNvSpPr>
              <a:spLocks noChangeShapeType="1"/>
            </p:cNvSpPr>
            <p:nvPr/>
          </p:nvSpPr>
          <p:spPr bwMode="auto">
            <a:xfrm flipH="1">
              <a:off x="7391400" y="4772809"/>
              <a:ext cx="316006" cy="4468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mc:AlternateContent xmlns:mc="http://schemas.openxmlformats.org/markup-compatibility/2006" xmlns:a14="http://schemas.microsoft.com/office/drawing/2010/main">
          <mc:Choice Requires="a14">
            <p:sp>
              <p:nvSpPr>
                <p:cNvPr id="10" name="AutoShape 9"/>
                <p:cNvSpPr>
                  <a:spLocks noChangeArrowheads="1"/>
                </p:cNvSpPr>
                <p:nvPr/>
              </p:nvSpPr>
              <p:spPr bwMode="auto">
                <a:xfrm>
                  <a:off x="8153400" y="5181600"/>
                  <a:ext cx="457200" cy="457200"/>
                </a:xfrm>
                <a:prstGeom prst="flowChartConnector">
                  <a:avLst/>
                </a:prstGeom>
                <a:solidFill>
                  <a:schemeClr val="accent1">
                    <a:lumMod val="40000"/>
                    <a:lumOff val="60000"/>
                  </a:schemeClr>
                </a:solidFill>
                <a:ln w="9525">
                  <a:solidFill>
                    <a:schemeClr val="tx1"/>
                  </a:solidFill>
                  <a:miter lim="800000"/>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CN" sz="2400" b="1" i="1" dirty="0" smtClean="0">
                            <a:latin typeface="Cambria Math"/>
                            <a:ea typeface="宋体" charset="-122"/>
                          </a:rPr>
                          <m:t> </m:t>
                        </m:r>
                        <m:r>
                          <a:rPr lang="en-US" altLang="zh-CN" sz="2400" b="1" i="1" dirty="0" smtClean="0">
                            <a:latin typeface="Cambria Math"/>
                            <a:ea typeface="宋体" charset="-122"/>
                          </a:rPr>
                          <m:t>𝑫</m:t>
                        </m:r>
                      </m:oMath>
                    </m:oMathPara>
                  </a14:m>
                  <a:endParaRPr lang="en-US" altLang="zh-CN" sz="2400" b="1" dirty="0">
                    <a:ea typeface="宋体" charset="-122"/>
                  </a:endParaRPr>
                </a:p>
              </p:txBody>
            </p:sp>
          </mc:Choice>
          <mc:Fallback xmlns="">
            <p:sp>
              <p:nvSpPr>
                <p:cNvPr id="10" name="AutoShape 9"/>
                <p:cNvSpPr>
                  <a:spLocks noRot="1" noChangeAspect="1" noMove="1" noResize="1" noEditPoints="1" noAdjustHandles="1" noChangeArrowheads="1" noChangeShapeType="1" noTextEdit="1"/>
                </p:cNvSpPr>
                <p:nvPr/>
              </p:nvSpPr>
              <p:spPr bwMode="auto">
                <a:xfrm>
                  <a:off x="8153400" y="5181600"/>
                  <a:ext cx="457200" cy="457200"/>
                </a:xfrm>
                <a:prstGeom prst="flowChartConnector">
                  <a:avLst/>
                </a:prstGeom>
                <a:blipFill rotWithShape="1">
                  <a:blip r:embed="rId5"/>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1" name="Line 10"/>
            <p:cNvSpPr>
              <a:spLocks noChangeShapeType="1"/>
            </p:cNvSpPr>
            <p:nvPr/>
          </p:nvSpPr>
          <p:spPr bwMode="auto">
            <a:xfrm>
              <a:off x="8001001" y="4762501"/>
              <a:ext cx="380997" cy="4191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11"/>
            <p:cNvSpPr>
              <a:spLocks noChangeShapeType="1"/>
            </p:cNvSpPr>
            <p:nvPr/>
          </p:nvSpPr>
          <p:spPr bwMode="auto">
            <a:xfrm flipH="1">
              <a:off x="8077199" y="3886200"/>
              <a:ext cx="304799" cy="429409"/>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12"/>
            <p:cNvSpPr>
              <a:spLocks noChangeShapeType="1"/>
            </p:cNvSpPr>
            <p:nvPr/>
          </p:nvSpPr>
          <p:spPr bwMode="auto">
            <a:xfrm>
              <a:off x="7391400" y="3886199"/>
              <a:ext cx="304800" cy="429409"/>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mc:AlternateContent xmlns:mc="http://schemas.openxmlformats.org/markup-compatibility/2006" xmlns:a14="http://schemas.microsoft.com/office/drawing/2010/main">
          <mc:Choice Requires="a14">
            <p:sp>
              <p:nvSpPr>
                <p:cNvPr id="14" name="AutoShape 4"/>
                <p:cNvSpPr>
                  <a:spLocks noChangeArrowheads="1"/>
                </p:cNvSpPr>
                <p:nvPr/>
              </p:nvSpPr>
              <p:spPr bwMode="auto">
                <a:xfrm>
                  <a:off x="7620000" y="4315609"/>
                  <a:ext cx="457200" cy="457200"/>
                </a:xfrm>
                <a:prstGeom prst="flowChartConnector">
                  <a:avLst/>
                </a:prstGeom>
                <a:solidFill>
                  <a:schemeClr val="accent1">
                    <a:lumMod val="40000"/>
                    <a:lumOff val="60000"/>
                  </a:schemeClr>
                </a:solidFill>
                <a:ln w="9525">
                  <a:solidFill>
                    <a:schemeClr val="tx1"/>
                  </a:solidFill>
                  <a:miter lim="800000"/>
                  <a:headEnd/>
                  <a:tailEnd/>
                </a:ln>
                <a:effec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CN" sz="2400" b="1" i="1" dirty="0" smtClean="0">
                            <a:latin typeface="Cambria Math"/>
                            <a:ea typeface="宋体" charset="-122"/>
                          </a:rPr>
                          <m:t> </m:t>
                        </m:r>
                        <m:r>
                          <a:rPr lang="en-US" altLang="zh-CN" sz="2400" b="1" i="1" dirty="0" smtClean="0">
                            <a:latin typeface="Cambria Math"/>
                            <a:ea typeface="宋体" charset="-122"/>
                          </a:rPr>
                          <m:t>𝑿</m:t>
                        </m:r>
                      </m:oMath>
                    </m:oMathPara>
                  </a14:m>
                  <a:endParaRPr lang="en-US" altLang="zh-CN" sz="2400" b="1" dirty="0">
                    <a:ea typeface="宋体" charset="-122"/>
                  </a:endParaRPr>
                </a:p>
              </p:txBody>
            </p:sp>
          </mc:Choice>
          <mc:Fallback xmlns="">
            <p:sp>
              <p:nvSpPr>
                <p:cNvPr id="14" name="AutoShape 4"/>
                <p:cNvSpPr>
                  <a:spLocks noRot="1" noChangeAspect="1" noMove="1" noResize="1" noEditPoints="1" noAdjustHandles="1" noChangeArrowheads="1" noChangeShapeType="1" noTextEdit="1"/>
                </p:cNvSpPr>
                <p:nvPr/>
              </p:nvSpPr>
              <p:spPr bwMode="auto">
                <a:xfrm>
                  <a:off x="7620000" y="4315609"/>
                  <a:ext cx="457200" cy="457200"/>
                </a:xfrm>
                <a:prstGeom prst="flowChartConnector">
                  <a:avLst/>
                </a:prstGeom>
                <a:blipFill rotWithShape="1">
                  <a:blip r:embed="rId6"/>
                  <a:stretch>
                    <a:fillRect/>
                  </a:stretch>
                </a:blipFill>
                <a:ln w="9525">
                  <a:solidFill>
                    <a:schemeClr val="tx1"/>
                  </a:solid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AutoShape 5"/>
                <p:cNvSpPr>
                  <a:spLocks noChangeArrowheads="1"/>
                </p:cNvSpPr>
                <p:nvPr/>
              </p:nvSpPr>
              <p:spPr bwMode="auto">
                <a:xfrm>
                  <a:off x="7010400" y="3429000"/>
                  <a:ext cx="457200" cy="457200"/>
                </a:xfrm>
                <a:prstGeom prst="flowChartConnector">
                  <a:avLst/>
                </a:prstGeom>
                <a:solidFill>
                  <a:schemeClr val="accent1">
                    <a:lumMod val="40000"/>
                    <a:lumOff val="60000"/>
                  </a:schemeClr>
                </a:solidFill>
                <a:ln w="9525">
                  <a:solidFill>
                    <a:schemeClr val="tx1"/>
                  </a:solidFill>
                  <a:miter lim="800000"/>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CN" sz="2400" b="1" i="1" dirty="0" smtClean="0">
                            <a:latin typeface="Cambria Math"/>
                            <a:ea typeface="宋体" charset="-122"/>
                          </a:rPr>
                          <m:t> </m:t>
                        </m:r>
                        <m:r>
                          <a:rPr lang="en-US" altLang="zh-CN" sz="2400" b="1" i="1" dirty="0" smtClean="0">
                            <a:latin typeface="Cambria Math"/>
                            <a:ea typeface="宋体" charset="-122"/>
                          </a:rPr>
                          <m:t>𝑨</m:t>
                        </m:r>
                      </m:oMath>
                    </m:oMathPara>
                  </a14:m>
                  <a:endParaRPr lang="en-US" altLang="zh-CN" sz="2400" b="1" dirty="0">
                    <a:ea typeface="宋体" charset="-122"/>
                  </a:endParaRPr>
                </a:p>
              </p:txBody>
            </p:sp>
          </mc:Choice>
          <mc:Fallback xmlns="">
            <p:sp>
              <p:nvSpPr>
                <p:cNvPr id="15" name="AutoShape 5"/>
                <p:cNvSpPr>
                  <a:spLocks noRot="1" noChangeAspect="1" noMove="1" noResize="1" noEditPoints="1" noAdjustHandles="1" noChangeArrowheads="1" noChangeShapeType="1" noTextEdit="1"/>
                </p:cNvSpPr>
                <p:nvPr/>
              </p:nvSpPr>
              <p:spPr bwMode="auto">
                <a:xfrm>
                  <a:off x="7010400" y="3429000"/>
                  <a:ext cx="457200" cy="457200"/>
                </a:xfrm>
                <a:prstGeom prst="flowChartConnector">
                  <a:avLst/>
                </a:prstGeom>
                <a:blipFill rotWithShape="1">
                  <a:blip r:embed="rId7"/>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6" name="圆角矩形 15"/>
            <p:cNvSpPr/>
            <p:nvPr/>
          </p:nvSpPr>
          <p:spPr bwMode="auto">
            <a:xfrm>
              <a:off x="6858000" y="3124200"/>
              <a:ext cx="1905000" cy="914400"/>
            </a:xfrm>
            <a:prstGeom prst="roundRect">
              <a:avLst/>
            </a:prstGeom>
            <a:noFill/>
            <a:ln w="19050" cap="flat" cmpd="sng" algn="ctr">
              <a:solidFill>
                <a:schemeClr val="accent1"/>
              </a:solidFill>
              <a:prstDash val="sysDot"/>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Arial" charset="0"/>
                  <a:cs typeface="Arial" charset="0"/>
                </a:rPr>
                <a:t>父节点</a:t>
              </a:r>
            </a:p>
          </p:txBody>
        </p:sp>
        <p:sp>
          <p:nvSpPr>
            <p:cNvPr id="17" name="圆角矩形 16"/>
            <p:cNvSpPr/>
            <p:nvPr/>
          </p:nvSpPr>
          <p:spPr bwMode="auto">
            <a:xfrm>
              <a:off x="6858000" y="5029200"/>
              <a:ext cx="1905000" cy="914400"/>
            </a:xfrm>
            <a:prstGeom prst="roundRect">
              <a:avLst/>
            </a:prstGeom>
            <a:noFill/>
            <a:ln w="19050" cap="flat" cmpd="sng" algn="ctr">
              <a:solidFill>
                <a:schemeClr val="accent1"/>
              </a:solidFill>
              <a:prstDash val="sysDot"/>
              <a:round/>
              <a:headEnd type="none" w="med" len="med"/>
              <a:tailEnd type="none" w="med" len="med"/>
            </a:ln>
            <a:effectLst/>
            <a:extLst/>
          </p:spPr>
          <p:txBody>
            <a:bodyPr vert="horz" wrap="none" lIns="91440" tIns="45720" rIns="91440" bIns="45720" numCol="1" rtlCol="0" anchor="b"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cs typeface="Arial" charset="0"/>
                </a:rPr>
                <a:t>子</a:t>
              </a:r>
              <a:r>
                <a:rPr kumimoji="0" lang="zh-CN" altLang="en-US" sz="1600" b="1" i="0" u="none" strike="noStrike" cap="none" normalizeH="0" baseline="0" dirty="0" smtClean="0">
                  <a:ln>
                    <a:noFill/>
                  </a:ln>
                  <a:solidFill>
                    <a:schemeClr val="tx1"/>
                  </a:solidFill>
                  <a:effectLst/>
                  <a:latin typeface="Arial" charset="0"/>
                  <a:cs typeface="Arial" charset="0"/>
                </a:rPr>
                <a:t>节点</a:t>
              </a:r>
            </a:p>
          </p:txBody>
        </p:sp>
      </p:grpSp>
    </p:spTree>
    <p:extLst>
      <p:ext uri="{BB962C8B-B14F-4D97-AF65-F5344CB8AC3E}">
        <p14:creationId xmlns:p14="http://schemas.microsoft.com/office/powerpoint/2010/main" val="33827381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子节点证据处理</a:t>
            </a:r>
            <a:endParaRPr lang="zh-CN" altLang="en-US" dirty="0"/>
          </a:p>
        </p:txBody>
      </p:sp>
      <p:sp>
        <p:nvSpPr>
          <p:cNvPr id="3" name="内容占位符 2"/>
          <p:cNvSpPr>
            <a:spLocks noGrp="1"/>
          </p:cNvSpPr>
          <p:nvPr>
            <p:ph idx="1"/>
          </p:nvPr>
        </p:nvSpPr>
        <p:spPr/>
        <p:txBody>
          <a:bodyPr/>
          <a:lstStyle/>
          <a:p>
            <a:r>
              <a:rPr lang="zh-CN" altLang="en-US" dirty="0" smtClean="0"/>
              <a:t>子节点相互独立</a:t>
            </a:r>
            <a:endParaRPr lang="en-US" altLang="zh-CN" dirty="0" smtClean="0"/>
          </a:p>
          <a:p>
            <a:endParaRPr lang="en-US" altLang="zh-CN" dirty="0"/>
          </a:p>
          <a:p>
            <a:endParaRPr lang="en-US" altLang="zh-CN" dirty="0" smtClean="0"/>
          </a:p>
          <a:p>
            <a:endParaRPr lang="en-US" altLang="zh-CN" dirty="0"/>
          </a:p>
        </p:txBody>
      </p:sp>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28</a:t>
            </a:fld>
            <a:endParaRPr lang="en-US" altLang="zh-CN" dirty="0"/>
          </a:p>
        </p:txBody>
      </p:sp>
      <mc:AlternateContent xmlns:mc="http://schemas.openxmlformats.org/markup-compatibility/2006" xmlns:a14="http://schemas.microsoft.com/office/drawing/2010/main">
        <mc:Choice Requires="a14">
          <p:sp>
            <p:nvSpPr>
              <p:cNvPr id="5" name="矩形 4"/>
              <p:cNvSpPr/>
              <p:nvPr/>
            </p:nvSpPr>
            <p:spPr>
              <a:xfrm>
                <a:off x="1066800" y="2133600"/>
                <a:ext cx="7239000" cy="1476045"/>
              </a:xfrm>
              <a:prstGeom prst="rect">
                <a:avLst/>
              </a:prstGeom>
            </p:spPr>
            <p:txBody>
              <a:bodyPr wrap="square">
                <a:spAutoFit/>
              </a:bodyPr>
              <a:lstStyle/>
              <a:p>
                <a:pPr marL="346075" lvl="1" indent="0">
                  <a:buNone/>
                </a:pPr>
                <a14:m>
                  <m:oMathPara xmlns:m="http://schemas.openxmlformats.org/officeDocument/2006/math">
                    <m:oMathParaPr>
                      <m:jc m:val="left"/>
                    </m:oMathParaPr>
                    <m:oMath xmlns:m="http://schemas.openxmlformats.org/officeDocument/2006/math">
                      <m:r>
                        <a:rPr lang="en-US" altLang="zh-CN" sz="2200" i="1" smtClean="0">
                          <a:latin typeface="Cambria Math"/>
                          <a:ea typeface="Cambria Math"/>
                        </a:rPr>
                        <m:t>𝑃</m:t>
                      </m:r>
                      <m:d>
                        <m:dPr>
                          <m:ctrlPr>
                            <a:rPr lang="en-US" altLang="zh-CN" sz="2200" i="1">
                              <a:latin typeface="Cambria Math" panose="02040503050406030204" pitchFamily="18" charset="0"/>
                              <a:ea typeface="Cambria Math"/>
                            </a:rPr>
                          </m:ctrlPr>
                        </m:dPr>
                        <m:e>
                          <m:sSup>
                            <m:sSupPr>
                              <m:ctrlPr>
                                <a:rPr lang="en-US" altLang="zh-CN" sz="2200" i="1">
                                  <a:latin typeface="Cambria Math" panose="02040503050406030204" pitchFamily="18" charset="0"/>
                                  <a:ea typeface="Cambria Math"/>
                                </a:rPr>
                              </m:ctrlPr>
                            </m:sSupPr>
                            <m:e>
                              <m:r>
                                <a:rPr lang="en-US" altLang="zh-CN" sz="2200" i="1">
                                  <a:latin typeface="Cambria Math"/>
                                  <a:ea typeface="Cambria Math"/>
                                </a:rPr>
                                <m:t>𝑒</m:t>
                              </m:r>
                            </m:e>
                            <m:sup>
                              <m:r>
                                <a:rPr lang="en-US" altLang="zh-CN" sz="2200" i="1">
                                  <a:latin typeface="Cambria Math"/>
                                  <a:ea typeface="Cambria Math"/>
                                </a:rPr>
                                <m:t>𝑐</m:t>
                              </m:r>
                            </m:sup>
                          </m:sSup>
                        </m:e>
                        <m:e>
                          <m:r>
                            <a:rPr lang="en-US" altLang="zh-CN" sz="2200" i="1">
                              <a:latin typeface="Cambria Math"/>
                              <a:ea typeface="Cambria Math"/>
                            </a:rPr>
                            <m:t>𝑥</m:t>
                          </m:r>
                        </m:e>
                      </m:d>
                      <m:r>
                        <a:rPr lang="en-US" altLang="zh-CN" sz="2200" b="0" i="1">
                          <a:latin typeface="Cambria Math"/>
                          <a:ea typeface="Cambria Math"/>
                        </a:rPr>
                        <m:t>=</m:t>
                      </m:r>
                      <m:r>
                        <a:rPr lang="en-US" altLang="zh-CN" sz="2200" b="0" i="1">
                          <a:latin typeface="Cambria Math"/>
                          <a:ea typeface="Cambria Math"/>
                        </a:rPr>
                        <m:t>𝑃</m:t>
                      </m:r>
                      <m:d>
                        <m:dPr>
                          <m:ctrlPr>
                            <a:rPr lang="en-US" altLang="zh-CN" sz="2200" b="0" i="1">
                              <a:latin typeface="Cambria Math" panose="02040503050406030204" pitchFamily="18" charset="0"/>
                              <a:ea typeface="Cambria Math"/>
                            </a:rPr>
                          </m:ctrlPr>
                        </m:dPr>
                        <m:e>
                          <m:sSub>
                            <m:sSubPr>
                              <m:ctrlPr>
                                <a:rPr lang="en-US" altLang="zh-CN" sz="2200" b="0" i="1">
                                  <a:latin typeface="Cambria Math" panose="02040503050406030204" pitchFamily="18" charset="0"/>
                                  <a:ea typeface="Cambria Math"/>
                                </a:rPr>
                              </m:ctrlPr>
                            </m:sSubPr>
                            <m:e>
                              <m:r>
                                <a:rPr lang="en-US" altLang="zh-CN" sz="2200" b="0" i="1">
                                  <a:latin typeface="Cambria Math"/>
                                  <a:ea typeface="Cambria Math"/>
                                </a:rPr>
                                <m:t>𝑒</m:t>
                              </m:r>
                            </m:e>
                            <m:sub>
                              <m:sSub>
                                <m:sSubPr>
                                  <m:ctrlPr>
                                    <a:rPr lang="en-US" altLang="zh-CN" sz="2200" b="0" i="1">
                                      <a:latin typeface="Cambria Math" panose="02040503050406030204" pitchFamily="18" charset="0"/>
                                      <a:ea typeface="Cambria Math"/>
                                    </a:rPr>
                                  </m:ctrlPr>
                                </m:sSubPr>
                                <m:e>
                                  <m:r>
                                    <a:rPr lang="en-US" altLang="zh-CN" sz="2200" b="0" i="1">
                                      <a:latin typeface="Cambria Math"/>
                                      <a:ea typeface="Cambria Math"/>
                                    </a:rPr>
                                    <m:t>𝑐</m:t>
                                  </m:r>
                                </m:e>
                                <m:sub>
                                  <m:r>
                                    <a:rPr lang="en-US" altLang="zh-CN" sz="2200" b="0" i="1">
                                      <a:latin typeface="Cambria Math"/>
                                      <a:ea typeface="Cambria Math"/>
                                    </a:rPr>
                                    <m:t>1</m:t>
                                  </m:r>
                                </m:sub>
                              </m:sSub>
                            </m:sub>
                          </m:sSub>
                          <m:r>
                            <a:rPr lang="en-US" altLang="zh-CN" sz="2200" b="0" i="1">
                              <a:latin typeface="Cambria Math"/>
                              <a:ea typeface="Cambria Math"/>
                            </a:rPr>
                            <m:t>,</m:t>
                          </m:r>
                          <m:sSub>
                            <m:sSubPr>
                              <m:ctrlPr>
                                <a:rPr lang="en-US" altLang="zh-CN" sz="2200" i="1">
                                  <a:latin typeface="Cambria Math" panose="02040503050406030204" pitchFamily="18" charset="0"/>
                                  <a:ea typeface="Cambria Math"/>
                                </a:rPr>
                              </m:ctrlPr>
                            </m:sSubPr>
                            <m:e>
                              <m:r>
                                <a:rPr lang="en-US" altLang="zh-CN" sz="2200" i="1">
                                  <a:latin typeface="Cambria Math"/>
                                  <a:ea typeface="Cambria Math"/>
                                </a:rPr>
                                <m:t>𝑒</m:t>
                              </m:r>
                            </m:e>
                            <m:sub>
                              <m:sSub>
                                <m:sSubPr>
                                  <m:ctrlPr>
                                    <a:rPr lang="en-US" altLang="zh-CN" sz="2200" i="1">
                                      <a:latin typeface="Cambria Math" panose="02040503050406030204" pitchFamily="18" charset="0"/>
                                      <a:ea typeface="Cambria Math"/>
                                    </a:rPr>
                                  </m:ctrlPr>
                                </m:sSubPr>
                                <m:e>
                                  <m:r>
                                    <a:rPr lang="en-US" altLang="zh-CN" sz="2200" i="1">
                                      <a:latin typeface="Cambria Math"/>
                                      <a:ea typeface="Cambria Math"/>
                                    </a:rPr>
                                    <m:t>𝑐</m:t>
                                  </m:r>
                                </m:e>
                                <m:sub>
                                  <m:r>
                                    <a:rPr lang="en-US" altLang="zh-CN" sz="2200" b="0" i="1">
                                      <a:latin typeface="Cambria Math"/>
                                      <a:ea typeface="Cambria Math"/>
                                    </a:rPr>
                                    <m:t>2</m:t>
                                  </m:r>
                                </m:sub>
                              </m:sSub>
                            </m:sub>
                          </m:sSub>
                          <m:r>
                            <a:rPr lang="en-US" altLang="zh-CN" sz="2200" b="0" i="1">
                              <a:latin typeface="Cambria Math"/>
                              <a:ea typeface="Cambria Math"/>
                            </a:rPr>
                            <m:t>,⋯,</m:t>
                          </m:r>
                          <m:sSub>
                            <m:sSubPr>
                              <m:ctrlPr>
                                <a:rPr lang="en-US" altLang="zh-CN" sz="2200" i="1">
                                  <a:latin typeface="Cambria Math" panose="02040503050406030204" pitchFamily="18" charset="0"/>
                                  <a:ea typeface="Cambria Math"/>
                                </a:rPr>
                              </m:ctrlPr>
                            </m:sSubPr>
                            <m:e>
                              <m:r>
                                <a:rPr lang="en-US" altLang="zh-CN" sz="2200" i="1">
                                  <a:latin typeface="Cambria Math"/>
                                  <a:ea typeface="Cambria Math"/>
                                </a:rPr>
                                <m:t>𝑒</m:t>
                              </m:r>
                            </m:e>
                            <m:sub>
                              <m:sSub>
                                <m:sSubPr>
                                  <m:ctrlPr>
                                    <a:rPr lang="en-US" altLang="zh-CN" sz="2200" i="1">
                                      <a:latin typeface="Cambria Math" panose="02040503050406030204" pitchFamily="18" charset="0"/>
                                      <a:ea typeface="Cambria Math"/>
                                    </a:rPr>
                                  </m:ctrlPr>
                                </m:sSubPr>
                                <m:e>
                                  <m:r>
                                    <a:rPr lang="en-US" altLang="zh-CN" sz="2200" i="1">
                                      <a:latin typeface="Cambria Math"/>
                                      <a:ea typeface="Cambria Math"/>
                                    </a:rPr>
                                    <m:t>𝑐</m:t>
                                  </m:r>
                                </m:e>
                                <m:sub>
                                  <m:d>
                                    <m:dPr>
                                      <m:begChr m:val="|"/>
                                      <m:endChr m:val="|"/>
                                      <m:ctrlPr>
                                        <a:rPr lang="en-US" altLang="zh-CN" sz="2200" i="1">
                                          <a:latin typeface="Cambria Math" panose="02040503050406030204" pitchFamily="18" charset="0"/>
                                          <a:ea typeface="Cambria Math"/>
                                        </a:rPr>
                                      </m:ctrlPr>
                                    </m:dPr>
                                    <m:e>
                                      <m:r>
                                        <a:rPr lang="en-US" altLang="zh-CN" sz="2200" b="0" i="1">
                                          <a:latin typeface="Cambria Math"/>
                                          <a:ea typeface="Cambria Math"/>
                                        </a:rPr>
                                        <m:t>𝑐</m:t>
                                      </m:r>
                                    </m:e>
                                  </m:d>
                                </m:sub>
                              </m:sSub>
                            </m:sub>
                          </m:sSub>
                        </m:e>
                        <m:e>
                          <m:r>
                            <a:rPr lang="en-US" altLang="zh-CN" sz="2200" b="0" i="1">
                              <a:latin typeface="Cambria Math"/>
                              <a:ea typeface="Cambria Math"/>
                            </a:rPr>
                            <m:t>𝑥</m:t>
                          </m:r>
                        </m:e>
                      </m:d>
                    </m:oMath>
                  </m:oMathPara>
                </a14:m>
                <a:endParaRPr lang="en-US" altLang="zh-CN" sz="2200" b="0" dirty="0" smtClean="0">
                  <a:ea typeface="Cambria Math"/>
                </a:endParaRPr>
              </a:p>
              <a:p>
                <a:pPr marL="346075" lvl="1" indent="0">
                  <a:buNone/>
                </a:pPr>
                <a:r>
                  <a:rPr lang="en-US" altLang="zh-CN" sz="2200" b="0" dirty="0" smtClean="0">
                    <a:ea typeface="Cambria Math"/>
                  </a:rPr>
                  <a:t>             </a:t>
                </a:r>
                <a14:m>
                  <m:oMath xmlns:m="http://schemas.openxmlformats.org/officeDocument/2006/math">
                    <m:r>
                      <a:rPr lang="en-US" altLang="zh-CN" sz="2200" b="0" dirty="0">
                        <a:latin typeface="Cambria Math"/>
                        <a:ea typeface="Cambria Math"/>
                      </a:rPr>
                      <m:t>=</m:t>
                    </m:r>
                    <m:r>
                      <a:rPr lang="en-US" altLang="zh-CN" sz="2200" b="0" i="1">
                        <a:latin typeface="Cambria Math"/>
                      </a:rPr>
                      <m:t>𝑃</m:t>
                    </m:r>
                    <m:r>
                      <a:rPr lang="en-US" altLang="zh-CN" sz="2200" b="0" i="1">
                        <a:latin typeface="Cambria Math"/>
                      </a:rPr>
                      <m:t>(</m:t>
                    </m:r>
                    <m:sSub>
                      <m:sSubPr>
                        <m:ctrlPr>
                          <a:rPr lang="en-US" altLang="zh-CN" sz="2200" i="1">
                            <a:latin typeface="Cambria Math" panose="02040503050406030204" pitchFamily="18" charset="0"/>
                            <a:ea typeface="Cambria Math"/>
                          </a:rPr>
                        </m:ctrlPr>
                      </m:sSubPr>
                      <m:e>
                        <m:r>
                          <a:rPr lang="en-US" altLang="zh-CN" sz="2200" i="1">
                            <a:latin typeface="Cambria Math"/>
                            <a:ea typeface="Cambria Math"/>
                          </a:rPr>
                          <m:t>𝑒</m:t>
                        </m:r>
                      </m:e>
                      <m:sub>
                        <m:sSub>
                          <m:sSubPr>
                            <m:ctrlPr>
                              <a:rPr lang="en-US" altLang="zh-CN" sz="2200" i="1">
                                <a:latin typeface="Cambria Math" panose="02040503050406030204" pitchFamily="18" charset="0"/>
                                <a:ea typeface="Cambria Math"/>
                              </a:rPr>
                            </m:ctrlPr>
                          </m:sSubPr>
                          <m:e>
                            <m:r>
                              <a:rPr lang="en-US" altLang="zh-CN" sz="2200" i="1">
                                <a:latin typeface="Cambria Math"/>
                                <a:ea typeface="Cambria Math"/>
                              </a:rPr>
                              <m:t>𝑐</m:t>
                            </m:r>
                          </m:e>
                          <m:sub>
                            <m:r>
                              <a:rPr lang="en-US" altLang="zh-CN" sz="2200" b="0" i="1" smtClean="0">
                                <a:latin typeface="Cambria Math"/>
                                <a:ea typeface="Cambria Math"/>
                              </a:rPr>
                              <m:t>1</m:t>
                            </m:r>
                          </m:sub>
                        </m:sSub>
                      </m:sub>
                    </m:sSub>
                    <m:r>
                      <a:rPr lang="en-US" altLang="zh-CN" sz="2200" b="0" i="1">
                        <a:latin typeface="Cambria Math"/>
                        <a:ea typeface="Cambria Math"/>
                      </a:rPr>
                      <m:t>|</m:t>
                    </m:r>
                    <m:r>
                      <a:rPr lang="en-US" altLang="zh-CN" sz="2200" b="0" i="1">
                        <a:latin typeface="Cambria Math"/>
                        <a:ea typeface="Cambria Math"/>
                      </a:rPr>
                      <m:t>𝑥</m:t>
                    </m:r>
                    <m:r>
                      <a:rPr lang="en-US" altLang="zh-CN" sz="2200" b="0" i="1">
                        <a:latin typeface="Cambria Math"/>
                      </a:rPr>
                      <m:t>)</m:t>
                    </m:r>
                  </m:oMath>
                </a14:m>
                <a:r>
                  <a:rPr lang="en-US" altLang="zh-CN" sz="2200" b="0" dirty="0"/>
                  <a:t> </a:t>
                </a:r>
                <a14:m>
                  <m:oMath xmlns:m="http://schemas.openxmlformats.org/officeDocument/2006/math">
                    <m:r>
                      <a:rPr lang="en-US" altLang="zh-CN" sz="2200" b="0" i="1">
                        <a:latin typeface="Cambria Math"/>
                      </a:rPr>
                      <m:t>𝑃</m:t>
                    </m:r>
                    <m:r>
                      <a:rPr lang="en-US" altLang="zh-CN" sz="2200" b="0" i="1">
                        <a:latin typeface="Cambria Math"/>
                      </a:rPr>
                      <m:t>(</m:t>
                    </m:r>
                    <m:sSub>
                      <m:sSubPr>
                        <m:ctrlPr>
                          <a:rPr lang="en-US" altLang="zh-CN" sz="2200" i="1">
                            <a:latin typeface="Cambria Math" panose="02040503050406030204" pitchFamily="18" charset="0"/>
                            <a:ea typeface="Cambria Math"/>
                          </a:rPr>
                        </m:ctrlPr>
                      </m:sSubPr>
                      <m:e>
                        <m:r>
                          <a:rPr lang="en-US" altLang="zh-CN" sz="2200" i="1">
                            <a:latin typeface="Cambria Math"/>
                            <a:ea typeface="Cambria Math"/>
                          </a:rPr>
                          <m:t>𝑒</m:t>
                        </m:r>
                      </m:e>
                      <m:sub>
                        <m:sSub>
                          <m:sSubPr>
                            <m:ctrlPr>
                              <a:rPr lang="en-US" altLang="zh-CN" sz="2200" i="1">
                                <a:latin typeface="Cambria Math" panose="02040503050406030204" pitchFamily="18" charset="0"/>
                                <a:ea typeface="Cambria Math"/>
                              </a:rPr>
                            </m:ctrlPr>
                          </m:sSubPr>
                          <m:e>
                            <m:r>
                              <a:rPr lang="en-US" altLang="zh-CN" sz="2200" i="1">
                                <a:latin typeface="Cambria Math"/>
                                <a:ea typeface="Cambria Math"/>
                              </a:rPr>
                              <m:t>𝑐</m:t>
                            </m:r>
                          </m:e>
                          <m:sub>
                            <m:r>
                              <a:rPr lang="en-US" altLang="zh-CN" sz="2200" b="0" i="1" smtClean="0">
                                <a:latin typeface="Cambria Math"/>
                                <a:ea typeface="Cambria Math"/>
                              </a:rPr>
                              <m:t>2</m:t>
                            </m:r>
                          </m:sub>
                        </m:sSub>
                      </m:sub>
                    </m:sSub>
                    <m:r>
                      <a:rPr lang="en-US" altLang="zh-CN" sz="2200" b="0" i="1">
                        <a:latin typeface="Cambria Math"/>
                        <a:ea typeface="Cambria Math"/>
                      </a:rPr>
                      <m:t>|</m:t>
                    </m:r>
                    <m:r>
                      <a:rPr lang="en-US" altLang="zh-CN" sz="2200" b="0" i="1">
                        <a:latin typeface="Cambria Math"/>
                        <a:ea typeface="Cambria Math"/>
                      </a:rPr>
                      <m:t>𝑥</m:t>
                    </m:r>
                    <m:r>
                      <a:rPr lang="en-US" altLang="zh-CN" sz="2200" b="0" i="1">
                        <a:latin typeface="Cambria Math"/>
                      </a:rPr>
                      <m:t>)</m:t>
                    </m:r>
                  </m:oMath>
                </a14:m>
                <a:r>
                  <a:rPr lang="en-US" altLang="zh-CN" sz="2200" b="0" dirty="0"/>
                  <a:t> </a:t>
                </a:r>
                <a14:m>
                  <m:oMath xmlns:m="http://schemas.openxmlformats.org/officeDocument/2006/math">
                    <m:r>
                      <a:rPr lang="en-US" altLang="zh-CN" sz="2200" b="0" i="1">
                        <a:latin typeface="Cambria Math"/>
                      </a:rPr>
                      <m:t>𝑃</m:t>
                    </m:r>
                    <m:r>
                      <a:rPr lang="en-US" altLang="zh-CN" sz="2200" b="0" i="1">
                        <a:latin typeface="Cambria Math"/>
                      </a:rPr>
                      <m:t>(</m:t>
                    </m:r>
                    <m:sSub>
                      <m:sSubPr>
                        <m:ctrlPr>
                          <a:rPr lang="en-US" altLang="zh-CN" sz="2200" i="1">
                            <a:latin typeface="Cambria Math" panose="02040503050406030204" pitchFamily="18" charset="0"/>
                            <a:ea typeface="Cambria Math"/>
                          </a:rPr>
                        </m:ctrlPr>
                      </m:sSubPr>
                      <m:e>
                        <m:r>
                          <a:rPr lang="en-US" altLang="zh-CN" sz="2200" i="1">
                            <a:latin typeface="Cambria Math"/>
                            <a:ea typeface="Cambria Math"/>
                          </a:rPr>
                          <m:t>𝑒</m:t>
                        </m:r>
                      </m:e>
                      <m:sub>
                        <m:sSub>
                          <m:sSubPr>
                            <m:ctrlPr>
                              <a:rPr lang="en-US" altLang="zh-CN" sz="2200" i="1">
                                <a:latin typeface="Cambria Math" panose="02040503050406030204" pitchFamily="18" charset="0"/>
                                <a:ea typeface="Cambria Math"/>
                              </a:rPr>
                            </m:ctrlPr>
                          </m:sSubPr>
                          <m:e>
                            <m:r>
                              <a:rPr lang="en-US" altLang="zh-CN" sz="2200" i="1">
                                <a:latin typeface="Cambria Math"/>
                                <a:ea typeface="Cambria Math"/>
                              </a:rPr>
                              <m:t>𝑐</m:t>
                            </m:r>
                          </m:e>
                          <m:sub>
                            <m:r>
                              <a:rPr lang="en-US" altLang="zh-CN" sz="2200" b="0" i="1" smtClean="0">
                                <a:latin typeface="Cambria Math"/>
                                <a:ea typeface="Cambria Math"/>
                              </a:rPr>
                              <m:t>3</m:t>
                            </m:r>
                          </m:sub>
                        </m:sSub>
                      </m:sub>
                    </m:sSub>
                    <m:r>
                      <a:rPr lang="en-US" altLang="zh-CN" sz="2200" b="0" i="1">
                        <a:latin typeface="Cambria Math"/>
                        <a:ea typeface="Cambria Math"/>
                      </a:rPr>
                      <m:t>|</m:t>
                    </m:r>
                    <m:r>
                      <a:rPr lang="en-US" altLang="zh-CN" sz="2200" b="0" i="1">
                        <a:latin typeface="Cambria Math"/>
                        <a:ea typeface="Cambria Math"/>
                      </a:rPr>
                      <m:t>𝑥</m:t>
                    </m:r>
                    <m:r>
                      <a:rPr lang="en-US" altLang="zh-CN" sz="2200" b="0" i="1">
                        <a:latin typeface="Cambria Math"/>
                      </a:rPr>
                      <m:t>)</m:t>
                    </m:r>
                  </m:oMath>
                </a14:m>
                <a:r>
                  <a:rPr lang="en-US" altLang="zh-CN" sz="2200" b="0" dirty="0"/>
                  <a:t> </a:t>
                </a:r>
                <a14:m>
                  <m:oMath xmlns:m="http://schemas.openxmlformats.org/officeDocument/2006/math">
                    <m:r>
                      <a:rPr lang="en-US" altLang="zh-CN" sz="2200" b="0" i="1" smtClean="0">
                        <a:latin typeface="Cambria Math"/>
                        <a:ea typeface="Cambria Math"/>
                      </a:rPr>
                      <m:t>⋯</m:t>
                    </m:r>
                    <m:r>
                      <a:rPr lang="en-US" altLang="zh-CN" sz="2200" b="0" i="1">
                        <a:latin typeface="Cambria Math"/>
                      </a:rPr>
                      <m:t>𝑃</m:t>
                    </m:r>
                    <m:r>
                      <a:rPr lang="en-US" altLang="zh-CN" sz="2200" b="0" i="1">
                        <a:latin typeface="Cambria Math"/>
                      </a:rPr>
                      <m:t>(</m:t>
                    </m:r>
                    <m:sSub>
                      <m:sSubPr>
                        <m:ctrlPr>
                          <a:rPr lang="en-US" altLang="zh-CN" sz="2200" i="1">
                            <a:latin typeface="Cambria Math" panose="02040503050406030204" pitchFamily="18" charset="0"/>
                            <a:ea typeface="Cambria Math"/>
                          </a:rPr>
                        </m:ctrlPr>
                      </m:sSubPr>
                      <m:e>
                        <m:r>
                          <a:rPr lang="en-US" altLang="zh-CN" sz="2200" i="1">
                            <a:latin typeface="Cambria Math"/>
                            <a:ea typeface="Cambria Math"/>
                          </a:rPr>
                          <m:t>𝑒</m:t>
                        </m:r>
                      </m:e>
                      <m:sub>
                        <m:sSub>
                          <m:sSubPr>
                            <m:ctrlPr>
                              <a:rPr lang="en-US" altLang="zh-CN" sz="2200" i="1">
                                <a:latin typeface="Cambria Math" panose="02040503050406030204" pitchFamily="18" charset="0"/>
                                <a:ea typeface="Cambria Math"/>
                              </a:rPr>
                            </m:ctrlPr>
                          </m:sSubPr>
                          <m:e>
                            <m:r>
                              <a:rPr lang="en-US" altLang="zh-CN" sz="2200" i="1">
                                <a:latin typeface="Cambria Math"/>
                                <a:ea typeface="Cambria Math"/>
                              </a:rPr>
                              <m:t>𝑐</m:t>
                            </m:r>
                          </m:e>
                          <m:sub>
                            <m:r>
                              <a:rPr lang="en-US" altLang="zh-CN" sz="2200" b="0" i="1">
                                <a:latin typeface="Cambria Math"/>
                                <a:ea typeface="Cambria Math"/>
                              </a:rPr>
                              <m:t>𝑗</m:t>
                            </m:r>
                          </m:sub>
                        </m:sSub>
                      </m:sub>
                    </m:sSub>
                    <m:r>
                      <a:rPr lang="en-US" altLang="zh-CN" sz="2200" b="0" i="1">
                        <a:latin typeface="Cambria Math"/>
                        <a:ea typeface="Cambria Math"/>
                      </a:rPr>
                      <m:t>|</m:t>
                    </m:r>
                    <m:r>
                      <a:rPr lang="en-US" altLang="zh-CN" sz="2200" b="0" i="1">
                        <a:latin typeface="Cambria Math"/>
                        <a:ea typeface="Cambria Math"/>
                      </a:rPr>
                      <m:t>𝑥</m:t>
                    </m:r>
                    <m:r>
                      <a:rPr lang="en-US" altLang="zh-CN" sz="2200" b="0" i="1">
                        <a:latin typeface="Cambria Math"/>
                      </a:rPr>
                      <m:t>)</m:t>
                    </m:r>
                  </m:oMath>
                </a14:m>
                <a:endParaRPr lang="en-US" altLang="zh-CN" sz="2200" b="0" dirty="0">
                  <a:ea typeface="Cambria Math"/>
                </a:endParaRPr>
              </a:p>
              <a:p>
                <a:pPr marL="346075" lvl="1" indent="0">
                  <a:buNone/>
                </a:pPr>
                <a:r>
                  <a:rPr lang="en-US" altLang="zh-CN" sz="2200" b="0" dirty="0" smtClean="0"/>
                  <a:t>             </a:t>
                </a:r>
                <a14:m>
                  <m:oMath xmlns:m="http://schemas.openxmlformats.org/officeDocument/2006/math">
                    <m:r>
                      <a:rPr lang="en-US" altLang="zh-CN" sz="2200" b="0" i="1">
                        <a:latin typeface="Cambria Math"/>
                      </a:rPr>
                      <m:t>=</m:t>
                    </m:r>
                    <m:nary>
                      <m:naryPr>
                        <m:chr m:val="∏"/>
                        <m:ctrlPr>
                          <a:rPr lang="en-US" altLang="zh-CN" sz="2200" b="0" i="1">
                            <a:latin typeface="Cambria Math" panose="02040503050406030204" pitchFamily="18" charset="0"/>
                          </a:rPr>
                        </m:ctrlPr>
                      </m:naryPr>
                      <m:sub>
                        <m:r>
                          <m:rPr>
                            <m:brk m:alnAt="23"/>
                          </m:rPr>
                          <a:rPr lang="en-US" altLang="zh-CN" sz="2200" b="0" i="1">
                            <a:latin typeface="Cambria Math"/>
                          </a:rPr>
                          <m:t>𝑗</m:t>
                        </m:r>
                        <m:r>
                          <a:rPr lang="en-US" altLang="zh-CN" sz="2200" b="0" i="1">
                            <a:latin typeface="Cambria Math"/>
                          </a:rPr>
                          <m:t>=1</m:t>
                        </m:r>
                      </m:sub>
                      <m:sup>
                        <m:d>
                          <m:dPr>
                            <m:begChr m:val="|"/>
                            <m:endChr m:val="|"/>
                            <m:ctrlPr>
                              <a:rPr lang="en-US" altLang="zh-CN" sz="2200" b="0" i="1">
                                <a:latin typeface="Cambria Math" panose="02040503050406030204" pitchFamily="18" charset="0"/>
                              </a:rPr>
                            </m:ctrlPr>
                          </m:dPr>
                          <m:e>
                            <m:r>
                              <a:rPr lang="en-US" altLang="zh-CN" sz="2200" b="0" i="1">
                                <a:latin typeface="Cambria Math"/>
                              </a:rPr>
                              <m:t>𝑐</m:t>
                            </m:r>
                          </m:e>
                        </m:d>
                      </m:sup>
                      <m:e>
                        <m:r>
                          <a:rPr lang="en-US" altLang="zh-CN" sz="2200" b="0" i="1">
                            <a:latin typeface="Cambria Math"/>
                          </a:rPr>
                          <m:t>𝑃</m:t>
                        </m:r>
                        <m:r>
                          <a:rPr lang="en-US" altLang="zh-CN" sz="2200" b="0" i="1">
                            <a:latin typeface="Cambria Math"/>
                          </a:rPr>
                          <m:t>(</m:t>
                        </m:r>
                        <m:sSub>
                          <m:sSubPr>
                            <m:ctrlPr>
                              <a:rPr lang="en-US" altLang="zh-CN" sz="2200" i="1">
                                <a:latin typeface="Cambria Math" panose="02040503050406030204" pitchFamily="18" charset="0"/>
                                <a:ea typeface="Cambria Math"/>
                              </a:rPr>
                            </m:ctrlPr>
                          </m:sSubPr>
                          <m:e>
                            <m:r>
                              <a:rPr lang="en-US" altLang="zh-CN" sz="2200" i="1">
                                <a:latin typeface="Cambria Math"/>
                                <a:ea typeface="Cambria Math"/>
                              </a:rPr>
                              <m:t>𝑒</m:t>
                            </m:r>
                          </m:e>
                          <m:sub>
                            <m:sSub>
                              <m:sSubPr>
                                <m:ctrlPr>
                                  <a:rPr lang="en-US" altLang="zh-CN" sz="2200" i="1">
                                    <a:latin typeface="Cambria Math" panose="02040503050406030204" pitchFamily="18" charset="0"/>
                                    <a:ea typeface="Cambria Math"/>
                                  </a:rPr>
                                </m:ctrlPr>
                              </m:sSubPr>
                              <m:e>
                                <m:r>
                                  <a:rPr lang="en-US" altLang="zh-CN" sz="2200" i="1">
                                    <a:latin typeface="Cambria Math"/>
                                    <a:ea typeface="Cambria Math"/>
                                  </a:rPr>
                                  <m:t>𝑐</m:t>
                                </m:r>
                              </m:e>
                              <m:sub>
                                <m:r>
                                  <a:rPr lang="en-US" altLang="zh-CN" sz="2200" b="0" i="1">
                                    <a:latin typeface="Cambria Math"/>
                                    <a:ea typeface="Cambria Math"/>
                                  </a:rPr>
                                  <m:t>𝑗</m:t>
                                </m:r>
                              </m:sub>
                            </m:sSub>
                          </m:sub>
                        </m:sSub>
                        <m:r>
                          <a:rPr lang="en-US" altLang="zh-CN" sz="2200" b="0" i="1">
                            <a:latin typeface="Cambria Math"/>
                            <a:ea typeface="Cambria Math"/>
                          </a:rPr>
                          <m:t>|</m:t>
                        </m:r>
                        <m:r>
                          <a:rPr lang="en-US" altLang="zh-CN" sz="2200" b="0" i="1">
                            <a:latin typeface="Cambria Math"/>
                            <a:ea typeface="Cambria Math"/>
                          </a:rPr>
                          <m:t>𝑥</m:t>
                        </m:r>
                        <m:r>
                          <a:rPr lang="en-US" altLang="zh-CN" sz="2200" b="0" i="1">
                            <a:latin typeface="Cambria Math"/>
                          </a:rPr>
                          <m:t>)</m:t>
                        </m:r>
                      </m:e>
                    </m:nary>
                  </m:oMath>
                </a14:m>
                <a:endParaRPr lang="en-US" altLang="zh-CN" sz="2200" dirty="0"/>
              </a:p>
            </p:txBody>
          </p:sp>
        </mc:Choice>
        <mc:Fallback xmlns="">
          <p:sp>
            <p:nvSpPr>
              <p:cNvPr id="5" name="矩形 4"/>
              <p:cNvSpPr>
                <a:spLocks noRot="1" noChangeAspect="1" noMove="1" noResize="1" noEditPoints="1" noAdjustHandles="1" noChangeArrowheads="1" noChangeShapeType="1" noTextEdit="1"/>
              </p:cNvSpPr>
              <p:nvPr/>
            </p:nvSpPr>
            <p:spPr>
              <a:xfrm>
                <a:off x="1066800" y="2133600"/>
                <a:ext cx="7239000" cy="1476045"/>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437423" y="4180941"/>
                <a:ext cx="5080878" cy="1101135"/>
              </a:xfrm>
              <a:prstGeom prst="rect">
                <a:avLst/>
              </a:prstGeom>
              <a:noFill/>
            </p:spPr>
            <p:txBody>
              <a:bodyPr wrap="none" rtlCol="0">
                <a:spAutoFit/>
              </a:bodyPr>
              <a:lstStyle/>
              <a:p>
                <a:pPr marL="0" indent="0">
                  <a:buNone/>
                </a:pPr>
                <a14:m>
                  <m:oMath xmlns:m="http://schemas.openxmlformats.org/officeDocument/2006/math">
                    <m:sSub>
                      <m:sSubPr>
                        <m:ctrlPr>
                          <a:rPr lang="en-US" altLang="zh-CN" sz="2000" i="1" smtClean="0">
                            <a:latin typeface="Cambria Math" panose="02040503050406030204" pitchFamily="18" charset="0"/>
                            <a:ea typeface="Cambria Math"/>
                          </a:rPr>
                        </m:ctrlPr>
                      </m:sSubPr>
                      <m:e>
                        <m:r>
                          <a:rPr lang="en-US" altLang="zh-CN" sz="2000" i="1">
                            <a:latin typeface="Cambria Math"/>
                            <a:ea typeface="Cambria Math"/>
                          </a:rPr>
                          <m:t>𝑐</m:t>
                        </m:r>
                      </m:e>
                      <m:sub>
                        <m:r>
                          <a:rPr lang="en-US" altLang="zh-CN" sz="2000" b="0" i="1">
                            <a:latin typeface="Cambria Math"/>
                            <a:ea typeface="Cambria Math"/>
                          </a:rPr>
                          <m:t>𝑗</m:t>
                        </m:r>
                      </m:sub>
                    </m:sSub>
                  </m:oMath>
                </a14:m>
                <a:r>
                  <a:rPr lang="zh-CN" altLang="en-US" sz="2000" dirty="0" smtClean="0"/>
                  <a:t>  ：</a:t>
                </a:r>
                <a:r>
                  <a:rPr lang="zh-CN" altLang="en-US" sz="2000" dirty="0"/>
                  <a:t>第</a:t>
                </a:r>
                <a14:m>
                  <m:oMath xmlns:m="http://schemas.openxmlformats.org/officeDocument/2006/math">
                    <m:r>
                      <a:rPr lang="en-US" altLang="zh-CN" sz="2000" i="1" dirty="0">
                        <a:latin typeface="Cambria Math"/>
                      </a:rPr>
                      <m:t>𝑗</m:t>
                    </m:r>
                  </m:oMath>
                </a14:m>
                <a:r>
                  <a:rPr lang="zh-CN" altLang="en-US" sz="2000" dirty="0"/>
                  <a:t>个节点</a:t>
                </a:r>
                <a:endParaRPr lang="en-US" altLang="zh-CN" sz="2000" dirty="0"/>
              </a:p>
              <a:p>
                <a:pPr marL="0" indent="0">
                  <a:buNone/>
                </a:pPr>
                <a14:m>
                  <m:oMath xmlns:m="http://schemas.openxmlformats.org/officeDocument/2006/math">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𝑒</m:t>
                        </m:r>
                      </m:e>
                      <m:sub>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𝑐</m:t>
                            </m:r>
                          </m:e>
                          <m:sub>
                            <m:r>
                              <a:rPr lang="en-US" altLang="zh-CN" sz="2000" b="0" i="1">
                                <a:latin typeface="Cambria Math"/>
                                <a:ea typeface="Cambria Math"/>
                              </a:rPr>
                              <m:t>𝑗</m:t>
                            </m:r>
                          </m:sub>
                        </m:sSub>
                      </m:sub>
                    </m:sSub>
                  </m:oMath>
                </a14:m>
                <a:r>
                  <a:rPr lang="zh-CN" altLang="en-US" sz="2000" dirty="0"/>
                  <a:t>：表示节点状态的概率值</a:t>
                </a:r>
                <a:endParaRPr lang="en-US" altLang="zh-CN" sz="2000" dirty="0"/>
              </a:p>
              <a:p>
                <a:pPr marL="0" indent="0">
                  <a:buNone/>
                </a:pPr>
                <a14:m>
                  <m:oMath xmlns:m="http://schemas.openxmlformats.org/officeDocument/2006/math">
                    <m:d>
                      <m:dPr>
                        <m:begChr m:val="|"/>
                        <m:endChr m:val="|"/>
                        <m:ctrlPr>
                          <a:rPr lang="en-US" altLang="zh-CN" sz="2000" b="0" i="1">
                            <a:latin typeface="Cambria Math" panose="02040503050406030204" pitchFamily="18" charset="0"/>
                          </a:rPr>
                        </m:ctrlPr>
                      </m:dPr>
                      <m:e>
                        <m:r>
                          <a:rPr lang="en-US" altLang="zh-CN" sz="2000" b="0" i="1">
                            <a:latin typeface="Cambria Math"/>
                          </a:rPr>
                          <m:t>𝑐</m:t>
                        </m:r>
                      </m:e>
                    </m:d>
                    <m:r>
                      <a:rPr lang="en-US" altLang="zh-CN" sz="2000" b="0" i="1" smtClean="0">
                        <a:latin typeface="Cambria Math"/>
                      </a:rPr>
                      <m:t> </m:t>
                    </m:r>
                  </m:oMath>
                </a14:m>
                <a:r>
                  <a:rPr lang="zh-CN" altLang="en-US" sz="2000" dirty="0"/>
                  <a:t>：表示集合</a:t>
                </a:r>
                <a14:m>
                  <m:oMath xmlns:m="http://schemas.openxmlformats.org/officeDocument/2006/math">
                    <m:r>
                      <a:rPr lang="en-US" altLang="zh-CN" sz="2000" i="1" dirty="0">
                        <a:latin typeface="Cambria Math"/>
                      </a:rPr>
                      <m:t>𝐶</m:t>
                    </m:r>
                  </m:oMath>
                </a14:m>
                <a:r>
                  <a:rPr lang="zh-CN" altLang="en-US" sz="2000" dirty="0"/>
                  <a:t>的势（集合中的元素个数</a:t>
                </a:r>
                <a:r>
                  <a:rPr lang="zh-CN" altLang="en-US" sz="2000" dirty="0" smtClean="0"/>
                  <a:t>）</a:t>
                </a:r>
                <a:endParaRPr lang="zh-CN" alt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1437423" y="4180941"/>
                <a:ext cx="5080878" cy="1101135"/>
              </a:xfrm>
              <a:prstGeom prst="rect">
                <a:avLst/>
              </a:prstGeom>
              <a:blipFill rotWithShape="1">
                <a:blip r:embed="rId3"/>
                <a:stretch>
                  <a:fillRect t="-4444" r="-720" b="-8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15034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父节点证据处理</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假设非连</a:t>
                </a:r>
                <a14:m>
                  <m:oMath xmlns:m="http://schemas.openxmlformats.org/officeDocument/2006/math">
                    <a:fld id="{D5C3B522-A7DB-4C35-A0A4-C7AC5DB38F3D}" type="mathplaceholder">
                      <a:rPr lang="zh-CN" altLang="en-US" i="1" smtClean="0">
                        <a:latin typeface="Cambria Math"/>
                      </a:rPr>
                      <a:t>在此处键入公式。</a:t>
                    </a:fld>
                  </m:oMath>
                </a14:m>
                <a:r>
                  <a:rPr lang="zh-CN" altLang="en-US" dirty="0" smtClean="0"/>
                  <a:t>连接的父节点统计独立</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45" t="-2174"/>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29</a:t>
            </a:fld>
            <a:endParaRPr lang="en-US" altLang="zh-CN" dirty="0"/>
          </a:p>
        </p:txBody>
      </p:sp>
      <mc:AlternateContent xmlns:mc="http://schemas.openxmlformats.org/markup-compatibility/2006" xmlns:a14="http://schemas.microsoft.com/office/drawing/2010/main">
        <mc:Choice Requires="a14">
          <p:sp>
            <p:nvSpPr>
              <p:cNvPr id="5" name="矩形 4"/>
              <p:cNvSpPr/>
              <p:nvPr/>
            </p:nvSpPr>
            <p:spPr>
              <a:xfrm>
                <a:off x="381000" y="2035531"/>
                <a:ext cx="8458200" cy="1583062"/>
              </a:xfrm>
              <a:prstGeom prst="rect">
                <a:avLst/>
              </a:prstGeom>
            </p:spPr>
            <p:txBody>
              <a:bodyPr wrap="square">
                <a:spAutoFit/>
              </a:bodyPr>
              <a:lstStyle/>
              <a:p>
                <a:pPr marL="346075" lvl="1" indent="0">
                  <a:buNone/>
                </a:pPr>
                <a14:m>
                  <m:oMathPara xmlns:m="http://schemas.openxmlformats.org/officeDocument/2006/math">
                    <m:oMathParaPr>
                      <m:jc m:val="left"/>
                    </m:oMathParaPr>
                    <m:oMath xmlns:m="http://schemas.openxmlformats.org/officeDocument/2006/math">
                      <m:r>
                        <a:rPr lang="en-US" altLang="zh-CN" sz="1800" i="1" smtClean="0">
                          <a:latin typeface="Cambria Math"/>
                          <a:ea typeface="Cambria Math"/>
                        </a:rPr>
                        <m:t>𝑃</m:t>
                      </m:r>
                      <m:d>
                        <m:dPr>
                          <m:ctrlPr>
                            <a:rPr lang="en-US" altLang="zh-CN" sz="1800" i="1">
                              <a:latin typeface="Cambria Math" panose="02040503050406030204" pitchFamily="18" charset="0"/>
                              <a:ea typeface="Cambria Math"/>
                            </a:rPr>
                          </m:ctrlPr>
                        </m:dPr>
                        <m:e>
                          <m:r>
                            <a:rPr lang="en-US" altLang="zh-CN" sz="1800" i="1">
                              <a:latin typeface="Cambria Math"/>
                              <a:ea typeface="Cambria Math"/>
                            </a:rPr>
                            <m:t>𝑥</m:t>
                          </m:r>
                        </m:e>
                        <m:e>
                          <m:sSup>
                            <m:sSupPr>
                              <m:ctrlPr>
                                <a:rPr lang="en-US" altLang="zh-CN" sz="1800" i="1">
                                  <a:latin typeface="Cambria Math" panose="02040503050406030204" pitchFamily="18" charset="0"/>
                                  <a:ea typeface="Cambria Math"/>
                                </a:rPr>
                              </m:ctrlPr>
                            </m:sSupPr>
                            <m:e>
                              <m:r>
                                <a:rPr lang="en-US" altLang="zh-CN" sz="1800" i="1">
                                  <a:latin typeface="Cambria Math"/>
                                  <a:ea typeface="Cambria Math"/>
                                </a:rPr>
                                <m:t>𝑒</m:t>
                              </m:r>
                            </m:e>
                            <m:sup>
                              <m:r>
                                <a:rPr lang="en-US" altLang="zh-CN" sz="1800" i="1">
                                  <a:latin typeface="Cambria Math"/>
                                  <a:ea typeface="Cambria Math"/>
                                </a:rPr>
                                <m:t>𝐹</m:t>
                              </m:r>
                            </m:sup>
                          </m:sSup>
                        </m:e>
                      </m:d>
                      <m:r>
                        <a:rPr lang="en-US" altLang="zh-CN" sz="1800" b="0" i="1">
                          <a:latin typeface="Cambria Math"/>
                          <a:ea typeface="Cambria Math"/>
                        </a:rPr>
                        <m:t>=</m:t>
                      </m:r>
                      <m:r>
                        <a:rPr lang="en-US" altLang="zh-CN" sz="1800" b="0" i="1">
                          <a:latin typeface="Cambria Math"/>
                          <a:ea typeface="Cambria Math"/>
                        </a:rPr>
                        <m:t>𝑃</m:t>
                      </m:r>
                      <m:d>
                        <m:dPr>
                          <m:ctrlPr>
                            <a:rPr lang="en-US" altLang="zh-CN" sz="1800" b="0" i="1">
                              <a:latin typeface="Cambria Math" panose="02040503050406030204" pitchFamily="18" charset="0"/>
                              <a:ea typeface="Cambria Math"/>
                            </a:rPr>
                          </m:ctrlPr>
                        </m:dPr>
                        <m:e>
                          <m:r>
                            <a:rPr lang="en-US" altLang="zh-CN" sz="1800" b="0" i="1">
                              <a:latin typeface="Cambria Math"/>
                              <a:ea typeface="Cambria Math"/>
                            </a:rPr>
                            <m:t>𝑥</m:t>
                          </m:r>
                        </m:e>
                        <m:e>
                          <m:sSub>
                            <m:sSubPr>
                              <m:ctrlPr>
                                <a:rPr lang="en-US" altLang="zh-CN" sz="1800" i="1">
                                  <a:latin typeface="Cambria Math" panose="02040503050406030204" pitchFamily="18" charset="0"/>
                                  <a:ea typeface="Cambria Math"/>
                                </a:rPr>
                              </m:ctrlPr>
                            </m:sSubPr>
                            <m:e>
                              <m:r>
                                <a:rPr lang="en-US" altLang="zh-CN" sz="1800" i="1">
                                  <a:latin typeface="Cambria Math"/>
                                  <a:ea typeface="Cambria Math"/>
                                </a:rPr>
                                <m:t>𝑒</m:t>
                              </m:r>
                            </m:e>
                            <m:sub>
                              <m:sSub>
                                <m:sSubPr>
                                  <m:ctrlPr>
                                    <a:rPr lang="en-US" altLang="zh-CN" sz="1800" i="1">
                                      <a:latin typeface="Cambria Math" panose="02040503050406030204" pitchFamily="18" charset="0"/>
                                      <a:ea typeface="Cambria Math"/>
                                    </a:rPr>
                                  </m:ctrlPr>
                                </m:sSubPr>
                                <m:e>
                                  <m:r>
                                    <a:rPr lang="en-US" altLang="zh-CN" sz="1800" b="0" i="1">
                                      <a:latin typeface="Cambria Math"/>
                                      <a:ea typeface="Cambria Math"/>
                                    </a:rPr>
                                    <m:t>𝐹</m:t>
                                  </m:r>
                                </m:e>
                                <m:sub>
                                  <m:r>
                                    <a:rPr lang="en-US" altLang="zh-CN" sz="1800" i="1">
                                      <a:latin typeface="Cambria Math"/>
                                      <a:ea typeface="Cambria Math"/>
                                    </a:rPr>
                                    <m:t>1</m:t>
                                  </m:r>
                                </m:sub>
                              </m:sSub>
                            </m:sub>
                          </m:sSub>
                          <m:r>
                            <a:rPr lang="en-US" altLang="zh-CN" sz="1800" i="1">
                              <a:latin typeface="Cambria Math"/>
                              <a:ea typeface="Cambria Math"/>
                            </a:rPr>
                            <m:t>,</m:t>
                          </m:r>
                          <m:sSub>
                            <m:sSubPr>
                              <m:ctrlPr>
                                <a:rPr lang="en-US" altLang="zh-CN" sz="1800" i="1">
                                  <a:latin typeface="Cambria Math" panose="02040503050406030204" pitchFamily="18" charset="0"/>
                                  <a:ea typeface="Cambria Math"/>
                                </a:rPr>
                              </m:ctrlPr>
                            </m:sSubPr>
                            <m:e>
                              <m:r>
                                <a:rPr lang="en-US" altLang="zh-CN" sz="1800" i="1">
                                  <a:latin typeface="Cambria Math"/>
                                  <a:ea typeface="Cambria Math"/>
                                </a:rPr>
                                <m:t>𝑒</m:t>
                              </m:r>
                            </m:e>
                            <m:sub>
                              <m:sSub>
                                <m:sSubPr>
                                  <m:ctrlPr>
                                    <a:rPr lang="en-US" altLang="zh-CN" sz="1800" i="1">
                                      <a:latin typeface="Cambria Math" panose="02040503050406030204" pitchFamily="18" charset="0"/>
                                      <a:ea typeface="Cambria Math"/>
                                    </a:rPr>
                                  </m:ctrlPr>
                                </m:sSubPr>
                                <m:e>
                                  <m:r>
                                    <a:rPr lang="en-US" altLang="zh-CN" sz="1800" b="0" i="1">
                                      <a:latin typeface="Cambria Math"/>
                                      <a:ea typeface="Cambria Math"/>
                                    </a:rPr>
                                    <m:t>𝐹</m:t>
                                  </m:r>
                                </m:e>
                                <m:sub>
                                  <m:r>
                                    <a:rPr lang="en-US" altLang="zh-CN" sz="1800" i="1">
                                      <a:latin typeface="Cambria Math"/>
                                      <a:ea typeface="Cambria Math"/>
                                    </a:rPr>
                                    <m:t>2</m:t>
                                  </m:r>
                                </m:sub>
                              </m:sSub>
                            </m:sub>
                          </m:sSub>
                          <m:r>
                            <a:rPr lang="en-US" altLang="zh-CN" sz="1800" i="1">
                              <a:latin typeface="Cambria Math"/>
                              <a:ea typeface="Cambria Math"/>
                            </a:rPr>
                            <m:t>,⋯,</m:t>
                          </m:r>
                          <m:sSub>
                            <m:sSubPr>
                              <m:ctrlPr>
                                <a:rPr lang="en-US" altLang="zh-CN" sz="1800" i="1">
                                  <a:latin typeface="Cambria Math" panose="02040503050406030204" pitchFamily="18" charset="0"/>
                                  <a:ea typeface="Cambria Math"/>
                                </a:rPr>
                              </m:ctrlPr>
                            </m:sSubPr>
                            <m:e>
                              <m:r>
                                <a:rPr lang="en-US" altLang="zh-CN" sz="1800" i="1">
                                  <a:latin typeface="Cambria Math"/>
                                  <a:ea typeface="Cambria Math"/>
                                </a:rPr>
                                <m:t>𝑒</m:t>
                              </m:r>
                            </m:e>
                            <m:sub>
                              <m:sSub>
                                <m:sSubPr>
                                  <m:ctrlPr>
                                    <a:rPr lang="en-US" altLang="zh-CN" sz="1800" i="1">
                                      <a:latin typeface="Cambria Math" panose="02040503050406030204" pitchFamily="18" charset="0"/>
                                      <a:ea typeface="Cambria Math"/>
                                    </a:rPr>
                                  </m:ctrlPr>
                                </m:sSubPr>
                                <m:e>
                                  <m:r>
                                    <a:rPr lang="en-US" altLang="zh-CN" sz="1800" b="0" i="1">
                                      <a:latin typeface="Cambria Math"/>
                                      <a:ea typeface="Cambria Math"/>
                                    </a:rPr>
                                    <m:t>𝐹</m:t>
                                  </m:r>
                                </m:e>
                                <m:sub>
                                  <m:d>
                                    <m:dPr>
                                      <m:begChr m:val="|"/>
                                      <m:endChr m:val="|"/>
                                      <m:ctrlPr>
                                        <a:rPr lang="en-US" altLang="zh-CN" sz="1800" i="1">
                                          <a:latin typeface="Cambria Math" panose="02040503050406030204" pitchFamily="18" charset="0"/>
                                          <a:ea typeface="Cambria Math"/>
                                        </a:rPr>
                                      </m:ctrlPr>
                                    </m:dPr>
                                    <m:e>
                                      <m:r>
                                        <a:rPr lang="en-US" altLang="zh-CN" sz="1800" b="0" i="1">
                                          <a:latin typeface="Cambria Math"/>
                                          <a:ea typeface="Cambria Math"/>
                                        </a:rPr>
                                        <m:t>𝐹</m:t>
                                      </m:r>
                                    </m:e>
                                  </m:d>
                                </m:sub>
                              </m:sSub>
                            </m:sub>
                          </m:sSub>
                        </m:e>
                      </m:d>
                    </m:oMath>
                  </m:oMathPara>
                </a14:m>
                <a:endParaRPr lang="en-US" altLang="zh-CN" sz="1800" b="0" dirty="0">
                  <a:ea typeface="Cambria Math"/>
                </a:endParaRPr>
              </a:p>
              <a:p>
                <a:pPr marL="346075" lvl="1" indent="0">
                  <a:buNone/>
                </a:pPr>
                <a:r>
                  <a:rPr lang="en-US" altLang="zh-CN" sz="1800" b="0" dirty="0" smtClean="0"/>
                  <a:t> </a:t>
                </a:r>
                <a14:m>
                  <m:oMath xmlns:m="http://schemas.openxmlformats.org/officeDocument/2006/math">
                    <m:r>
                      <a:rPr lang="en-US" altLang="zh-CN" sz="1800" b="0" i="1" smtClean="0">
                        <a:latin typeface="Cambria Math"/>
                      </a:rPr>
                      <m:t>               </m:t>
                    </m:r>
                    <m:r>
                      <a:rPr lang="en-US" altLang="zh-CN" sz="1800" b="0" i="1">
                        <a:latin typeface="Cambria Math"/>
                      </a:rPr>
                      <m:t>=</m:t>
                    </m:r>
                    <m:nary>
                      <m:naryPr>
                        <m:chr m:val="∑"/>
                        <m:supHide m:val="on"/>
                        <m:ctrlPr>
                          <a:rPr lang="en-US" altLang="zh-CN" sz="1800" b="0" i="1" smtClean="0">
                            <a:latin typeface="Cambria Math" panose="02040503050406030204" pitchFamily="18" charset="0"/>
                          </a:rPr>
                        </m:ctrlPr>
                      </m:naryPr>
                      <m:sub>
                        <m:r>
                          <m:rPr>
                            <m:brk m:alnAt="7"/>
                          </m:rPr>
                          <a:rPr lang="en-US" altLang="zh-CN" sz="1800" b="0" i="1" smtClean="0">
                            <a:latin typeface="Cambria Math"/>
                          </a:rPr>
                          <m:t>𝑎</m:t>
                        </m:r>
                        <m:r>
                          <a:rPr lang="en-US" altLang="zh-CN" sz="1800" b="0" i="1" smtClean="0">
                            <a:latin typeface="Cambria Math"/>
                          </a:rPr>
                          <m:t>𝑙𝑙</m:t>
                        </m:r>
                        <m:r>
                          <a:rPr lang="en-US" altLang="zh-CN" sz="1800" b="0" i="1" smtClean="0">
                            <a:latin typeface="Cambria Math"/>
                          </a:rPr>
                          <m:t>,</m:t>
                        </m:r>
                        <m:r>
                          <a:rPr lang="en-US" altLang="zh-CN" sz="1800" b="0" i="1" smtClean="0">
                            <a:latin typeface="Cambria Math"/>
                          </a:rPr>
                          <m:t>𝑖</m:t>
                        </m:r>
                        <m:r>
                          <a:rPr lang="en-US" altLang="zh-CN" sz="1800" b="0" i="1" smtClean="0">
                            <a:latin typeface="Cambria Math"/>
                          </a:rPr>
                          <m:t>,</m:t>
                        </m:r>
                        <m:r>
                          <a:rPr lang="en-US" altLang="zh-CN" sz="1800" b="0" i="1" smtClean="0">
                            <a:latin typeface="Cambria Math"/>
                          </a:rPr>
                          <m:t>𝑗</m:t>
                        </m:r>
                        <m:r>
                          <a:rPr lang="en-US" altLang="zh-CN" sz="1800" b="0" i="1" smtClean="0">
                            <a:latin typeface="Cambria Math"/>
                          </a:rPr>
                          <m:t>,</m:t>
                        </m:r>
                        <m:r>
                          <a:rPr lang="en-US" altLang="zh-CN" sz="1800" b="0" i="1" smtClean="0">
                            <a:latin typeface="Cambria Math"/>
                          </a:rPr>
                          <m:t>𝑘</m:t>
                        </m:r>
                      </m:sub>
                      <m:sup/>
                      <m:e>
                        <m:r>
                          <a:rPr lang="en-US" altLang="zh-CN" sz="1800" b="0" i="1" smtClean="0">
                            <a:latin typeface="Cambria Math"/>
                          </a:rPr>
                          <m:t>𝑃</m:t>
                        </m:r>
                        <m:d>
                          <m:dPr>
                            <m:ctrlPr>
                              <a:rPr lang="en-US" altLang="zh-CN" sz="1800" b="0" i="1" smtClean="0">
                                <a:latin typeface="Cambria Math" panose="02040503050406030204" pitchFamily="18" charset="0"/>
                              </a:rPr>
                            </m:ctrlPr>
                          </m:dPr>
                          <m:e>
                            <m:r>
                              <a:rPr lang="en-US" altLang="zh-CN" sz="1800" b="0" i="1" smtClean="0">
                                <a:latin typeface="Cambria Math"/>
                              </a:rPr>
                              <m:t>𝑥</m:t>
                            </m:r>
                          </m:e>
                          <m:e>
                            <m:sSub>
                              <m:sSubPr>
                                <m:ctrlPr>
                                  <a:rPr lang="en-US" altLang="zh-CN" sz="1800" b="0" i="1" smtClean="0">
                                    <a:latin typeface="Cambria Math" panose="02040503050406030204" pitchFamily="18" charset="0"/>
                                  </a:rPr>
                                </m:ctrlPr>
                              </m:sSubPr>
                              <m:e>
                                <m:r>
                                  <a:rPr lang="en-US" altLang="zh-CN" sz="1800" b="0" i="1" smtClean="0">
                                    <a:latin typeface="Cambria Math"/>
                                  </a:rPr>
                                  <m:t>𝐹</m:t>
                                </m:r>
                              </m:e>
                              <m:sub>
                                <m:r>
                                  <a:rPr lang="en-US" altLang="zh-CN" sz="1800" b="0" i="1" smtClean="0">
                                    <a:latin typeface="Cambria Math"/>
                                  </a:rPr>
                                  <m:t>1</m:t>
                                </m:r>
                                <m:r>
                                  <a:rPr lang="en-US" altLang="zh-CN" sz="1800" b="0" i="1" smtClean="0">
                                    <a:latin typeface="Cambria Math"/>
                                  </a:rPr>
                                  <m:t>𝑖</m:t>
                                </m:r>
                              </m:sub>
                            </m:sSub>
                            <m:r>
                              <a:rPr lang="en-US" altLang="zh-CN" sz="1800" b="0" i="1" smtClean="0">
                                <a:latin typeface="Cambria Math"/>
                              </a:rPr>
                              <m:t>,</m:t>
                            </m:r>
                            <m:sSub>
                              <m:sSubPr>
                                <m:ctrlPr>
                                  <a:rPr lang="en-US" altLang="zh-CN" sz="1800" b="0" i="1">
                                    <a:latin typeface="Cambria Math" panose="02040503050406030204" pitchFamily="18" charset="0"/>
                                  </a:rPr>
                                </m:ctrlPr>
                              </m:sSubPr>
                              <m:e>
                                <m:r>
                                  <a:rPr lang="en-US" altLang="zh-CN" sz="1800" b="0" i="1">
                                    <a:latin typeface="Cambria Math"/>
                                  </a:rPr>
                                  <m:t>𝐹</m:t>
                                </m:r>
                              </m:e>
                              <m:sub>
                                <m:r>
                                  <a:rPr lang="en-US" altLang="zh-CN" sz="1800" b="0" i="1" smtClean="0">
                                    <a:latin typeface="Cambria Math"/>
                                  </a:rPr>
                                  <m:t>2</m:t>
                                </m:r>
                                <m:r>
                                  <a:rPr lang="en-US" altLang="zh-CN" sz="1800" b="0" i="1" smtClean="0">
                                    <a:latin typeface="Cambria Math"/>
                                  </a:rPr>
                                  <m:t>𝑗</m:t>
                                </m:r>
                              </m:sub>
                            </m:sSub>
                            <m:r>
                              <a:rPr lang="en-US" altLang="zh-CN" sz="1800" b="0" i="1">
                                <a:latin typeface="Cambria Math"/>
                              </a:rPr>
                              <m:t>,</m:t>
                            </m:r>
                            <m:r>
                              <a:rPr lang="en-US" altLang="zh-CN" sz="1800" b="0" i="1" smtClean="0">
                                <a:latin typeface="Cambria Math"/>
                                <a:ea typeface="Cambria Math"/>
                              </a:rPr>
                              <m:t>⋯</m:t>
                            </m:r>
                            <m:r>
                              <a:rPr lang="en-US" altLang="zh-CN" sz="1800" b="0" i="1">
                                <a:latin typeface="Cambria Math"/>
                              </a:rPr>
                              <m:t>,</m:t>
                            </m:r>
                            <m:sSub>
                              <m:sSubPr>
                                <m:ctrlPr>
                                  <a:rPr lang="en-US" altLang="zh-CN" sz="1800" b="0" i="1">
                                    <a:latin typeface="Cambria Math" panose="02040503050406030204" pitchFamily="18" charset="0"/>
                                  </a:rPr>
                                </m:ctrlPr>
                              </m:sSubPr>
                              <m:e>
                                <m:r>
                                  <a:rPr lang="en-US" altLang="zh-CN" sz="1800" b="0" i="1">
                                    <a:latin typeface="Cambria Math"/>
                                  </a:rPr>
                                  <m:t>𝐹</m:t>
                                </m:r>
                              </m:e>
                              <m:sub>
                                <m:d>
                                  <m:dPr>
                                    <m:begChr m:val="|"/>
                                    <m:endChr m:val="|"/>
                                    <m:ctrlPr>
                                      <a:rPr lang="en-US" altLang="zh-CN" sz="1800" b="0" i="1" smtClean="0">
                                        <a:latin typeface="Cambria Math" panose="02040503050406030204" pitchFamily="18" charset="0"/>
                                      </a:rPr>
                                    </m:ctrlPr>
                                  </m:dPr>
                                  <m:e>
                                    <m:r>
                                      <a:rPr lang="en-US" altLang="zh-CN" sz="1800" b="0" i="1" smtClean="0">
                                        <a:latin typeface="Cambria Math"/>
                                      </a:rPr>
                                      <m:t>𝐹</m:t>
                                    </m:r>
                                  </m:e>
                                </m:d>
                                <m:r>
                                  <a:rPr lang="en-US" altLang="zh-CN" sz="1800" b="0" i="1" smtClean="0">
                                    <a:latin typeface="Cambria Math"/>
                                  </a:rPr>
                                  <m:t>𝑘</m:t>
                                </m:r>
                              </m:sub>
                            </m:sSub>
                          </m:e>
                        </m:d>
                        <m:r>
                          <a:rPr lang="en-US" altLang="zh-CN" sz="1800" b="0" i="1" smtClean="0">
                            <a:latin typeface="Cambria Math"/>
                          </a:rPr>
                          <m:t>𝑃</m:t>
                        </m:r>
                        <m:r>
                          <a:rPr lang="en-US" altLang="zh-CN" sz="1800" b="0" i="1" smtClean="0">
                            <a:latin typeface="Cambria Math"/>
                          </a:rPr>
                          <m:t>(</m:t>
                        </m:r>
                        <m:sSub>
                          <m:sSubPr>
                            <m:ctrlPr>
                              <a:rPr lang="en-US" altLang="zh-CN" sz="1800" b="0" i="1">
                                <a:latin typeface="Cambria Math" panose="02040503050406030204" pitchFamily="18" charset="0"/>
                              </a:rPr>
                            </m:ctrlPr>
                          </m:sSubPr>
                          <m:e>
                            <m:r>
                              <a:rPr lang="en-US" altLang="zh-CN" sz="1800" b="0" i="1">
                                <a:latin typeface="Cambria Math"/>
                              </a:rPr>
                              <m:t>𝐹</m:t>
                            </m:r>
                          </m:e>
                          <m:sub>
                            <m:r>
                              <a:rPr lang="en-US" altLang="zh-CN" sz="1800" b="0" i="1">
                                <a:latin typeface="Cambria Math"/>
                              </a:rPr>
                              <m:t>1</m:t>
                            </m:r>
                            <m:r>
                              <a:rPr lang="en-US" altLang="zh-CN" sz="1800" b="0" i="1">
                                <a:latin typeface="Cambria Math"/>
                              </a:rPr>
                              <m:t>𝑖</m:t>
                            </m:r>
                          </m:sub>
                        </m:sSub>
                        <m:r>
                          <a:rPr lang="en-US" altLang="zh-CN" sz="1800" b="0" i="1">
                            <a:latin typeface="Cambria Math"/>
                          </a:rPr>
                          <m:t>,</m:t>
                        </m:r>
                        <m:sSub>
                          <m:sSubPr>
                            <m:ctrlPr>
                              <a:rPr lang="en-US" altLang="zh-CN" sz="1800" b="0" i="1">
                                <a:latin typeface="Cambria Math" panose="02040503050406030204" pitchFamily="18" charset="0"/>
                              </a:rPr>
                            </m:ctrlPr>
                          </m:sSubPr>
                          <m:e>
                            <m:r>
                              <a:rPr lang="en-US" altLang="zh-CN" sz="1800" b="0" i="1">
                                <a:latin typeface="Cambria Math"/>
                              </a:rPr>
                              <m:t>𝐹</m:t>
                            </m:r>
                          </m:e>
                          <m:sub>
                            <m:r>
                              <a:rPr lang="en-US" altLang="zh-CN" sz="1800" b="0" i="1">
                                <a:latin typeface="Cambria Math"/>
                              </a:rPr>
                              <m:t>2</m:t>
                            </m:r>
                            <m:r>
                              <a:rPr lang="en-US" altLang="zh-CN" sz="1800" b="0" i="1">
                                <a:latin typeface="Cambria Math"/>
                              </a:rPr>
                              <m:t>𝑗</m:t>
                            </m:r>
                          </m:sub>
                        </m:sSub>
                        <m:r>
                          <a:rPr lang="en-US" altLang="zh-CN" sz="1800" b="0" i="1">
                            <a:latin typeface="Cambria Math"/>
                          </a:rPr>
                          <m:t>,</m:t>
                        </m:r>
                        <m:r>
                          <a:rPr lang="en-US" altLang="zh-CN" sz="1800" b="0" i="1">
                            <a:latin typeface="Cambria Math"/>
                            <a:ea typeface="Cambria Math"/>
                          </a:rPr>
                          <m:t>⋯</m:t>
                        </m:r>
                        <m:r>
                          <a:rPr lang="en-US" altLang="zh-CN" sz="1800" b="0" i="1">
                            <a:latin typeface="Cambria Math"/>
                          </a:rPr>
                          <m:t>,</m:t>
                        </m:r>
                        <m:sSub>
                          <m:sSubPr>
                            <m:ctrlPr>
                              <a:rPr lang="en-US" altLang="zh-CN" sz="1800" b="0" i="1">
                                <a:latin typeface="Cambria Math" panose="02040503050406030204" pitchFamily="18" charset="0"/>
                              </a:rPr>
                            </m:ctrlPr>
                          </m:sSubPr>
                          <m:e>
                            <m:r>
                              <a:rPr lang="en-US" altLang="zh-CN" sz="1800" b="0" i="1">
                                <a:latin typeface="Cambria Math"/>
                              </a:rPr>
                              <m:t>𝐹</m:t>
                            </m:r>
                          </m:e>
                          <m:sub>
                            <m:d>
                              <m:dPr>
                                <m:begChr m:val="|"/>
                                <m:endChr m:val="|"/>
                                <m:ctrlPr>
                                  <a:rPr lang="en-US" altLang="zh-CN" sz="1800" b="0" i="1">
                                    <a:latin typeface="Cambria Math" panose="02040503050406030204" pitchFamily="18" charset="0"/>
                                  </a:rPr>
                                </m:ctrlPr>
                              </m:dPr>
                              <m:e>
                                <m:r>
                                  <a:rPr lang="en-US" altLang="zh-CN" sz="1800" b="0" i="1">
                                    <a:latin typeface="Cambria Math"/>
                                  </a:rPr>
                                  <m:t>𝐹</m:t>
                                </m:r>
                              </m:e>
                            </m:d>
                            <m:r>
                              <a:rPr lang="en-US" altLang="zh-CN" sz="1800" b="0" i="1">
                                <a:latin typeface="Cambria Math"/>
                              </a:rPr>
                              <m:t>𝑘</m:t>
                            </m:r>
                          </m:sub>
                        </m:sSub>
                        <m:r>
                          <a:rPr lang="en-US" altLang="zh-CN" sz="1800" b="0" i="1" smtClean="0">
                            <a:latin typeface="Cambria Math"/>
                          </a:rPr>
                          <m:t>|</m:t>
                        </m:r>
                        <m:sSub>
                          <m:sSubPr>
                            <m:ctrlPr>
                              <a:rPr lang="en-US" altLang="zh-CN" sz="1800" i="1">
                                <a:latin typeface="Cambria Math" panose="02040503050406030204" pitchFamily="18" charset="0"/>
                                <a:ea typeface="Cambria Math"/>
                              </a:rPr>
                            </m:ctrlPr>
                          </m:sSubPr>
                          <m:e>
                            <m:r>
                              <a:rPr lang="en-US" altLang="zh-CN" sz="1800" i="1">
                                <a:latin typeface="Cambria Math"/>
                                <a:ea typeface="Cambria Math"/>
                              </a:rPr>
                              <m:t>𝑒</m:t>
                            </m:r>
                          </m:e>
                          <m:sub>
                            <m:sSub>
                              <m:sSubPr>
                                <m:ctrlPr>
                                  <a:rPr lang="en-US" altLang="zh-CN" sz="1800" i="1">
                                    <a:latin typeface="Cambria Math" panose="02040503050406030204" pitchFamily="18" charset="0"/>
                                    <a:ea typeface="Cambria Math"/>
                                  </a:rPr>
                                </m:ctrlPr>
                              </m:sSubPr>
                              <m:e>
                                <m:r>
                                  <a:rPr lang="en-US" altLang="zh-CN" sz="1800" b="0" i="1">
                                    <a:latin typeface="Cambria Math"/>
                                    <a:ea typeface="Cambria Math"/>
                                  </a:rPr>
                                  <m:t>𝐹</m:t>
                                </m:r>
                              </m:e>
                              <m:sub>
                                <m:r>
                                  <a:rPr lang="en-US" altLang="zh-CN" sz="1800" i="1">
                                    <a:latin typeface="Cambria Math"/>
                                    <a:ea typeface="Cambria Math"/>
                                  </a:rPr>
                                  <m:t>1</m:t>
                                </m:r>
                              </m:sub>
                            </m:sSub>
                          </m:sub>
                        </m:sSub>
                        <m:r>
                          <a:rPr lang="en-US" altLang="zh-CN" sz="1800" i="1">
                            <a:latin typeface="Cambria Math"/>
                            <a:ea typeface="Cambria Math"/>
                          </a:rPr>
                          <m:t>,</m:t>
                        </m:r>
                        <m:sSub>
                          <m:sSubPr>
                            <m:ctrlPr>
                              <a:rPr lang="en-US" altLang="zh-CN" sz="1800" i="1">
                                <a:latin typeface="Cambria Math" panose="02040503050406030204" pitchFamily="18" charset="0"/>
                                <a:ea typeface="Cambria Math"/>
                              </a:rPr>
                            </m:ctrlPr>
                          </m:sSubPr>
                          <m:e>
                            <m:r>
                              <a:rPr lang="en-US" altLang="zh-CN" sz="1800" i="1">
                                <a:latin typeface="Cambria Math"/>
                                <a:ea typeface="Cambria Math"/>
                              </a:rPr>
                              <m:t>𝑒</m:t>
                            </m:r>
                          </m:e>
                          <m:sub>
                            <m:sSub>
                              <m:sSubPr>
                                <m:ctrlPr>
                                  <a:rPr lang="en-US" altLang="zh-CN" sz="1800" i="1">
                                    <a:latin typeface="Cambria Math" panose="02040503050406030204" pitchFamily="18" charset="0"/>
                                    <a:ea typeface="Cambria Math"/>
                                  </a:rPr>
                                </m:ctrlPr>
                              </m:sSubPr>
                              <m:e>
                                <m:r>
                                  <a:rPr lang="en-US" altLang="zh-CN" sz="1800" b="0" i="1">
                                    <a:latin typeface="Cambria Math"/>
                                    <a:ea typeface="Cambria Math"/>
                                  </a:rPr>
                                  <m:t>𝐹</m:t>
                                </m:r>
                              </m:e>
                              <m:sub>
                                <m:r>
                                  <a:rPr lang="en-US" altLang="zh-CN" sz="1800" i="1">
                                    <a:latin typeface="Cambria Math"/>
                                    <a:ea typeface="Cambria Math"/>
                                  </a:rPr>
                                  <m:t>2</m:t>
                                </m:r>
                              </m:sub>
                            </m:sSub>
                          </m:sub>
                        </m:sSub>
                        <m:r>
                          <a:rPr lang="en-US" altLang="zh-CN" sz="1800" i="1">
                            <a:latin typeface="Cambria Math"/>
                            <a:ea typeface="Cambria Math"/>
                          </a:rPr>
                          <m:t>,⋯,</m:t>
                        </m:r>
                        <m:sSub>
                          <m:sSubPr>
                            <m:ctrlPr>
                              <a:rPr lang="en-US" altLang="zh-CN" sz="1800" i="1">
                                <a:latin typeface="Cambria Math" panose="02040503050406030204" pitchFamily="18" charset="0"/>
                                <a:ea typeface="Cambria Math"/>
                              </a:rPr>
                            </m:ctrlPr>
                          </m:sSubPr>
                          <m:e>
                            <m:r>
                              <a:rPr lang="en-US" altLang="zh-CN" sz="1800" i="1">
                                <a:latin typeface="Cambria Math"/>
                                <a:ea typeface="Cambria Math"/>
                              </a:rPr>
                              <m:t>𝑒</m:t>
                            </m:r>
                          </m:e>
                          <m:sub>
                            <m:sSub>
                              <m:sSubPr>
                                <m:ctrlPr>
                                  <a:rPr lang="en-US" altLang="zh-CN" sz="1800" i="1">
                                    <a:latin typeface="Cambria Math" panose="02040503050406030204" pitchFamily="18" charset="0"/>
                                    <a:ea typeface="Cambria Math"/>
                                  </a:rPr>
                                </m:ctrlPr>
                              </m:sSubPr>
                              <m:e>
                                <m:r>
                                  <a:rPr lang="en-US" altLang="zh-CN" sz="1800" b="0" i="1">
                                    <a:latin typeface="Cambria Math"/>
                                    <a:ea typeface="Cambria Math"/>
                                  </a:rPr>
                                  <m:t>𝐹</m:t>
                                </m:r>
                              </m:e>
                              <m:sub>
                                <m:d>
                                  <m:dPr>
                                    <m:begChr m:val="|"/>
                                    <m:endChr m:val="|"/>
                                    <m:ctrlPr>
                                      <a:rPr lang="en-US" altLang="zh-CN" sz="1800" i="1">
                                        <a:latin typeface="Cambria Math" panose="02040503050406030204" pitchFamily="18" charset="0"/>
                                        <a:ea typeface="Cambria Math"/>
                                      </a:rPr>
                                    </m:ctrlPr>
                                  </m:dPr>
                                  <m:e>
                                    <m:r>
                                      <a:rPr lang="en-US" altLang="zh-CN" sz="1800" b="0" i="1">
                                        <a:latin typeface="Cambria Math"/>
                                        <a:ea typeface="Cambria Math"/>
                                      </a:rPr>
                                      <m:t>𝐹</m:t>
                                    </m:r>
                                  </m:e>
                                </m:d>
                              </m:sub>
                            </m:sSub>
                          </m:sub>
                        </m:sSub>
                        <m:r>
                          <a:rPr lang="en-US" altLang="zh-CN" sz="1800" b="0" i="1" smtClean="0">
                            <a:latin typeface="Cambria Math"/>
                          </a:rPr>
                          <m:t>)</m:t>
                        </m:r>
                      </m:e>
                    </m:nary>
                  </m:oMath>
                </a14:m>
                <a:endParaRPr lang="en-US" altLang="zh-CN" sz="1800" dirty="0" smtClean="0"/>
              </a:p>
              <a:p>
                <a:pPr marL="346075" lvl="1" indent="0">
                  <a:buNone/>
                </a:pPr>
                <a:r>
                  <a:rPr lang="en-US" altLang="zh-CN" sz="1800" b="1" dirty="0" smtClean="0"/>
                  <a:t> </a:t>
                </a:r>
                <a14:m>
                  <m:oMath xmlns:m="http://schemas.openxmlformats.org/officeDocument/2006/math">
                    <m:r>
                      <a:rPr lang="en-US" altLang="zh-CN" sz="1800" b="1" i="1" smtClean="0">
                        <a:latin typeface="Cambria Math"/>
                      </a:rPr>
                      <m:t>               =</m:t>
                    </m:r>
                    <m:nary>
                      <m:naryPr>
                        <m:chr m:val="∑"/>
                        <m:supHide m:val="on"/>
                        <m:ctrlPr>
                          <a:rPr lang="en-US" altLang="zh-CN" sz="1800" b="0" i="1">
                            <a:latin typeface="Cambria Math" panose="02040503050406030204" pitchFamily="18" charset="0"/>
                          </a:rPr>
                        </m:ctrlPr>
                      </m:naryPr>
                      <m:sub>
                        <m:r>
                          <m:rPr>
                            <m:brk m:alnAt="7"/>
                          </m:rPr>
                          <a:rPr lang="en-US" altLang="zh-CN" sz="1800" b="0" i="1">
                            <a:latin typeface="Cambria Math"/>
                          </a:rPr>
                          <m:t>𝑎</m:t>
                        </m:r>
                        <m:r>
                          <a:rPr lang="en-US" altLang="zh-CN" sz="1800" b="0" i="1">
                            <a:latin typeface="Cambria Math"/>
                          </a:rPr>
                          <m:t>𝑙𝑙</m:t>
                        </m:r>
                        <m:r>
                          <a:rPr lang="en-US" altLang="zh-CN" sz="1800" b="0" i="1">
                            <a:latin typeface="Cambria Math"/>
                          </a:rPr>
                          <m:t>,</m:t>
                        </m:r>
                        <m:r>
                          <a:rPr lang="en-US" altLang="zh-CN" sz="1800" b="0" i="1">
                            <a:latin typeface="Cambria Math"/>
                          </a:rPr>
                          <m:t>𝑖</m:t>
                        </m:r>
                        <m:r>
                          <a:rPr lang="en-US" altLang="zh-CN" sz="1800" b="0" i="1">
                            <a:latin typeface="Cambria Math"/>
                          </a:rPr>
                          <m:t>,</m:t>
                        </m:r>
                        <m:r>
                          <a:rPr lang="en-US" altLang="zh-CN" sz="1800" b="0" i="1">
                            <a:latin typeface="Cambria Math"/>
                          </a:rPr>
                          <m:t>𝑗</m:t>
                        </m:r>
                        <m:r>
                          <a:rPr lang="en-US" altLang="zh-CN" sz="1800" b="0" i="1">
                            <a:latin typeface="Cambria Math"/>
                          </a:rPr>
                          <m:t>,</m:t>
                        </m:r>
                        <m:r>
                          <a:rPr lang="en-US" altLang="zh-CN" sz="1800" b="0" i="1">
                            <a:latin typeface="Cambria Math"/>
                          </a:rPr>
                          <m:t>𝑘</m:t>
                        </m:r>
                      </m:sub>
                      <m:sup/>
                      <m:e>
                        <m:r>
                          <a:rPr lang="en-US" altLang="zh-CN" sz="1800" b="0" i="1">
                            <a:latin typeface="Cambria Math"/>
                          </a:rPr>
                          <m:t>𝑃</m:t>
                        </m:r>
                        <m:d>
                          <m:dPr>
                            <m:ctrlPr>
                              <a:rPr lang="en-US" altLang="zh-CN" sz="1800" b="0" i="1">
                                <a:latin typeface="Cambria Math" panose="02040503050406030204" pitchFamily="18" charset="0"/>
                              </a:rPr>
                            </m:ctrlPr>
                          </m:dPr>
                          <m:e>
                            <m:r>
                              <a:rPr lang="en-US" altLang="zh-CN" sz="1800" b="0" i="1">
                                <a:latin typeface="Cambria Math"/>
                              </a:rPr>
                              <m:t>𝑥</m:t>
                            </m:r>
                          </m:e>
                          <m:e>
                            <m:sSub>
                              <m:sSubPr>
                                <m:ctrlPr>
                                  <a:rPr lang="en-US" altLang="zh-CN" sz="1800" b="0" i="1">
                                    <a:latin typeface="Cambria Math" panose="02040503050406030204" pitchFamily="18" charset="0"/>
                                  </a:rPr>
                                </m:ctrlPr>
                              </m:sSubPr>
                              <m:e>
                                <m:r>
                                  <a:rPr lang="en-US" altLang="zh-CN" sz="1800" b="0" i="1">
                                    <a:latin typeface="Cambria Math"/>
                                  </a:rPr>
                                  <m:t>𝐹</m:t>
                                </m:r>
                              </m:e>
                              <m:sub>
                                <m:r>
                                  <a:rPr lang="en-US" altLang="zh-CN" sz="1800" b="0" i="1">
                                    <a:latin typeface="Cambria Math"/>
                                  </a:rPr>
                                  <m:t>1</m:t>
                                </m:r>
                                <m:r>
                                  <a:rPr lang="en-US" altLang="zh-CN" sz="1800" b="0" i="1">
                                    <a:latin typeface="Cambria Math"/>
                                  </a:rPr>
                                  <m:t>𝑖</m:t>
                                </m:r>
                              </m:sub>
                            </m:sSub>
                            <m:r>
                              <a:rPr lang="en-US" altLang="zh-CN" sz="1800" b="0" i="1">
                                <a:latin typeface="Cambria Math"/>
                              </a:rPr>
                              <m:t>,</m:t>
                            </m:r>
                            <m:sSub>
                              <m:sSubPr>
                                <m:ctrlPr>
                                  <a:rPr lang="en-US" altLang="zh-CN" sz="1800" b="0" i="1">
                                    <a:latin typeface="Cambria Math" panose="02040503050406030204" pitchFamily="18" charset="0"/>
                                  </a:rPr>
                                </m:ctrlPr>
                              </m:sSubPr>
                              <m:e>
                                <m:r>
                                  <a:rPr lang="en-US" altLang="zh-CN" sz="1800" b="0" i="1">
                                    <a:latin typeface="Cambria Math"/>
                                  </a:rPr>
                                  <m:t>𝐹</m:t>
                                </m:r>
                              </m:e>
                              <m:sub>
                                <m:r>
                                  <a:rPr lang="en-US" altLang="zh-CN" sz="1800" b="0" i="1">
                                    <a:latin typeface="Cambria Math"/>
                                  </a:rPr>
                                  <m:t>2</m:t>
                                </m:r>
                                <m:r>
                                  <a:rPr lang="en-US" altLang="zh-CN" sz="1800" b="0" i="1">
                                    <a:latin typeface="Cambria Math"/>
                                  </a:rPr>
                                  <m:t>𝑗</m:t>
                                </m:r>
                              </m:sub>
                            </m:sSub>
                            <m:r>
                              <a:rPr lang="en-US" altLang="zh-CN" sz="1800" b="0" i="1">
                                <a:latin typeface="Cambria Math"/>
                              </a:rPr>
                              <m:t>,</m:t>
                            </m:r>
                            <m:r>
                              <a:rPr lang="en-US" altLang="zh-CN" sz="1800" b="0" i="1">
                                <a:latin typeface="Cambria Math"/>
                                <a:ea typeface="Cambria Math"/>
                              </a:rPr>
                              <m:t>⋯</m:t>
                            </m:r>
                            <m:r>
                              <a:rPr lang="en-US" altLang="zh-CN" sz="1800" b="0" i="1">
                                <a:latin typeface="Cambria Math"/>
                              </a:rPr>
                              <m:t>,</m:t>
                            </m:r>
                            <m:sSub>
                              <m:sSubPr>
                                <m:ctrlPr>
                                  <a:rPr lang="en-US" altLang="zh-CN" sz="1800" b="0" i="1">
                                    <a:latin typeface="Cambria Math" panose="02040503050406030204" pitchFamily="18" charset="0"/>
                                  </a:rPr>
                                </m:ctrlPr>
                              </m:sSubPr>
                              <m:e>
                                <m:r>
                                  <a:rPr lang="en-US" altLang="zh-CN" sz="1800" b="0" i="1">
                                    <a:latin typeface="Cambria Math"/>
                                  </a:rPr>
                                  <m:t>𝐹</m:t>
                                </m:r>
                              </m:e>
                              <m:sub>
                                <m:d>
                                  <m:dPr>
                                    <m:begChr m:val="|"/>
                                    <m:endChr m:val="|"/>
                                    <m:ctrlPr>
                                      <a:rPr lang="en-US" altLang="zh-CN" sz="1800" b="0" i="1">
                                        <a:latin typeface="Cambria Math" panose="02040503050406030204" pitchFamily="18" charset="0"/>
                                      </a:rPr>
                                    </m:ctrlPr>
                                  </m:dPr>
                                  <m:e>
                                    <m:r>
                                      <a:rPr lang="en-US" altLang="zh-CN" sz="1800" b="0" i="1">
                                        <a:latin typeface="Cambria Math"/>
                                      </a:rPr>
                                      <m:t>𝐹</m:t>
                                    </m:r>
                                  </m:e>
                                </m:d>
                                <m:r>
                                  <a:rPr lang="en-US" altLang="zh-CN" sz="1800" b="0" i="1">
                                    <a:latin typeface="Cambria Math"/>
                                  </a:rPr>
                                  <m:t>𝑘</m:t>
                                </m:r>
                              </m:sub>
                            </m:sSub>
                          </m:e>
                        </m:d>
                        <m:r>
                          <a:rPr lang="en-US" altLang="zh-CN" sz="1800" b="0" i="1">
                            <a:latin typeface="Cambria Math"/>
                          </a:rPr>
                          <m:t>𝑃</m:t>
                        </m:r>
                        <m:r>
                          <a:rPr lang="en-US" altLang="zh-CN" sz="1800" b="0" i="1">
                            <a:latin typeface="Cambria Math"/>
                          </a:rPr>
                          <m:t>(</m:t>
                        </m:r>
                        <m:sSub>
                          <m:sSubPr>
                            <m:ctrlPr>
                              <a:rPr lang="en-US" altLang="zh-CN" sz="1800" b="0" i="1">
                                <a:latin typeface="Cambria Math" panose="02040503050406030204" pitchFamily="18" charset="0"/>
                              </a:rPr>
                            </m:ctrlPr>
                          </m:sSubPr>
                          <m:e>
                            <m:r>
                              <a:rPr lang="en-US" altLang="zh-CN" sz="1800" b="0" i="1">
                                <a:latin typeface="Cambria Math"/>
                              </a:rPr>
                              <m:t>𝐹</m:t>
                            </m:r>
                          </m:e>
                          <m:sub>
                            <m:r>
                              <a:rPr lang="en-US" altLang="zh-CN" sz="1800" b="0" i="1">
                                <a:latin typeface="Cambria Math"/>
                              </a:rPr>
                              <m:t>1</m:t>
                            </m:r>
                            <m:r>
                              <a:rPr lang="en-US" altLang="zh-CN" sz="1800" b="0" i="1">
                                <a:latin typeface="Cambria Math"/>
                              </a:rPr>
                              <m:t>𝑖</m:t>
                            </m:r>
                          </m:sub>
                        </m:sSub>
                        <m:r>
                          <a:rPr lang="en-US" altLang="zh-CN" sz="1800" b="0" i="1">
                            <a:latin typeface="Cambria Math"/>
                          </a:rPr>
                          <m:t>|</m:t>
                        </m:r>
                        <m:sSub>
                          <m:sSubPr>
                            <m:ctrlPr>
                              <a:rPr lang="en-US" altLang="zh-CN" sz="1800" i="1">
                                <a:latin typeface="Cambria Math" panose="02040503050406030204" pitchFamily="18" charset="0"/>
                                <a:ea typeface="Cambria Math"/>
                              </a:rPr>
                            </m:ctrlPr>
                          </m:sSubPr>
                          <m:e>
                            <m:r>
                              <a:rPr lang="en-US" altLang="zh-CN" sz="1800" i="1">
                                <a:latin typeface="Cambria Math"/>
                                <a:ea typeface="Cambria Math"/>
                              </a:rPr>
                              <m:t>𝑒</m:t>
                            </m:r>
                          </m:e>
                          <m:sub>
                            <m:sSub>
                              <m:sSubPr>
                                <m:ctrlPr>
                                  <a:rPr lang="en-US" altLang="zh-CN" sz="1800" i="1">
                                    <a:latin typeface="Cambria Math" panose="02040503050406030204" pitchFamily="18" charset="0"/>
                                    <a:ea typeface="Cambria Math"/>
                                  </a:rPr>
                                </m:ctrlPr>
                              </m:sSubPr>
                              <m:e>
                                <m:r>
                                  <a:rPr lang="en-US" altLang="zh-CN" sz="1800" b="0" i="1">
                                    <a:latin typeface="Cambria Math"/>
                                    <a:ea typeface="Cambria Math"/>
                                  </a:rPr>
                                  <m:t>𝐹</m:t>
                                </m:r>
                              </m:e>
                              <m:sub>
                                <m:r>
                                  <a:rPr lang="en-US" altLang="zh-CN" sz="1800" i="1">
                                    <a:latin typeface="Cambria Math"/>
                                    <a:ea typeface="Cambria Math"/>
                                  </a:rPr>
                                  <m:t>1</m:t>
                                </m:r>
                              </m:sub>
                            </m:sSub>
                          </m:sub>
                        </m:sSub>
                        <m:r>
                          <a:rPr lang="en-US" altLang="zh-CN" sz="1800" b="0" i="1">
                            <a:latin typeface="Cambria Math"/>
                          </a:rPr>
                          <m:t>)</m:t>
                        </m:r>
                        <m:r>
                          <a:rPr lang="en-US" altLang="zh-CN" sz="1800" b="0" i="1">
                            <a:latin typeface="Cambria Math"/>
                            <a:ea typeface="Cambria Math"/>
                          </a:rPr>
                          <m:t>⋯</m:t>
                        </m:r>
                        <m:r>
                          <a:rPr lang="en-US" altLang="zh-CN" sz="1800" b="0" i="1">
                            <a:latin typeface="Cambria Math"/>
                          </a:rPr>
                          <m:t>𝑃</m:t>
                        </m:r>
                        <m:r>
                          <a:rPr lang="en-US" altLang="zh-CN" sz="1800" b="0" i="1">
                            <a:latin typeface="Cambria Math"/>
                          </a:rPr>
                          <m:t>(</m:t>
                        </m:r>
                        <m:sSub>
                          <m:sSubPr>
                            <m:ctrlPr>
                              <a:rPr lang="en-US" altLang="zh-CN" sz="1800" b="0" i="1">
                                <a:latin typeface="Cambria Math" panose="02040503050406030204" pitchFamily="18" charset="0"/>
                              </a:rPr>
                            </m:ctrlPr>
                          </m:sSubPr>
                          <m:e>
                            <m:r>
                              <a:rPr lang="en-US" altLang="zh-CN" sz="1800" b="0" i="1">
                                <a:latin typeface="Cambria Math"/>
                              </a:rPr>
                              <m:t>𝐹</m:t>
                            </m:r>
                          </m:e>
                          <m:sub>
                            <m:d>
                              <m:dPr>
                                <m:begChr m:val="|"/>
                                <m:endChr m:val="|"/>
                                <m:ctrlPr>
                                  <a:rPr lang="en-US" altLang="zh-CN" sz="1800" b="0" i="1">
                                    <a:latin typeface="Cambria Math" panose="02040503050406030204" pitchFamily="18" charset="0"/>
                                  </a:rPr>
                                </m:ctrlPr>
                              </m:dPr>
                              <m:e>
                                <m:r>
                                  <a:rPr lang="en-US" altLang="zh-CN" sz="1800" b="0" i="1">
                                    <a:latin typeface="Cambria Math"/>
                                  </a:rPr>
                                  <m:t>𝐹</m:t>
                                </m:r>
                              </m:e>
                            </m:d>
                            <m:r>
                              <a:rPr lang="en-US" altLang="zh-CN" sz="1800" b="0" i="1">
                                <a:latin typeface="Cambria Math"/>
                              </a:rPr>
                              <m:t>𝑘</m:t>
                            </m:r>
                          </m:sub>
                        </m:sSub>
                        <m:r>
                          <a:rPr lang="en-US" altLang="zh-CN" sz="1800" b="0" i="1">
                            <a:latin typeface="Cambria Math"/>
                          </a:rPr>
                          <m:t>|</m:t>
                        </m:r>
                        <m:sSub>
                          <m:sSubPr>
                            <m:ctrlPr>
                              <a:rPr lang="en-US" altLang="zh-CN" sz="1800" i="1">
                                <a:latin typeface="Cambria Math" panose="02040503050406030204" pitchFamily="18" charset="0"/>
                                <a:ea typeface="Cambria Math"/>
                              </a:rPr>
                            </m:ctrlPr>
                          </m:sSubPr>
                          <m:e>
                            <m:r>
                              <a:rPr lang="en-US" altLang="zh-CN" sz="1800" i="1">
                                <a:latin typeface="Cambria Math"/>
                                <a:ea typeface="Cambria Math"/>
                              </a:rPr>
                              <m:t>𝑒</m:t>
                            </m:r>
                          </m:e>
                          <m:sub>
                            <m:sSub>
                              <m:sSubPr>
                                <m:ctrlPr>
                                  <a:rPr lang="en-US" altLang="zh-CN" sz="1800" i="1">
                                    <a:latin typeface="Cambria Math" panose="02040503050406030204" pitchFamily="18" charset="0"/>
                                    <a:ea typeface="Cambria Math"/>
                                  </a:rPr>
                                </m:ctrlPr>
                              </m:sSubPr>
                              <m:e>
                                <m:r>
                                  <a:rPr lang="en-US" altLang="zh-CN" sz="1800" b="0" i="1">
                                    <a:latin typeface="Cambria Math"/>
                                    <a:ea typeface="Cambria Math"/>
                                  </a:rPr>
                                  <m:t>𝐹</m:t>
                                </m:r>
                              </m:e>
                              <m:sub>
                                <m:d>
                                  <m:dPr>
                                    <m:begChr m:val="|"/>
                                    <m:endChr m:val="|"/>
                                    <m:ctrlPr>
                                      <a:rPr lang="en-US" altLang="zh-CN" sz="1800" i="1">
                                        <a:latin typeface="Cambria Math" panose="02040503050406030204" pitchFamily="18" charset="0"/>
                                        <a:ea typeface="Cambria Math"/>
                                      </a:rPr>
                                    </m:ctrlPr>
                                  </m:dPr>
                                  <m:e>
                                    <m:r>
                                      <a:rPr lang="en-US" altLang="zh-CN" sz="1800" b="0" i="1">
                                        <a:latin typeface="Cambria Math"/>
                                        <a:ea typeface="Cambria Math"/>
                                      </a:rPr>
                                      <m:t>𝐹</m:t>
                                    </m:r>
                                  </m:e>
                                </m:d>
                                <m:r>
                                  <a:rPr lang="en-US" altLang="zh-CN" sz="1800" b="0" i="1" smtClean="0">
                                    <a:latin typeface="Cambria Math"/>
                                    <a:ea typeface="Cambria Math"/>
                                  </a:rPr>
                                  <m:t>𝑘</m:t>
                                </m:r>
                              </m:sub>
                            </m:sSub>
                          </m:sub>
                        </m:sSub>
                        <m:r>
                          <a:rPr lang="en-US" altLang="zh-CN" sz="1800" b="0" i="1">
                            <a:latin typeface="Cambria Math"/>
                          </a:rPr>
                          <m:t>)</m:t>
                        </m:r>
                      </m:e>
                    </m:nary>
                  </m:oMath>
                </a14:m>
                <a:endParaRPr lang="en-US" altLang="zh-CN" sz="1800" dirty="0" smtClean="0"/>
              </a:p>
              <a:p>
                <a:pPr marL="346075" lvl="1" indent="0">
                  <a:buNone/>
                </a:pPr>
                <a:r>
                  <a:rPr lang="en-US" altLang="zh-CN" sz="1800" b="0" dirty="0" smtClean="0"/>
                  <a:t> </a:t>
                </a:r>
                <a14:m>
                  <m:oMath xmlns:m="http://schemas.openxmlformats.org/officeDocument/2006/math">
                    <m:r>
                      <a:rPr lang="en-US" altLang="zh-CN" sz="1800" b="0" i="0" smtClean="0">
                        <a:latin typeface="Cambria Math"/>
                      </a:rPr>
                      <m:t>               </m:t>
                    </m:r>
                    <m:r>
                      <a:rPr lang="en-US" altLang="zh-CN" sz="1800" b="0" i="1" smtClean="0">
                        <a:latin typeface="Cambria Math"/>
                      </a:rPr>
                      <m:t>=</m:t>
                    </m:r>
                    <m:nary>
                      <m:naryPr>
                        <m:chr m:val="∑"/>
                        <m:supHide m:val="on"/>
                        <m:ctrlPr>
                          <a:rPr lang="en-US" altLang="zh-CN" sz="1800" b="0" i="1">
                            <a:latin typeface="Cambria Math" panose="02040503050406030204" pitchFamily="18" charset="0"/>
                          </a:rPr>
                        </m:ctrlPr>
                      </m:naryPr>
                      <m:sub>
                        <m:r>
                          <m:rPr>
                            <m:brk m:alnAt="7"/>
                          </m:rPr>
                          <a:rPr lang="en-US" altLang="zh-CN" sz="1800" b="0" i="1">
                            <a:latin typeface="Cambria Math"/>
                          </a:rPr>
                          <m:t>𝑎</m:t>
                        </m:r>
                        <m:r>
                          <a:rPr lang="en-US" altLang="zh-CN" sz="1800" b="0" i="1">
                            <a:latin typeface="Cambria Math"/>
                          </a:rPr>
                          <m:t>𝑙𝑙</m:t>
                        </m:r>
                        <m:r>
                          <a:rPr lang="en-US" altLang="zh-CN" sz="1800" b="0" i="1">
                            <a:latin typeface="Cambria Math"/>
                          </a:rPr>
                          <m:t>,</m:t>
                        </m:r>
                        <m:sSub>
                          <m:sSubPr>
                            <m:ctrlPr>
                              <a:rPr lang="en-US" altLang="zh-CN" sz="1800" b="0" i="1" smtClean="0">
                                <a:latin typeface="Cambria Math" panose="02040503050406030204" pitchFamily="18" charset="0"/>
                              </a:rPr>
                            </m:ctrlPr>
                          </m:sSubPr>
                          <m:e>
                            <m:r>
                              <a:rPr lang="en-US" altLang="zh-CN" sz="1800" b="0" i="1" smtClean="0">
                                <a:latin typeface="Cambria Math"/>
                              </a:rPr>
                              <m:t>𝐹</m:t>
                            </m:r>
                          </m:e>
                          <m:sub>
                            <m:r>
                              <a:rPr lang="en-US" altLang="zh-CN" sz="1800" b="0" i="1" smtClean="0">
                                <a:latin typeface="Cambria Math"/>
                              </a:rPr>
                              <m:t>𝑚𝑛</m:t>
                            </m:r>
                          </m:sub>
                        </m:sSub>
                      </m:sub>
                      <m:sup/>
                      <m:e>
                        <m:r>
                          <a:rPr lang="en-US" altLang="zh-CN" sz="1800" b="0" i="1">
                            <a:latin typeface="Cambria Math"/>
                          </a:rPr>
                          <m:t>𝑃</m:t>
                        </m:r>
                        <m:d>
                          <m:dPr>
                            <m:ctrlPr>
                              <a:rPr lang="en-US" altLang="zh-CN" sz="1800" b="0" i="1">
                                <a:latin typeface="Cambria Math" panose="02040503050406030204" pitchFamily="18" charset="0"/>
                              </a:rPr>
                            </m:ctrlPr>
                          </m:dPr>
                          <m:e>
                            <m:r>
                              <a:rPr lang="en-US" altLang="zh-CN" sz="1800" b="0" i="1">
                                <a:latin typeface="Cambria Math"/>
                              </a:rPr>
                              <m:t>𝑥</m:t>
                            </m:r>
                          </m:e>
                          <m:e>
                            <m:sSub>
                              <m:sSubPr>
                                <m:ctrlPr>
                                  <a:rPr lang="en-US" altLang="zh-CN" sz="1800" b="0" i="1">
                                    <a:latin typeface="Cambria Math" panose="02040503050406030204" pitchFamily="18" charset="0"/>
                                  </a:rPr>
                                </m:ctrlPr>
                              </m:sSubPr>
                              <m:e>
                                <m:r>
                                  <a:rPr lang="en-US" altLang="zh-CN" sz="1800" b="0" i="1">
                                    <a:latin typeface="Cambria Math"/>
                                  </a:rPr>
                                  <m:t>𝐹</m:t>
                                </m:r>
                              </m:e>
                              <m:sub>
                                <m:r>
                                  <a:rPr lang="en-US" altLang="zh-CN" sz="1800" b="0" i="1">
                                    <a:latin typeface="Cambria Math"/>
                                  </a:rPr>
                                  <m:t>𝑚𝑛</m:t>
                                </m:r>
                              </m:sub>
                            </m:sSub>
                          </m:e>
                        </m:d>
                        <m:nary>
                          <m:naryPr>
                            <m:chr m:val="∏"/>
                            <m:limLoc m:val="subSup"/>
                            <m:ctrlPr>
                              <a:rPr lang="en-US" altLang="zh-CN" sz="1800" b="0" i="1" smtClean="0">
                                <a:latin typeface="Cambria Math" panose="02040503050406030204" pitchFamily="18" charset="0"/>
                              </a:rPr>
                            </m:ctrlPr>
                          </m:naryPr>
                          <m:sub>
                            <m:r>
                              <m:rPr>
                                <m:brk m:alnAt="25"/>
                              </m:rPr>
                              <a:rPr lang="en-US" altLang="zh-CN" sz="1800" b="0" i="1" smtClean="0">
                                <a:latin typeface="Cambria Math"/>
                              </a:rPr>
                              <m:t>𝑖</m:t>
                            </m:r>
                            <m:r>
                              <a:rPr lang="en-US" altLang="zh-CN" sz="1800" b="0" i="1" smtClean="0">
                                <a:latin typeface="Cambria Math"/>
                              </a:rPr>
                              <m:t>=1</m:t>
                            </m:r>
                          </m:sub>
                          <m:sup>
                            <m:d>
                              <m:dPr>
                                <m:begChr m:val="|"/>
                                <m:endChr m:val="|"/>
                                <m:ctrlPr>
                                  <a:rPr lang="en-US" altLang="zh-CN" sz="1800" b="0" i="1" smtClean="0">
                                    <a:latin typeface="Cambria Math" panose="02040503050406030204" pitchFamily="18" charset="0"/>
                                  </a:rPr>
                                </m:ctrlPr>
                              </m:dPr>
                              <m:e>
                                <m:r>
                                  <a:rPr lang="en-US" altLang="zh-CN" sz="1800" b="0" i="1" smtClean="0">
                                    <a:latin typeface="Cambria Math"/>
                                  </a:rPr>
                                  <m:t>𝐹</m:t>
                                </m:r>
                              </m:e>
                            </m:d>
                          </m:sup>
                          <m:e>
                            <m:r>
                              <a:rPr lang="en-US" altLang="zh-CN" sz="1800" b="0" i="1">
                                <a:latin typeface="Cambria Math"/>
                              </a:rPr>
                              <m:t>𝑃</m:t>
                            </m:r>
                            <m:r>
                              <a:rPr lang="en-US" altLang="zh-CN" sz="1800" b="0" i="1">
                                <a:latin typeface="Cambria Math"/>
                              </a:rPr>
                              <m:t>(</m:t>
                            </m:r>
                            <m:sSub>
                              <m:sSubPr>
                                <m:ctrlPr>
                                  <a:rPr lang="en-US" altLang="zh-CN" sz="1800" b="0" i="1">
                                    <a:latin typeface="Cambria Math" panose="02040503050406030204" pitchFamily="18" charset="0"/>
                                  </a:rPr>
                                </m:ctrlPr>
                              </m:sSubPr>
                              <m:e>
                                <m:r>
                                  <a:rPr lang="en-US" altLang="zh-CN" sz="1800" b="0" i="1">
                                    <a:latin typeface="Cambria Math"/>
                                  </a:rPr>
                                  <m:t>𝐹</m:t>
                                </m:r>
                              </m:e>
                              <m:sub>
                                <m:r>
                                  <a:rPr lang="en-US" altLang="zh-CN" sz="1800" b="0" i="1">
                                    <a:latin typeface="Cambria Math"/>
                                  </a:rPr>
                                  <m:t>𝑖</m:t>
                                </m:r>
                              </m:sub>
                            </m:sSub>
                            <m:r>
                              <a:rPr lang="en-US" altLang="zh-CN" sz="1800" b="0" i="1">
                                <a:latin typeface="Cambria Math"/>
                              </a:rPr>
                              <m:t>|</m:t>
                            </m:r>
                            <m:sSub>
                              <m:sSubPr>
                                <m:ctrlPr>
                                  <a:rPr lang="en-US" altLang="zh-CN" sz="1800" i="1">
                                    <a:latin typeface="Cambria Math" panose="02040503050406030204" pitchFamily="18" charset="0"/>
                                    <a:ea typeface="Cambria Math"/>
                                  </a:rPr>
                                </m:ctrlPr>
                              </m:sSubPr>
                              <m:e>
                                <m:r>
                                  <a:rPr lang="en-US" altLang="zh-CN" sz="1800" i="1">
                                    <a:latin typeface="Cambria Math"/>
                                    <a:ea typeface="Cambria Math"/>
                                  </a:rPr>
                                  <m:t>𝑒</m:t>
                                </m:r>
                              </m:e>
                              <m:sub>
                                <m:sSub>
                                  <m:sSubPr>
                                    <m:ctrlPr>
                                      <a:rPr lang="en-US" altLang="zh-CN" sz="1800" i="1">
                                        <a:latin typeface="Cambria Math" panose="02040503050406030204" pitchFamily="18" charset="0"/>
                                        <a:ea typeface="Cambria Math"/>
                                      </a:rPr>
                                    </m:ctrlPr>
                                  </m:sSubPr>
                                  <m:e>
                                    <m:r>
                                      <a:rPr lang="en-US" altLang="zh-CN" sz="1800" b="0" i="1">
                                        <a:latin typeface="Cambria Math"/>
                                        <a:ea typeface="Cambria Math"/>
                                      </a:rPr>
                                      <m:t>𝐹</m:t>
                                    </m:r>
                                  </m:e>
                                  <m:sub>
                                    <m:r>
                                      <a:rPr lang="en-US" altLang="zh-CN" sz="1800" b="1" i="1" smtClean="0">
                                        <a:latin typeface="Cambria Math"/>
                                        <a:ea typeface="Cambria Math"/>
                                      </a:rPr>
                                      <m:t>𝒊</m:t>
                                    </m:r>
                                  </m:sub>
                                </m:sSub>
                              </m:sub>
                            </m:sSub>
                            <m:r>
                              <a:rPr lang="en-US" altLang="zh-CN" sz="1800" b="0" i="1">
                                <a:latin typeface="Cambria Math"/>
                              </a:rPr>
                              <m:t>)</m:t>
                            </m:r>
                          </m:e>
                        </m:nary>
                      </m:e>
                    </m:nary>
                  </m:oMath>
                </a14:m>
                <a:endParaRPr lang="en-US" altLang="zh-CN" sz="1800" dirty="0"/>
              </a:p>
            </p:txBody>
          </p:sp>
        </mc:Choice>
        <mc:Fallback xmlns="">
          <p:sp>
            <p:nvSpPr>
              <p:cNvPr id="5" name="矩形 4"/>
              <p:cNvSpPr>
                <a:spLocks noRot="1" noChangeAspect="1" noMove="1" noResize="1" noEditPoints="1" noAdjustHandles="1" noChangeArrowheads="1" noChangeShapeType="1" noTextEdit="1"/>
              </p:cNvSpPr>
              <p:nvPr/>
            </p:nvSpPr>
            <p:spPr>
              <a:xfrm>
                <a:off x="381000" y="2035531"/>
                <a:ext cx="8458200" cy="1583062"/>
              </a:xfrm>
              <a:prstGeom prst="rect">
                <a:avLst/>
              </a:prstGeom>
              <a:blipFill rotWithShape="1">
                <a:blip r:embed="rId3"/>
                <a:stretch>
                  <a:fillRect t="-769" b="-39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524000" y="3700046"/>
                <a:ext cx="3150286" cy="338554"/>
              </a:xfrm>
              <a:prstGeom prst="rect">
                <a:avLst/>
              </a:prstGeom>
              <a:noFill/>
            </p:spPr>
            <p:txBody>
              <a:bodyPr wrap="none" rtlCol="0">
                <a:spAutoFit/>
              </a:bodyPr>
              <a:lstStyle/>
              <a:p>
                <a:pPr marL="0" indent="0">
                  <a:buNone/>
                </a:pPr>
                <a14:m>
                  <m:oMath xmlns:m="http://schemas.openxmlformats.org/officeDocument/2006/math">
                    <m:sSub>
                      <m:sSubPr>
                        <m:ctrlPr>
                          <a:rPr lang="en-US" altLang="zh-CN" i="1" smtClean="0">
                            <a:latin typeface="Cambria Math" panose="02040503050406030204" pitchFamily="18" charset="0"/>
                            <a:ea typeface="Cambria Math"/>
                          </a:rPr>
                        </m:ctrlPr>
                      </m:sSubPr>
                      <m:e>
                        <m:r>
                          <a:rPr lang="en-US" altLang="zh-CN" b="1" i="1" smtClean="0">
                            <a:latin typeface="Cambria Math"/>
                            <a:ea typeface="Cambria Math"/>
                          </a:rPr>
                          <m:t>𝑭</m:t>
                        </m:r>
                      </m:e>
                      <m:sub>
                        <m:r>
                          <a:rPr lang="en-US" altLang="zh-CN" b="0" i="1" smtClean="0">
                            <a:latin typeface="Cambria Math"/>
                            <a:ea typeface="Cambria Math"/>
                          </a:rPr>
                          <m:t>𝑚𝑛</m:t>
                        </m:r>
                      </m:sub>
                    </m:sSub>
                  </m:oMath>
                </a14:m>
                <a:r>
                  <a:rPr lang="zh-CN" altLang="en-US" dirty="0" smtClean="0"/>
                  <a:t>  ：父节点</a:t>
                </a:r>
                <a14:m>
                  <m:oMath xmlns:m="http://schemas.openxmlformats.org/officeDocument/2006/math">
                    <m:sSub>
                      <m:sSubPr>
                        <m:ctrlPr>
                          <a:rPr lang="en-US" altLang="zh-CN" i="1">
                            <a:latin typeface="Cambria Math" panose="02040503050406030204" pitchFamily="18" charset="0"/>
                            <a:ea typeface="Cambria Math"/>
                          </a:rPr>
                        </m:ctrlPr>
                      </m:sSubPr>
                      <m:e>
                        <m:r>
                          <a:rPr lang="en-US" altLang="zh-CN" i="1">
                            <a:latin typeface="Cambria Math"/>
                            <a:ea typeface="Cambria Math"/>
                          </a:rPr>
                          <m:t>𝑭</m:t>
                        </m:r>
                      </m:e>
                      <m:sub>
                        <m:r>
                          <a:rPr lang="en-US" altLang="zh-CN" b="0" i="1">
                            <a:latin typeface="Cambria Math"/>
                            <a:ea typeface="Cambria Math"/>
                          </a:rPr>
                          <m:t>𝑚</m:t>
                        </m:r>
                      </m:sub>
                    </m:sSub>
                  </m:oMath>
                </a14:m>
                <a:r>
                  <a:rPr lang="zh-CN" altLang="en-US" dirty="0" smtClean="0"/>
                  <a:t>处于状态</a:t>
                </a:r>
                <a14:m>
                  <m:oMath xmlns:m="http://schemas.openxmlformats.org/officeDocument/2006/math">
                    <m:r>
                      <a:rPr lang="en-US" altLang="zh-CN" i="1" dirty="0">
                        <a:latin typeface="Cambria Math"/>
                      </a:rPr>
                      <m:t>𝑛</m:t>
                    </m:r>
                  </m:oMath>
                </a14:m>
                <a:r>
                  <a:rPr lang="zh-CN" altLang="en-US" dirty="0" smtClean="0"/>
                  <a:t>的值</a:t>
                </a:r>
                <a:endParaRPr lang="en-US" altLang="zh-CN" dirty="0"/>
              </a:p>
            </p:txBody>
          </p:sp>
        </mc:Choice>
        <mc:Fallback xmlns="">
          <p:sp>
            <p:nvSpPr>
              <p:cNvPr id="6" name="TextBox 5"/>
              <p:cNvSpPr txBox="1">
                <a:spLocks noRot="1" noChangeAspect="1" noMove="1" noResize="1" noEditPoints="1" noAdjustHandles="1" noChangeArrowheads="1" noChangeShapeType="1" noTextEdit="1"/>
              </p:cNvSpPr>
              <p:nvPr/>
            </p:nvSpPr>
            <p:spPr>
              <a:xfrm>
                <a:off x="1524000" y="3700046"/>
                <a:ext cx="3150286" cy="338554"/>
              </a:xfrm>
              <a:prstGeom prst="rect">
                <a:avLst/>
              </a:prstGeom>
              <a:blipFill rotWithShape="1">
                <a:blip r:embed="rId4"/>
                <a:stretch>
                  <a:fillRect t="-7143" r="-774" b="-196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28600" y="4428292"/>
                <a:ext cx="6334106" cy="506870"/>
              </a:xfrm>
              <a:prstGeom prst="rect">
                <a:avLst/>
              </a:prstGeom>
            </p:spPr>
            <p:txBody>
              <a:bodyPr wrap="none">
                <a:spAutoFit/>
              </a:bodyPr>
              <a:lstStyle/>
              <a:p>
                <a:pPr marL="346075" lvl="1" indent="0">
                  <a:buNone/>
                </a:pPr>
                <a:r>
                  <a:rPr lang="en-US" altLang="zh-CN" sz="1800" dirty="0" smtClean="0"/>
                  <a:t> </a:t>
                </a:r>
                <a14:m>
                  <m:oMath xmlns:m="http://schemas.openxmlformats.org/officeDocument/2006/math">
                    <m:r>
                      <a:rPr lang="en-US" altLang="zh-CN" sz="1800" i="1">
                        <a:latin typeface="Cambria Math"/>
                      </a:rPr>
                      <m:t>𝑃</m:t>
                    </m:r>
                    <m:d>
                      <m:dPr>
                        <m:ctrlPr>
                          <a:rPr lang="en-US" altLang="zh-CN" sz="1800" i="1">
                            <a:latin typeface="Cambria Math" panose="02040503050406030204" pitchFamily="18" charset="0"/>
                          </a:rPr>
                        </m:ctrlPr>
                      </m:dPr>
                      <m:e>
                        <m:r>
                          <a:rPr lang="en-US" altLang="zh-CN" sz="1800" i="1">
                            <a:latin typeface="Cambria Math"/>
                          </a:rPr>
                          <m:t>𝑥</m:t>
                        </m:r>
                      </m:e>
                      <m:e>
                        <m:r>
                          <a:rPr lang="en-US" altLang="zh-CN" sz="1800" i="1">
                            <a:latin typeface="Cambria Math"/>
                          </a:rPr>
                          <m:t>𝑒</m:t>
                        </m:r>
                      </m:e>
                    </m:d>
                    <m:r>
                      <a:rPr lang="en-US" altLang="zh-CN" sz="1800" i="1">
                        <a:latin typeface="Cambria Math"/>
                        <a:ea typeface="Cambria Math"/>
                      </a:rPr>
                      <m:t>∝</m:t>
                    </m:r>
                    <m:nary>
                      <m:naryPr>
                        <m:chr m:val="∏"/>
                        <m:ctrlPr>
                          <a:rPr lang="en-US" altLang="zh-CN" sz="1800" b="0" i="1">
                            <a:latin typeface="Cambria Math" panose="02040503050406030204" pitchFamily="18" charset="0"/>
                          </a:rPr>
                        </m:ctrlPr>
                      </m:naryPr>
                      <m:sub>
                        <m:r>
                          <m:rPr>
                            <m:brk m:alnAt="23"/>
                          </m:rPr>
                          <a:rPr lang="en-US" altLang="zh-CN" sz="1800" b="0" i="1">
                            <a:latin typeface="Cambria Math"/>
                          </a:rPr>
                          <m:t>𝑗</m:t>
                        </m:r>
                        <m:r>
                          <a:rPr lang="en-US" altLang="zh-CN" sz="1800" b="0" i="1">
                            <a:latin typeface="Cambria Math"/>
                          </a:rPr>
                          <m:t>=1</m:t>
                        </m:r>
                      </m:sub>
                      <m:sup>
                        <m:d>
                          <m:dPr>
                            <m:begChr m:val="|"/>
                            <m:endChr m:val="|"/>
                            <m:ctrlPr>
                              <a:rPr lang="en-US" altLang="zh-CN" sz="1800" b="0" i="1">
                                <a:latin typeface="Cambria Math" panose="02040503050406030204" pitchFamily="18" charset="0"/>
                              </a:rPr>
                            </m:ctrlPr>
                          </m:dPr>
                          <m:e>
                            <m:r>
                              <a:rPr lang="en-US" altLang="zh-CN" sz="1800" b="0" i="1">
                                <a:latin typeface="Cambria Math"/>
                              </a:rPr>
                              <m:t>𝑐</m:t>
                            </m:r>
                          </m:e>
                        </m:d>
                      </m:sup>
                      <m:e>
                        <m:r>
                          <a:rPr lang="en-US" altLang="zh-CN" sz="1800" b="0" i="1">
                            <a:latin typeface="Cambria Math"/>
                          </a:rPr>
                          <m:t>𝑃</m:t>
                        </m:r>
                        <m:d>
                          <m:dPr>
                            <m:ctrlPr>
                              <a:rPr lang="en-US" altLang="zh-CN" sz="1800" b="0" i="1">
                                <a:latin typeface="Cambria Math" panose="02040503050406030204" pitchFamily="18" charset="0"/>
                              </a:rPr>
                            </m:ctrlPr>
                          </m:dPr>
                          <m:e>
                            <m:sSub>
                              <m:sSubPr>
                                <m:ctrlPr>
                                  <a:rPr lang="en-US" altLang="zh-CN" sz="1800" i="1">
                                    <a:latin typeface="Cambria Math" panose="02040503050406030204" pitchFamily="18" charset="0"/>
                                    <a:ea typeface="Cambria Math"/>
                                  </a:rPr>
                                </m:ctrlPr>
                              </m:sSubPr>
                              <m:e>
                                <m:r>
                                  <a:rPr lang="en-US" altLang="zh-CN" sz="1800" i="1">
                                    <a:latin typeface="Cambria Math"/>
                                    <a:ea typeface="Cambria Math"/>
                                  </a:rPr>
                                  <m:t>𝑒</m:t>
                                </m:r>
                              </m:e>
                              <m:sub>
                                <m:sSub>
                                  <m:sSubPr>
                                    <m:ctrlPr>
                                      <a:rPr lang="en-US" altLang="zh-CN" sz="1800" i="1">
                                        <a:latin typeface="Cambria Math" panose="02040503050406030204" pitchFamily="18" charset="0"/>
                                        <a:ea typeface="Cambria Math"/>
                                      </a:rPr>
                                    </m:ctrlPr>
                                  </m:sSubPr>
                                  <m:e>
                                    <m:r>
                                      <a:rPr lang="en-US" altLang="zh-CN" sz="1800" i="1">
                                        <a:latin typeface="Cambria Math"/>
                                        <a:ea typeface="Cambria Math"/>
                                      </a:rPr>
                                      <m:t>𝑐</m:t>
                                    </m:r>
                                  </m:e>
                                  <m:sub>
                                    <m:r>
                                      <a:rPr lang="en-US" altLang="zh-CN" sz="1800" b="0" i="1">
                                        <a:latin typeface="Cambria Math"/>
                                        <a:ea typeface="Cambria Math"/>
                                      </a:rPr>
                                      <m:t>𝑗</m:t>
                                    </m:r>
                                  </m:sub>
                                </m:sSub>
                              </m:sub>
                            </m:sSub>
                          </m:e>
                          <m:e>
                            <m:r>
                              <a:rPr lang="en-US" altLang="zh-CN" sz="1800" b="0" i="1">
                                <a:latin typeface="Cambria Math"/>
                                <a:ea typeface="Cambria Math"/>
                              </a:rPr>
                              <m:t>𝑥</m:t>
                            </m:r>
                          </m:e>
                        </m:d>
                        <m:r>
                          <a:rPr lang="en-US" altLang="zh-CN" sz="1800" b="0" i="1" smtClean="0">
                            <a:latin typeface="Cambria Math"/>
                            <a:ea typeface="Cambria Math"/>
                          </a:rPr>
                          <m:t> </m:t>
                        </m:r>
                      </m:e>
                    </m:nary>
                    <m:r>
                      <a:rPr lang="en-US" altLang="zh-CN" sz="1800" b="0" i="1" smtClean="0">
                        <a:latin typeface="Cambria Math"/>
                      </a:rPr>
                      <m:t>[</m:t>
                    </m:r>
                    <m:nary>
                      <m:naryPr>
                        <m:chr m:val="∑"/>
                        <m:supHide m:val="on"/>
                        <m:ctrlPr>
                          <a:rPr lang="en-US" altLang="zh-CN" sz="1800" b="0" i="1">
                            <a:latin typeface="Cambria Math" panose="02040503050406030204" pitchFamily="18" charset="0"/>
                          </a:rPr>
                        </m:ctrlPr>
                      </m:naryPr>
                      <m:sub>
                        <m:r>
                          <m:rPr>
                            <m:brk m:alnAt="7"/>
                          </m:rPr>
                          <a:rPr lang="en-US" altLang="zh-CN" sz="1800" b="0" i="1">
                            <a:latin typeface="Cambria Math"/>
                          </a:rPr>
                          <m:t>𝑎</m:t>
                        </m:r>
                        <m:r>
                          <a:rPr lang="en-US" altLang="zh-CN" sz="1800" b="0" i="1">
                            <a:latin typeface="Cambria Math"/>
                          </a:rPr>
                          <m:t>𝑙𝑙</m:t>
                        </m:r>
                        <m:r>
                          <a:rPr lang="en-US" altLang="zh-CN" sz="1800" b="0" i="1">
                            <a:latin typeface="Cambria Math"/>
                          </a:rPr>
                          <m:t>,</m:t>
                        </m:r>
                        <m:sSub>
                          <m:sSubPr>
                            <m:ctrlPr>
                              <a:rPr lang="en-US" altLang="zh-CN" sz="1800" b="0" i="1">
                                <a:latin typeface="Cambria Math" panose="02040503050406030204" pitchFamily="18" charset="0"/>
                              </a:rPr>
                            </m:ctrlPr>
                          </m:sSubPr>
                          <m:e>
                            <m:r>
                              <a:rPr lang="en-US" altLang="zh-CN" sz="1800" b="0" i="1">
                                <a:latin typeface="Cambria Math"/>
                              </a:rPr>
                              <m:t>𝐹</m:t>
                            </m:r>
                          </m:e>
                          <m:sub>
                            <m:r>
                              <a:rPr lang="en-US" altLang="zh-CN" sz="1800" b="0" i="1">
                                <a:latin typeface="Cambria Math"/>
                              </a:rPr>
                              <m:t>𝑚𝑛</m:t>
                            </m:r>
                          </m:sub>
                        </m:sSub>
                      </m:sub>
                      <m:sup/>
                      <m:e>
                        <m:r>
                          <a:rPr lang="en-US" altLang="zh-CN" sz="1800" b="0" i="1">
                            <a:latin typeface="Cambria Math"/>
                          </a:rPr>
                          <m:t>𝑃</m:t>
                        </m:r>
                        <m:d>
                          <m:dPr>
                            <m:ctrlPr>
                              <a:rPr lang="en-US" altLang="zh-CN" sz="1800" b="0" i="1">
                                <a:latin typeface="Cambria Math" panose="02040503050406030204" pitchFamily="18" charset="0"/>
                              </a:rPr>
                            </m:ctrlPr>
                          </m:dPr>
                          <m:e>
                            <m:r>
                              <a:rPr lang="en-US" altLang="zh-CN" sz="1800" b="0" i="1">
                                <a:latin typeface="Cambria Math"/>
                              </a:rPr>
                              <m:t>𝑥</m:t>
                            </m:r>
                          </m:e>
                          <m:e>
                            <m:sSub>
                              <m:sSubPr>
                                <m:ctrlPr>
                                  <a:rPr lang="en-US" altLang="zh-CN" sz="1800" b="0" i="1">
                                    <a:latin typeface="Cambria Math" panose="02040503050406030204" pitchFamily="18" charset="0"/>
                                  </a:rPr>
                                </m:ctrlPr>
                              </m:sSubPr>
                              <m:e>
                                <m:r>
                                  <a:rPr lang="en-US" altLang="zh-CN" sz="1800" b="0" i="1">
                                    <a:latin typeface="Cambria Math"/>
                                  </a:rPr>
                                  <m:t>𝐹</m:t>
                                </m:r>
                              </m:e>
                              <m:sub>
                                <m:r>
                                  <a:rPr lang="en-US" altLang="zh-CN" sz="1800" b="0" i="1">
                                    <a:latin typeface="Cambria Math"/>
                                  </a:rPr>
                                  <m:t>𝑚𝑛</m:t>
                                </m:r>
                              </m:sub>
                            </m:sSub>
                          </m:e>
                        </m:d>
                        <m:nary>
                          <m:naryPr>
                            <m:chr m:val="∏"/>
                            <m:limLoc m:val="subSup"/>
                            <m:ctrlPr>
                              <a:rPr lang="en-US" altLang="zh-CN" sz="1800" b="0" i="1">
                                <a:latin typeface="Cambria Math" panose="02040503050406030204" pitchFamily="18" charset="0"/>
                              </a:rPr>
                            </m:ctrlPr>
                          </m:naryPr>
                          <m:sub>
                            <m:r>
                              <m:rPr>
                                <m:brk m:alnAt="25"/>
                              </m:rPr>
                              <a:rPr lang="en-US" altLang="zh-CN" sz="1800" b="0" i="1">
                                <a:latin typeface="Cambria Math"/>
                              </a:rPr>
                              <m:t>𝑖</m:t>
                            </m:r>
                            <m:r>
                              <a:rPr lang="en-US" altLang="zh-CN" sz="1800" b="0" i="1">
                                <a:latin typeface="Cambria Math"/>
                              </a:rPr>
                              <m:t>=1</m:t>
                            </m:r>
                          </m:sub>
                          <m:sup>
                            <m:d>
                              <m:dPr>
                                <m:begChr m:val="|"/>
                                <m:endChr m:val="|"/>
                                <m:ctrlPr>
                                  <a:rPr lang="en-US" altLang="zh-CN" sz="1800" b="0" i="1">
                                    <a:latin typeface="Cambria Math" panose="02040503050406030204" pitchFamily="18" charset="0"/>
                                  </a:rPr>
                                </m:ctrlPr>
                              </m:dPr>
                              <m:e>
                                <m:r>
                                  <a:rPr lang="en-US" altLang="zh-CN" sz="1800" b="0" i="1">
                                    <a:latin typeface="Cambria Math"/>
                                  </a:rPr>
                                  <m:t>𝐹</m:t>
                                </m:r>
                              </m:e>
                            </m:d>
                          </m:sup>
                          <m:e>
                            <m:r>
                              <a:rPr lang="en-US" altLang="zh-CN" sz="1800" b="0" i="1">
                                <a:latin typeface="Cambria Math"/>
                              </a:rPr>
                              <m:t>𝑃</m:t>
                            </m:r>
                            <m:d>
                              <m:dPr>
                                <m:ctrlPr>
                                  <a:rPr lang="en-US" altLang="zh-CN" sz="1800" b="0" i="1">
                                    <a:latin typeface="Cambria Math" panose="02040503050406030204" pitchFamily="18" charset="0"/>
                                  </a:rPr>
                                </m:ctrlPr>
                              </m:dPr>
                              <m:e>
                                <m:sSub>
                                  <m:sSubPr>
                                    <m:ctrlPr>
                                      <a:rPr lang="en-US" altLang="zh-CN" sz="1800" b="0" i="1">
                                        <a:latin typeface="Cambria Math" panose="02040503050406030204" pitchFamily="18" charset="0"/>
                                      </a:rPr>
                                    </m:ctrlPr>
                                  </m:sSubPr>
                                  <m:e>
                                    <m:r>
                                      <a:rPr lang="en-US" altLang="zh-CN" sz="1800" b="0" i="1">
                                        <a:latin typeface="Cambria Math"/>
                                      </a:rPr>
                                      <m:t>𝐹</m:t>
                                    </m:r>
                                  </m:e>
                                  <m:sub>
                                    <m:r>
                                      <a:rPr lang="en-US" altLang="zh-CN" sz="1800" b="0" i="1">
                                        <a:latin typeface="Cambria Math"/>
                                      </a:rPr>
                                      <m:t>𝑖</m:t>
                                    </m:r>
                                  </m:sub>
                                </m:sSub>
                              </m:e>
                              <m:e>
                                <m:sSub>
                                  <m:sSubPr>
                                    <m:ctrlPr>
                                      <a:rPr lang="en-US" altLang="zh-CN" sz="1800" i="1">
                                        <a:latin typeface="Cambria Math" panose="02040503050406030204" pitchFamily="18" charset="0"/>
                                        <a:ea typeface="Cambria Math"/>
                                      </a:rPr>
                                    </m:ctrlPr>
                                  </m:sSubPr>
                                  <m:e>
                                    <m:r>
                                      <a:rPr lang="en-US" altLang="zh-CN" sz="1800" i="1">
                                        <a:latin typeface="Cambria Math"/>
                                        <a:ea typeface="Cambria Math"/>
                                      </a:rPr>
                                      <m:t>𝑒</m:t>
                                    </m:r>
                                  </m:e>
                                  <m:sub>
                                    <m:sSub>
                                      <m:sSubPr>
                                        <m:ctrlPr>
                                          <a:rPr lang="en-US" altLang="zh-CN" sz="1800" i="1">
                                            <a:latin typeface="Cambria Math" panose="02040503050406030204" pitchFamily="18" charset="0"/>
                                            <a:ea typeface="Cambria Math"/>
                                          </a:rPr>
                                        </m:ctrlPr>
                                      </m:sSubPr>
                                      <m:e>
                                        <m:r>
                                          <a:rPr lang="en-US" altLang="zh-CN" sz="1800" b="0" i="1">
                                            <a:latin typeface="Cambria Math"/>
                                            <a:ea typeface="Cambria Math"/>
                                          </a:rPr>
                                          <m:t>𝐹</m:t>
                                        </m:r>
                                      </m:e>
                                      <m:sub>
                                        <m:r>
                                          <a:rPr lang="en-US" altLang="zh-CN" sz="1800" i="1">
                                            <a:latin typeface="Cambria Math"/>
                                            <a:ea typeface="Cambria Math"/>
                                          </a:rPr>
                                          <m:t>𝒊</m:t>
                                        </m:r>
                                      </m:sub>
                                    </m:sSub>
                                  </m:sub>
                                </m:sSub>
                              </m:e>
                            </m:d>
                          </m:e>
                        </m:nary>
                      </m:e>
                    </m:nary>
                    <m:r>
                      <a:rPr lang="en-US" altLang="zh-CN" sz="1800" b="0" i="1" smtClean="0">
                        <a:latin typeface="Cambria Math"/>
                      </a:rPr>
                      <m:t>]</m:t>
                    </m:r>
                  </m:oMath>
                </a14:m>
                <a:endParaRPr lang="en-US" altLang="zh-CN" sz="1800" dirty="0"/>
              </a:p>
            </p:txBody>
          </p:sp>
        </mc:Choice>
        <mc:Fallback xmlns="">
          <p:sp>
            <p:nvSpPr>
              <p:cNvPr id="7" name="矩形 6"/>
              <p:cNvSpPr>
                <a:spLocks noRot="1" noChangeAspect="1" noMove="1" noResize="1" noEditPoints="1" noAdjustHandles="1" noChangeArrowheads="1" noChangeShapeType="1" noTextEdit="1"/>
              </p:cNvSpPr>
              <p:nvPr/>
            </p:nvSpPr>
            <p:spPr>
              <a:xfrm>
                <a:off x="228600" y="4428292"/>
                <a:ext cx="6334106" cy="506870"/>
              </a:xfrm>
              <a:prstGeom prst="rect">
                <a:avLst/>
              </a:prstGeom>
              <a:blipFill rotWithShape="1">
                <a:blip r:embed="rId5"/>
                <a:stretch>
                  <a:fillRect t="-72619" r="-96" b="-1202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892672" y="5147846"/>
                <a:ext cx="9267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a:latin typeface="Cambria Math"/>
                          <a:ea typeface="Cambria Math"/>
                        </a:rPr>
                        <m:t>𝑃</m:t>
                      </m:r>
                      <m:d>
                        <m:dPr>
                          <m:ctrlPr>
                            <a:rPr lang="en-US" altLang="zh-CN" b="0" i="1">
                              <a:latin typeface="Cambria Math" panose="02040503050406030204" pitchFamily="18" charset="0"/>
                              <a:ea typeface="Cambria Math"/>
                            </a:rPr>
                          </m:ctrlPr>
                        </m:dPr>
                        <m:e>
                          <m:sSup>
                            <m:sSupPr>
                              <m:ctrlPr>
                                <a:rPr lang="en-US" altLang="zh-CN" b="0" i="1">
                                  <a:latin typeface="Cambria Math" panose="02040503050406030204" pitchFamily="18" charset="0"/>
                                  <a:ea typeface="Cambria Math"/>
                                </a:rPr>
                              </m:ctrlPr>
                            </m:sSupPr>
                            <m:e>
                              <m:r>
                                <a:rPr lang="en-US" altLang="zh-CN" b="0" i="1">
                                  <a:latin typeface="Cambria Math"/>
                                  <a:ea typeface="Cambria Math"/>
                                </a:rPr>
                                <m:t>𝑒</m:t>
                              </m:r>
                            </m:e>
                            <m:sup>
                              <m:r>
                                <a:rPr lang="en-US" altLang="zh-CN" b="0" i="1">
                                  <a:latin typeface="Cambria Math"/>
                                  <a:ea typeface="Cambria Math"/>
                                </a:rPr>
                                <m:t>𝑐</m:t>
                              </m:r>
                            </m:sup>
                          </m:sSup>
                        </m:e>
                        <m:e>
                          <m:r>
                            <a:rPr lang="en-US" altLang="zh-CN" b="0" i="1">
                              <a:latin typeface="Cambria Math"/>
                              <a:ea typeface="Cambria Math"/>
                            </a:rPr>
                            <m:t>𝑥</m:t>
                          </m:r>
                        </m:e>
                      </m:d>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1892672" y="5147846"/>
                <a:ext cx="926728" cy="338554"/>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4343400" y="5147846"/>
                <a:ext cx="945131"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a:latin typeface="Cambria Math"/>
                          <a:ea typeface="Cambria Math"/>
                        </a:rPr>
                        <m:t>𝑃</m:t>
                      </m:r>
                      <m:r>
                        <a:rPr lang="en-US" altLang="zh-CN" b="0" i="1">
                          <a:latin typeface="Cambria Math"/>
                          <a:ea typeface="Cambria Math"/>
                        </a:rPr>
                        <m:t>(</m:t>
                      </m:r>
                      <m:r>
                        <a:rPr lang="en-US" altLang="zh-CN" b="0" i="1">
                          <a:latin typeface="Cambria Math"/>
                          <a:ea typeface="Cambria Math"/>
                        </a:rPr>
                        <m:t>𝑥</m:t>
                      </m:r>
                      <m:r>
                        <a:rPr lang="en-US" altLang="zh-CN" b="0" i="1">
                          <a:latin typeface="Cambria Math"/>
                          <a:ea typeface="Cambria Math"/>
                        </a:rPr>
                        <m:t>|</m:t>
                      </m:r>
                      <m:sSup>
                        <m:sSupPr>
                          <m:ctrlPr>
                            <a:rPr lang="en-US" altLang="zh-CN" b="0" i="1">
                              <a:latin typeface="Cambria Math" panose="02040503050406030204" pitchFamily="18" charset="0"/>
                              <a:ea typeface="Cambria Math"/>
                            </a:rPr>
                          </m:ctrlPr>
                        </m:sSupPr>
                        <m:e>
                          <m:r>
                            <a:rPr lang="en-US" altLang="zh-CN" b="0" i="1">
                              <a:latin typeface="Cambria Math"/>
                              <a:ea typeface="Cambria Math"/>
                            </a:rPr>
                            <m:t>𝑒</m:t>
                          </m:r>
                        </m:e>
                        <m:sup>
                          <m:r>
                            <a:rPr lang="en-US" altLang="zh-CN" b="0" i="1">
                              <a:latin typeface="Cambria Math"/>
                              <a:ea typeface="Cambria Math"/>
                            </a:rPr>
                            <m:t>𝐹</m:t>
                          </m:r>
                        </m:sup>
                      </m:sSup>
                      <m:r>
                        <a:rPr lang="en-US" altLang="zh-CN" b="0" i="1">
                          <a:latin typeface="Cambria Math"/>
                          <a:ea typeface="Cambria Math"/>
                        </a:rPr>
                        <m:t>)</m:t>
                      </m:r>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4343400" y="5147846"/>
                <a:ext cx="945131" cy="338554"/>
              </a:xfrm>
              <a:prstGeom prst="rect">
                <a:avLst/>
              </a:prstGeom>
              <a:blipFill rotWithShape="1">
                <a:blip r:embed="rId7"/>
                <a:stretch>
                  <a:fillRect b="-10714"/>
                </a:stretch>
              </a:blipFill>
            </p:spPr>
            <p:txBody>
              <a:bodyPr/>
              <a:lstStyle/>
              <a:p>
                <a:r>
                  <a:rPr lang="zh-CN" altLang="en-US">
                    <a:noFill/>
                  </a:rPr>
                  <a:t> </a:t>
                </a:r>
              </a:p>
            </p:txBody>
          </p:sp>
        </mc:Fallback>
      </mc:AlternateContent>
      <p:sp>
        <p:nvSpPr>
          <p:cNvPr id="11" name="左大括号 10"/>
          <p:cNvSpPr/>
          <p:nvPr/>
        </p:nvSpPr>
        <p:spPr bwMode="auto">
          <a:xfrm rot="16200000">
            <a:off x="4699342" y="3446388"/>
            <a:ext cx="228601" cy="3174314"/>
          </a:xfrm>
          <a:prstGeom prst="leftBrace">
            <a:avLst/>
          </a:prstGeom>
          <a:noFill/>
          <a:ln w="190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12" name="左大括号 11"/>
          <p:cNvSpPr/>
          <p:nvPr/>
        </p:nvSpPr>
        <p:spPr bwMode="auto">
          <a:xfrm rot="16200000">
            <a:off x="2247900" y="4347746"/>
            <a:ext cx="228600" cy="1371599"/>
          </a:xfrm>
          <a:prstGeom prst="leftBrace">
            <a:avLst/>
          </a:prstGeom>
          <a:noFill/>
          <a:ln w="190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874248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itchFamily="34" charset="0"/>
              </a:rPr>
              <a:t>Agenda</a:t>
            </a:r>
            <a:endParaRPr lang="zh-CN" altLang="en-US" dirty="0">
              <a:latin typeface="Arial" pitchFamily="34" charset="0"/>
            </a:endParaRPr>
          </a:p>
        </p:txBody>
      </p:sp>
      <p:sp>
        <p:nvSpPr>
          <p:cNvPr id="3" name="内容占位符 2"/>
          <p:cNvSpPr>
            <a:spLocks noGrp="1"/>
          </p:cNvSpPr>
          <p:nvPr>
            <p:ph idx="1"/>
          </p:nvPr>
        </p:nvSpPr>
        <p:spPr/>
        <p:txBody>
          <a:bodyPr/>
          <a:lstStyle/>
          <a:p>
            <a:r>
              <a:rPr lang="zh-CN" altLang="en-US" dirty="0" smtClean="0"/>
              <a:t>分类和预测</a:t>
            </a:r>
            <a:endParaRPr lang="en-US" altLang="zh-CN" dirty="0" smtClean="0"/>
          </a:p>
          <a:p>
            <a:r>
              <a:rPr lang="zh-CN" altLang="en-US" dirty="0" smtClean="0"/>
              <a:t>贝叶斯</a:t>
            </a:r>
            <a:r>
              <a:rPr lang="zh-CN" altLang="en-US" dirty="0"/>
              <a:t>理论</a:t>
            </a:r>
            <a:endParaRPr lang="en-US" altLang="zh-CN" dirty="0" smtClean="0"/>
          </a:p>
          <a:p>
            <a:r>
              <a:rPr lang="zh-CN" altLang="en-US" dirty="0" smtClean="0"/>
              <a:t>静态贝叶斯网络</a:t>
            </a:r>
            <a:endParaRPr lang="en-US" altLang="zh-CN" dirty="0" smtClean="0"/>
          </a:p>
          <a:p>
            <a:r>
              <a:rPr lang="zh-CN" altLang="en-US" dirty="0" smtClean="0"/>
              <a:t>动态贝叶斯网络</a:t>
            </a:r>
            <a:endParaRPr lang="zh-CN" altLang="en-US" dirty="0"/>
          </a:p>
        </p:txBody>
      </p:sp>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3</a:t>
            </a:fld>
            <a:endParaRPr lang="en-US" altLang="zh-CN" dirty="0"/>
          </a:p>
        </p:txBody>
      </p:sp>
    </p:spTree>
    <p:extLst>
      <p:ext uri="{BB962C8B-B14F-4D97-AF65-F5344CB8AC3E}">
        <p14:creationId xmlns:p14="http://schemas.microsoft.com/office/powerpoint/2010/main" val="41382569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静态贝叶斯网络的推理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1000" y="1562100"/>
                <a:ext cx="6096000" cy="4762500"/>
              </a:xfrm>
            </p:spPr>
            <p:txBody>
              <a:bodyPr/>
              <a:lstStyle/>
              <a:p>
                <a:endParaRPr lang="en-US" altLang="zh-CN" dirty="0" smtClean="0"/>
              </a:p>
              <a:p>
                <a:endParaRPr lang="en-US" altLang="zh-CN" dirty="0"/>
              </a:p>
              <a:p>
                <a:pPr marL="0" indent="0">
                  <a:buNone/>
                </a:pPr>
                <a:endParaRPr lang="en-US" altLang="zh-CN" dirty="0" smtClean="0"/>
              </a:p>
              <a:p>
                <a:pPr marL="0" indent="0">
                  <a:buNone/>
                </a:pPr>
                <a:endParaRPr lang="en-US" altLang="zh-CN" dirty="0" smtClean="0"/>
              </a:p>
              <a:p>
                <a:r>
                  <a:rPr lang="zh-CN" altLang="en-US" sz="2000" b="0" dirty="0" smtClean="0"/>
                  <a:t>节点</a:t>
                </a:r>
                <a14:m>
                  <m:oMath xmlns:m="http://schemas.openxmlformats.org/officeDocument/2006/math">
                    <m:r>
                      <a:rPr lang="en-US" altLang="zh-CN" sz="2000" b="0" i="1" dirty="0">
                        <a:latin typeface="Cambria Math"/>
                      </a:rPr>
                      <m:t>𝑋</m:t>
                    </m:r>
                  </m:oMath>
                </a14:m>
                <a:r>
                  <a:rPr lang="zh-CN" altLang="en-US" sz="2000" b="0" dirty="0" smtClean="0"/>
                  <a:t>取某个状态时的概率等于两个因子的乘积</a:t>
                </a:r>
                <a:endParaRPr lang="en-US" altLang="zh-CN" sz="2000" b="0" dirty="0" smtClean="0"/>
              </a:p>
              <a:p>
                <a:r>
                  <a:rPr lang="zh-CN" altLang="en-US" sz="2000" b="0" dirty="0" smtClean="0"/>
                  <a:t>第一个因子来自子节点</a:t>
                </a:r>
                <a:endParaRPr lang="en-US" altLang="zh-CN" sz="2000" b="0" dirty="0" smtClean="0"/>
              </a:p>
              <a:p>
                <a:r>
                  <a:rPr lang="zh-CN" altLang="en-US" sz="2000" b="0" dirty="0" smtClean="0"/>
                  <a:t>第二个来自父节点，是父节点先验概率在所有状态组合上的总和，以及给定父节点时的</a:t>
                </a:r>
                <a14:m>
                  <m:oMath xmlns:m="http://schemas.openxmlformats.org/officeDocument/2006/math">
                    <m:r>
                      <a:rPr lang="en-US" altLang="zh-CN" sz="2000" b="0" i="1" dirty="0" smtClean="0">
                        <a:latin typeface="Cambria Math"/>
                      </a:rPr>
                      <m:t>𝑥</m:t>
                    </m:r>
                  </m:oMath>
                </a14:m>
                <a:r>
                  <a:rPr lang="zh-CN" altLang="en-US" sz="2000" b="0" dirty="0" smtClean="0"/>
                  <a:t>变量的条件概率的总和</a:t>
                </a:r>
                <a:endParaRPr lang="en-US" altLang="zh-CN" sz="2000" b="0" dirty="0" smtClean="0"/>
              </a:p>
              <a:p>
                <a:r>
                  <a:rPr lang="zh-CN" altLang="en-US" sz="2000" b="0" dirty="0" smtClean="0"/>
                  <a:t>最后的值归一化表示概率</a:t>
                </a:r>
                <a:endParaRPr lang="zh-CN" altLang="en-US" sz="2000" b="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1000" y="1562100"/>
                <a:ext cx="6096000" cy="4762500"/>
              </a:xfrm>
              <a:blipFill rotWithShape="1">
                <a:blip r:embed="rId2"/>
                <a:stretch>
                  <a:fillRect r="-500"/>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30</a:t>
            </a:fld>
            <a:endParaRPr lang="en-US" altLang="zh-CN" dirty="0"/>
          </a:p>
        </p:txBody>
      </p:sp>
      <p:grpSp>
        <p:nvGrpSpPr>
          <p:cNvPr id="5" name="组合 4"/>
          <p:cNvGrpSpPr/>
          <p:nvPr/>
        </p:nvGrpSpPr>
        <p:grpSpPr>
          <a:xfrm>
            <a:off x="6781800" y="2590800"/>
            <a:ext cx="1905000" cy="2819400"/>
            <a:chOff x="6858000" y="3124200"/>
            <a:chExt cx="1905000" cy="2819400"/>
          </a:xfrm>
        </p:grpSpPr>
        <mc:AlternateContent xmlns:mc="http://schemas.openxmlformats.org/markup-compatibility/2006" xmlns:a14="http://schemas.microsoft.com/office/drawing/2010/main">
          <mc:Choice Requires="a14">
            <p:sp>
              <p:nvSpPr>
                <p:cNvPr id="6" name="AutoShape 5"/>
                <p:cNvSpPr>
                  <a:spLocks noChangeArrowheads="1"/>
                </p:cNvSpPr>
                <p:nvPr/>
              </p:nvSpPr>
              <p:spPr bwMode="auto">
                <a:xfrm>
                  <a:off x="8153400" y="3429000"/>
                  <a:ext cx="457200" cy="457200"/>
                </a:xfrm>
                <a:prstGeom prst="flowChartConnector">
                  <a:avLst/>
                </a:prstGeom>
                <a:solidFill>
                  <a:schemeClr val="accent1">
                    <a:lumMod val="40000"/>
                    <a:lumOff val="60000"/>
                  </a:schemeClr>
                </a:solidFill>
                <a:ln w="9525">
                  <a:solidFill>
                    <a:schemeClr val="tx1"/>
                  </a:solidFill>
                  <a:miter lim="800000"/>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CN" sz="2400" b="1" i="1" dirty="0" smtClean="0">
                            <a:latin typeface="Cambria Math"/>
                            <a:ea typeface="宋体" charset="-122"/>
                          </a:rPr>
                          <m:t> </m:t>
                        </m:r>
                        <m:r>
                          <a:rPr lang="en-US" altLang="zh-CN" sz="2400" b="1" i="1" dirty="0" smtClean="0">
                            <a:latin typeface="Cambria Math"/>
                            <a:ea typeface="宋体" charset="-122"/>
                          </a:rPr>
                          <m:t>𝑩</m:t>
                        </m:r>
                      </m:oMath>
                    </m:oMathPara>
                  </a14:m>
                  <a:endParaRPr lang="en-US" altLang="zh-CN" sz="2400" b="1" dirty="0">
                    <a:ea typeface="宋体" charset="-122"/>
                  </a:endParaRPr>
                </a:p>
              </p:txBody>
            </p:sp>
          </mc:Choice>
          <mc:Fallback xmlns="">
            <p:sp>
              <p:nvSpPr>
                <p:cNvPr id="6" name="AutoShape 5"/>
                <p:cNvSpPr>
                  <a:spLocks noRot="1" noChangeAspect="1" noMove="1" noResize="1" noEditPoints="1" noAdjustHandles="1" noChangeArrowheads="1" noChangeShapeType="1" noTextEdit="1"/>
                </p:cNvSpPr>
                <p:nvPr/>
              </p:nvSpPr>
              <p:spPr bwMode="auto">
                <a:xfrm>
                  <a:off x="8153400" y="3429000"/>
                  <a:ext cx="457200" cy="457200"/>
                </a:xfrm>
                <a:prstGeom prst="flowChartConnector">
                  <a:avLst/>
                </a:prstGeom>
                <a:blipFill rotWithShape="1">
                  <a:blip r:embed="rId3"/>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AutoShape 6"/>
                <p:cNvSpPr>
                  <a:spLocks noChangeArrowheads="1"/>
                </p:cNvSpPr>
                <p:nvPr/>
              </p:nvSpPr>
              <p:spPr bwMode="auto">
                <a:xfrm>
                  <a:off x="7010400" y="5181600"/>
                  <a:ext cx="457200" cy="457200"/>
                </a:xfrm>
                <a:prstGeom prst="flowChartConnector">
                  <a:avLst/>
                </a:prstGeom>
                <a:solidFill>
                  <a:schemeClr val="accent1">
                    <a:lumMod val="40000"/>
                    <a:lumOff val="60000"/>
                  </a:schemeClr>
                </a:solidFill>
                <a:ln w="9525">
                  <a:solidFill>
                    <a:schemeClr val="tx1"/>
                  </a:solidFill>
                  <a:miter lim="800000"/>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CN" sz="2400" b="1" i="1" dirty="0" smtClean="0">
                            <a:latin typeface="Cambria Math"/>
                            <a:ea typeface="宋体" charset="-122"/>
                          </a:rPr>
                          <m:t> </m:t>
                        </m:r>
                        <m:r>
                          <a:rPr lang="en-US" altLang="zh-CN" sz="2400" b="1" i="1" dirty="0" smtClean="0">
                            <a:latin typeface="Cambria Math"/>
                            <a:ea typeface="宋体" charset="-122"/>
                          </a:rPr>
                          <m:t>𝑪</m:t>
                        </m:r>
                      </m:oMath>
                    </m:oMathPara>
                  </a14:m>
                  <a:endParaRPr lang="en-US" altLang="zh-CN" sz="2400" b="1" dirty="0">
                    <a:ea typeface="宋体" charset="-122"/>
                  </a:endParaRPr>
                </a:p>
              </p:txBody>
            </p:sp>
          </mc:Choice>
          <mc:Fallback xmlns="">
            <p:sp>
              <p:nvSpPr>
                <p:cNvPr id="7" name="AutoShape 6"/>
                <p:cNvSpPr>
                  <a:spLocks noRot="1" noChangeAspect="1" noMove="1" noResize="1" noEditPoints="1" noAdjustHandles="1" noChangeArrowheads="1" noChangeShapeType="1" noTextEdit="1"/>
                </p:cNvSpPr>
                <p:nvPr/>
              </p:nvSpPr>
              <p:spPr bwMode="auto">
                <a:xfrm>
                  <a:off x="7010400" y="5181600"/>
                  <a:ext cx="457200" cy="457200"/>
                </a:xfrm>
                <a:prstGeom prst="flowChartConnector">
                  <a:avLst/>
                </a:prstGeom>
                <a:blipFill rotWithShape="1">
                  <a:blip r:embed="rId4"/>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8" name="Line 8"/>
            <p:cNvSpPr>
              <a:spLocks noChangeShapeType="1"/>
            </p:cNvSpPr>
            <p:nvPr/>
          </p:nvSpPr>
          <p:spPr bwMode="auto">
            <a:xfrm flipH="1">
              <a:off x="7391400" y="4772809"/>
              <a:ext cx="316006" cy="4468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mc:AlternateContent xmlns:mc="http://schemas.openxmlformats.org/markup-compatibility/2006" xmlns:a14="http://schemas.microsoft.com/office/drawing/2010/main">
          <mc:Choice Requires="a14">
            <p:sp>
              <p:nvSpPr>
                <p:cNvPr id="9" name="AutoShape 9"/>
                <p:cNvSpPr>
                  <a:spLocks noChangeArrowheads="1"/>
                </p:cNvSpPr>
                <p:nvPr/>
              </p:nvSpPr>
              <p:spPr bwMode="auto">
                <a:xfrm>
                  <a:off x="8153400" y="5181600"/>
                  <a:ext cx="457200" cy="457200"/>
                </a:xfrm>
                <a:prstGeom prst="flowChartConnector">
                  <a:avLst/>
                </a:prstGeom>
                <a:solidFill>
                  <a:schemeClr val="accent1">
                    <a:lumMod val="40000"/>
                    <a:lumOff val="60000"/>
                  </a:schemeClr>
                </a:solidFill>
                <a:ln w="9525">
                  <a:solidFill>
                    <a:schemeClr val="tx1"/>
                  </a:solidFill>
                  <a:miter lim="800000"/>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CN" sz="2400" b="1" i="1" dirty="0" smtClean="0">
                            <a:latin typeface="Cambria Math"/>
                            <a:ea typeface="宋体" charset="-122"/>
                          </a:rPr>
                          <m:t>  </m:t>
                        </m:r>
                        <m:r>
                          <a:rPr lang="en-US" altLang="zh-CN" sz="2400" b="1" i="1" dirty="0" smtClean="0">
                            <a:latin typeface="Cambria Math"/>
                            <a:ea typeface="宋体" charset="-122"/>
                          </a:rPr>
                          <m:t>𝑫</m:t>
                        </m:r>
                      </m:oMath>
                    </m:oMathPara>
                  </a14:m>
                  <a:endParaRPr lang="en-US" altLang="zh-CN" sz="2400" b="1" dirty="0">
                    <a:ea typeface="宋体" charset="-122"/>
                  </a:endParaRPr>
                </a:p>
              </p:txBody>
            </p:sp>
          </mc:Choice>
          <mc:Fallback xmlns="">
            <p:sp>
              <p:nvSpPr>
                <p:cNvPr id="9" name="AutoShape 9"/>
                <p:cNvSpPr>
                  <a:spLocks noRot="1" noChangeAspect="1" noMove="1" noResize="1" noEditPoints="1" noAdjustHandles="1" noChangeArrowheads="1" noChangeShapeType="1" noTextEdit="1"/>
                </p:cNvSpPr>
                <p:nvPr/>
              </p:nvSpPr>
              <p:spPr bwMode="auto">
                <a:xfrm>
                  <a:off x="8153400" y="5181600"/>
                  <a:ext cx="457200" cy="457200"/>
                </a:xfrm>
                <a:prstGeom prst="flowChartConnector">
                  <a:avLst/>
                </a:prstGeom>
                <a:blipFill rotWithShape="1">
                  <a:blip r:embed="rId5"/>
                  <a:stretch>
                    <a:fillRect r="-2597"/>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0" name="Line 10"/>
            <p:cNvSpPr>
              <a:spLocks noChangeShapeType="1"/>
            </p:cNvSpPr>
            <p:nvPr/>
          </p:nvSpPr>
          <p:spPr bwMode="auto">
            <a:xfrm>
              <a:off x="8001001" y="4762501"/>
              <a:ext cx="380997" cy="4191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11"/>
            <p:cNvSpPr>
              <a:spLocks noChangeShapeType="1"/>
            </p:cNvSpPr>
            <p:nvPr/>
          </p:nvSpPr>
          <p:spPr bwMode="auto">
            <a:xfrm flipH="1">
              <a:off x="8077199" y="3886200"/>
              <a:ext cx="304799" cy="429409"/>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12"/>
            <p:cNvSpPr>
              <a:spLocks noChangeShapeType="1"/>
            </p:cNvSpPr>
            <p:nvPr/>
          </p:nvSpPr>
          <p:spPr bwMode="auto">
            <a:xfrm>
              <a:off x="7391400" y="3886199"/>
              <a:ext cx="304800" cy="429409"/>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mc:AlternateContent xmlns:mc="http://schemas.openxmlformats.org/markup-compatibility/2006" xmlns:a14="http://schemas.microsoft.com/office/drawing/2010/main">
          <mc:Choice Requires="a14">
            <p:sp>
              <p:nvSpPr>
                <p:cNvPr id="13" name="AutoShape 4"/>
                <p:cNvSpPr>
                  <a:spLocks noChangeArrowheads="1"/>
                </p:cNvSpPr>
                <p:nvPr/>
              </p:nvSpPr>
              <p:spPr bwMode="auto">
                <a:xfrm>
                  <a:off x="7620000" y="4315609"/>
                  <a:ext cx="457200" cy="457200"/>
                </a:xfrm>
                <a:prstGeom prst="flowChartConnector">
                  <a:avLst/>
                </a:prstGeom>
                <a:solidFill>
                  <a:schemeClr val="accent1">
                    <a:lumMod val="40000"/>
                    <a:lumOff val="60000"/>
                  </a:schemeClr>
                </a:solidFill>
                <a:ln w="9525">
                  <a:solidFill>
                    <a:schemeClr val="tx1"/>
                  </a:solidFill>
                  <a:miter lim="800000"/>
                  <a:headEnd/>
                  <a:tailEnd/>
                </a:ln>
                <a:effec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CN" sz="2400" b="1" i="1" dirty="0" smtClean="0">
                            <a:latin typeface="Cambria Math"/>
                            <a:ea typeface="宋体" charset="-122"/>
                          </a:rPr>
                          <m:t> </m:t>
                        </m:r>
                        <m:r>
                          <a:rPr lang="en-US" altLang="zh-CN" sz="2400" b="1" i="1" dirty="0" smtClean="0">
                            <a:latin typeface="Cambria Math"/>
                            <a:ea typeface="宋体" charset="-122"/>
                          </a:rPr>
                          <m:t>𝑿</m:t>
                        </m:r>
                      </m:oMath>
                    </m:oMathPara>
                  </a14:m>
                  <a:endParaRPr lang="en-US" altLang="zh-CN" sz="2400" b="1" dirty="0">
                    <a:ea typeface="宋体" charset="-122"/>
                  </a:endParaRPr>
                </a:p>
              </p:txBody>
            </p:sp>
          </mc:Choice>
          <mc:Fallback xmlns="">
            <p:sp>
              <p:nvSpPr>
                <p:cNvPr id="13" name="AutoShape 4"/>
                <p:cNvSpPr>
                  <a:spLocks noRot="1" noChangeAspect="1" noMove="1" noResize="1" noEditPoints="1" noAdjustHandles="1" noChangeArrowheads="1" noChangeShapeType="1" noTextEdit="1"/>
                </p:cNvSpPr>
                <p:nvPr/>
              </p:nvSpPr>
              <p:spPr bwMode="auto">
                <a:xfrm>
                  <a:off x="7620000" y="4315609"/>
                  <a:ext cx="457200" cy="457200"/>
                </a:xfrm>
                <a:prstGeom prst="flowChartConnector">
                  <a:avLst/>
                </a:prstGeom>
                <a:blipFill rotWithShape="1">
                  <a:blip r:embed="rId6"/>
                  <a:stretch>
                    <a:fillRect/>
                  </a:stretch>
                </a:blipFill>
                <a:ln w="9525">
                  <a:solidFill>
                    <a:schemeClr val="tx1"/>
                  </a:solid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AutoShape 5"/>
                <p:cNvSpPr>
                  <a:spLocks noChangeArrowheads="1"/>
                </p:cNvSpPr>
                <p:nvPr/>
              </p:nvSpPr>
              <p:spPr bwMode="auto">
                <a:xfrm>
                  <a:off x="7010400" y="3429000"/>
                  <a:ext cx="457200" cy="457200"/>
                </a:xfrm>
                <a:prstGeom prst="flowChartConnector">
                  <a:avLst/>
                </a:prstGeom>
                <a:solidFill>
                  <a:schemeClr val="accent1">
                    <a:lumMod val="40000"/>
                    <a:lumOff val="60000"/>
                  </a:schemeClr>
                </a:solidFill>
                <a:ln w="9525">
                  <a:solidFill>
                    <a:schemeClr val="tx1"/>
                  </a:solidFill>
                  <a:miter lim="800000"/>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CN" sz="2400" b="1" i="1" dirty="0" smtClean="0">
                            <a:latin typeface="Cambria Math"/>
                            <a:ea typeface="宋体" charset="-122"/>
                          </a:rPr>
                          <m:t> </m:t>
                        </m:r>
                        <m:r>
                          <a:rPr lang="en-US" altLang="zh-CN" sz="2400" b="1" i="1" dirty="0" smtClean="0">
                            <a:latin typeface="Cambria Math"/>
                            <a:ea typeface="宋体" charset="-122"/>
                          </a:rPr>
                          <m:t>𝑨</m:t>
                        </m:r>
                      </m:oMath>
                    </m:oMathPara>
                  </a14:m>
                  <a:endParaRPr lang="en-US" altLang="zh-CN" sz="2400" b="1" dirty="0">
                    <a:ea typeface="宋体" charset="-122"/>
                  </a:endParaRPr>
                </a:p>
              </p:txBody>
            </p:sp>
          </mc:Choice>
          <mc:Fallback xmlns="">
            <p:sp>
              <p:nvSpPr>
                <p:cNvPr id="14" name="AutoShape 5"/>
                <p:cNvSpPr>
                  <a:spLocks noRot="1" noChangeAspect="1" noMove="1" noResize="1" noEditPoints="1" noAdjustHandles="1" noChangeArrowheads="1" noChangeShapeType="1" noTextEdit="1"/>
                </p:cNvSpPr>
                <p:nvPr/>
              </p:nvSpPr>
              <p:spPr bwMode="auto">
                <a:xfrm>
                  <a:off x="7010400" y="3429000"/>
                  <a:ext cx="457200" cy="457200"/>
                </a:xfrm>
                <a:prstGeom prst="flowChartConnector">
                  <a:avLst/>
                </a:prstGeom>
                <a:blipFill rotWithShape="1">
                  <a:blip r:embed="rId7"/>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5" name="圆角矩形 14"/>
            <p:cNvSpPr/>
            <p:nvPr/>
          </p:nvSpPr>
          <p:spPr bwMode="auto">
            <a:xfrm>
              <a:off x="6858000" y="3124200"/>
              <a:ext cx="1905000" cy="914400"/>
            </a:xfrm>
            <a:prstGeom prst="roundRect">
              <a:avLst/>
            </a:prstGeom>
            <a:noFill/>
            <a:ln w="19050" cap="flat" cmpd="sng" algn="ctr">
              <a:solidFill>
                <a:schemeClr val="accent1"/>
              </a:solidFill>
              <a:prstDash val="sysDot"/>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Arial" charset="0"/>
                  <a:cs typeface="Arial" charset="0"/>
                </a:rPr>
                <a:t>父节点</a:t>
              </a:r>
            </a:p>
          </p:txBody>
        </p:sp>
        <p:sp>
          <p:nvSpPr>
            <p:cNvPr id="16" name="圆角矩形 15"/>
            <p:cNvSpPr/>
            <p:nvPr/>
          </p:nvSpPr>
          <p:spPr bwMode="auto">
            <a:xfrm>
              <a:off x="6858000" y="5029200"/>
              <a:ext cx="1905000" cy="914400"/>
            </a:xfrm>
            <a:prstGeom prst="roundRect">
              <a:avLst/>
            </a:prstGeom>
            <a:noFill/>
            <a:ln w="19050" cap="flat" cmpd="sng" algn="ctr">
              <a:solidFill>
                <a:schemeClr val="accent1"/>
              </a:solidFill>
              <a:prstDash val="sysDot"/>
              <a:round/>
              <a:headEnd type="none" w="med" len="med"/>
              <a:tailEnd type="none" w="med" len="med"/>
            </a:ln>
            <a:effectLst/>
            <a:extLst/>
          </p:spPr>
          <p:txBody>
            <a:bodyPr vert="horz" wrap="none" lIns="91440" tIns="45720" rIns="91440" bIns="45720" numCol="1" rtlCol="0" anchor="b"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cs typeface="Arial" charset="0"/>
                </a:rPr>
                <a:t>子</a:t>
              </a:r>
              <a:r>
                <a:rPr kumimoji="0" lang="zh-CN" altLang="en-US" sz="1600" b="1" i="0" u="none" strike="noStrike" cap="none" normalizeH="0" baseline="0" dirty="0" smtClean="0">
                  <a:ln>
                    <a:noFill/>
                  </a:ln>
                  <a:solidFill>
                    <a:schemeClr val="tx1"/>
                  </a:solidFill>
                  <a:effectLst/>
                  <a:latin typeface="Arial" charset="0"/>
                  <a:cs typeface="Arial" charset="0"/>
                </a:rPr>
                <a:t>节点</a:t>
              </a:r>
            </a:p>
          </p:txBody>
        </p:sp>
      </p:grpSp>
      <mc:AlternateContent xmlns:mc="http://schemas.openxmlformats.org/markup-compatibility/2006" xmlns:a14="http://schemas.microsoft.com/office/drawing/2010/main">
        <mc:Choice Requires="a14">
          <p:sp>
            <p:nvSpPr>
              <p:cNvPr id="17" name="矩形 16"/>
              <p:cNvSpPr/>
              <p:nvPr/>
            </p:nvSpPr>
            <p:spPr>
              <a:xfrm>
                <a:off x="219094" y="1676400"/>
                <a:ext cx="3112134" cy="369332"/>
              </a:xfrm>
              <a:prstGeom prst="rect">
                <a:avLst/>
              </a:prstGeom>
            </p:spPr>
            <p:txBody>
              <a:bodyPr wrap="none">
                <a:spAutoFit/>
              </a:bodyPr>
              <a:lstStyle/>
              <a:p>
                <a:pPr marL="346075" lvl="1" indent="0">
                  <a:buNone/>
                </a:pPr>
                <a14:m>
                  <m:oMathPara xmlns:m="http://schemas.openxmlformats.org/officeDocument/2006/math">
                    <m:oMathParaPr>
                      <m:jc m:val="left"/>
                    </m:oMathParaPr>
                    <m:oMath xmlns:m="http://schemas.openxmlformats.org/officeDocument/2006/math">
                      <m:r>
                        <a:rPr lang="en-US" altLang="zh-CN" sz="1800" i="1">
                          <a:latin typeface="Cambria Math"/>
                        </a:rPr>
                        <m:t>𝑃</m:t>
                      </m:r>
                      <m:d>
                        <m:dPr>
                          <m:ctrlPr>
                            <a:rPr lang="en-US" altLang="zh-CN" sz="1800" i="1">
                              <a:latin typeface="Cambria Math" panose="02040503050406030204" pitchFamily="18" charset="0"/>
                            </a:rPr>
                          </m:ctrlPr>
                        </m:dPr>
                        <m:e>
                          <m:r>
                            <a:rPr lang="en-US" altLang="zh-CN" sz="1800" i="1">
                              <a:latin typeface="Cambria Math"/>
                            </a:rPr>
                            <m:t>𝑥</m:t>
                          </m:r>
                        </m:e>
                        <m:e>
                          <m:r>
                            <a:rPr lang="en-US" altLang="zh-CN" sz="1800" i="1">
                              <a:latin typeface="Cambria Math"/>
                            </a:rPr>
                            <m:t>𝑒</m:t>
                          </m:r>
                        </m:e>
                      </m:d>
                      <m:r>
                        <a:rPr lang="en-US" altLang="zh-CN" sz="1800" i="1">
                          <a:latin typeface="Cambria Math"/>
                          <a:ea typeface="Cambria Math"/>
                        </a:rPr>
                        <m:t>∝</m:t>
                      </m:r>
                      <m:r>
                        <a:rPr lang="en-US" altLang="zh-CN" sz="1800" b="0" i="1">
                          <a:latin typeface="Cambria Math"/>
                          <a:ea typeface="Cambria Math"/>
                        </a:rPr>
                        <m:t>𝑃</m:t>
                      </m:r>
                      <m:d>
                        <m:dPr>
                          <m:ctrlPr>
                            <a:rPr lang="en-US" altLang="zh-CN" sz="1800" b="0" i="1">
                              <a:latin typeface="Cambria Math" panose="02040503050406030204" pitchFamily="18" charset="0"/>
                              <a:ea typeface="Cambria Math"/>
                            </a:rPr>
                          </m:ctrlPr>
                        </m:dPr>
                        <m:e>
                          <m:sSup>
                            <m:sSupPr>
                              <m:ctrlPr>
                                <a:rPr lang="en-US" altLang="zh-CN" sz="1800" b="0" i="1">
                                  <a:latin typeface="Cambria Math" panose="02040503050406030204" pitchFamily="18" charset="0"/>
                                  <a:ea typeface="Cambria Math"/>
                                </a:rPr>
                              </m:ctrlPr>
                            </m:sSupPr>
                            <m:e>
                              <m:r>
                                <a:rPr lang="en-US" altLang="zh-CN" sz="1800" b="0" i="1">
                                  <a:latin typeface="Cambria Math"/>
                                  <a:ea typeface="Cambria Math"/>
                                </a:rPr>
                                <m:t>𝑒</m:t>
                              </m:r>
                            </m:e>
                            <m:sup>
                              <m:r>
                                <a:rPr lang="en-US" altLang="zh-CN" sz="1800" b="0" i="1">
                                  <a:latin typeface="Cambria Math"/>
                                  <a:ea typeface="Cambria Math"/>
                                </a:rPr>
                                <m:t>𝑐</m:t>
                              </m:r>
                            </m:sup>
                          </m:sSup>
                        </m:e>
                        <m:e>
                          <m:r>
                            <a:rPr lang="en-US" altLang="zh-CN" sz="1800" b="0" i="1">
                              <a:latin typeface="Cambria Math"/>
                              <a:ea typeface="Cambria Math"/>
                            </a:rPr>
                            <m:t>𝑥</m:t>
                          </m:r>
                        </m:e>
                      </m:d>
                      <m:r>
                        <a:rPr lang="en-US" altLang="zh-CN" sz="1800" b="0" i="1">
                          <a:latin typeface="Cambria Math"/>
                          <a:ea typeface="Cambria Math"/>
                        </a:rPr>
                        <m:t>𝑃</m:t>
                      </m:r>
                      <m:r>
                        <a:rPr lang="en-US" altLang="zh-CN" sz="1800" b="0" i="1">
                          <a:latin typeface="Cambria Math"/>
                          <a:ea typeface="Cambria Math"/>
                        </a:rPr>
                        <m:t>(</m:t>
                      </m:r>
                      <m:r>
                        <a:rPr lang="en-US" altLang="zh-CN" sz="1800" b="0" i="1">
                          <a:latin typeface="Cambria Math"/>
                          <a:ea typeface="Cambria Math"/>
                        </a:rPr>
                        <m:t>𝑥</m:t>
                      </m:r>
                      <m:r>
                        <a:rPr lang="en-US" altLang="zh-CN" sz="1800" b="0" i="1">
                          <a:latin typeface="Cambria Math"/>
                          <a:ea typeface="Cambria Math"/>
                        </a:rPr>
                        <m:t>|</m:t>
                      </m:r>
                      <m:sSup>
                        <m:sSupPr>
                          <m:ctrlPr>
                            <a:rPr lang="en-US" altLang="zh-CN" sz="1800" b="0" i="1">
                              <a:latin typeface="Cambria Math" panose="02040503050406030204" pitchFamily="18" charset="0"/>
                              <a:ea typeface="Cambria Math"/>
                            </a:rPr>
                          </m:ctrlPr>
                        </m:sSupPr>
                        <m:e>
                          <m:r>
                            <a:rPr lang="en-US" altLang="zh-CN" sz="1800" b="0" i="1">
                              <a:latin typeface="Cambria Math"/>
                              <a:ea typeface="Cambria Math"/>
                            </a:rPr>
                            <m:t>𝑒</m:t>
                          </m:r>
                        </m:e>
                        <m:sup>
                          <m:r>
                            <a:rPr lang="en-US" altLang="zh-CN" sz="1800" b="0" i="1">
                              <a:latin typeface="Cambria Math"/>
                              <a:ea typeface="Cambria Math"/>
                            </a:rPr>
                            <m:t>𝐹</m:t>
                          </m:r>
                        </m:sup>
                      </m:sSup>
                      <m:r>
                        <a:rPr lang="en-US" altLang="zh-CN" sz="1800" b="0" i="1">
                          <a:latin typeface="Cambria Math"/>
                          <a:ea typeface="Cambria Math"/>
                        </a:rPr>
                        <m:t>)</m:t>
                      </m:r>
                    </m:oMath>
                  </m:oMathPara>
                </a14:m>
                <a:endParaRPr lang="en-US" altLang="zh-CN" sz="1800" dirty="0"/>
              </a:p>
            </p:txBody>
          </p:sp>
        </mc:Choice>
        <mc:Fallback xmlns="">
          <p:sp>
            <p:nvSpPr>
              <p:cNvPr id="17" name="矩形 16"/>
              <p:cNvSpPr>
                <a:spLocks noRot="1" noChangeAspect="1" noMove="1" noResize="1" noEditPoints="1" noAdjustHandles="1" noChangeArrowheads="1" noChangeShapeType="1" noTextEdit="1"/>
              </p:cNvSpPr>
              <p:nvPr/>
            </p:nvSpPr>
            <p:spPr>
              <a:xfrm>
                <a:off x="219094" y="1676400"/>
                <a:ext cx="3112134" cy="369332"/>
              </a:xfrm>
              <a:prstGeom prst="rect">
                <a:avLst/>
              </a:prstGeom>
              <a:blipFill rotWithShape="1">
                <a:blip r:embed="rId8"/>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142894" y="2167354"/>
                <a:ext cx="6334106" cy="506870"/>
              </a:xfrm>
              <a:prstGeom prst="rect">
                <a:avLst/>
              </a:prstGeom>
            </p:spPr>
            <p:txBody>
              <a:bodyPr wrap="none">
                <a:spAutoFit/>
              </a:bodyPr>
              <a:lstStyle/>
              <a:p>
                <a:pPr marL="346075" lvl="1" indent="0">
                  <a:buNone/>
                </a:pPr>
                <a:r>
                  <a:rPr lang="en-US" altLang="zh-CN" sz="1800" dirty="0" smtClean="0"/>
                  <a:t> </a:t>
                </a:r>
                <a14:m>
                  <m:oMath xmlns:m="http://schemas.openxmlformats.org/officeDocument/2006/math">
                    <m:r>
                      <a:rPr lang="en-US" altLang="zh-CN" sz="1800" i="1">
                        <a:latin typeface="Cambria Math"/>
                      </a:rPr>
                      <m:t>𝑃</m:t>
                    </m:r>
                    <m:d>
                      <m:dPr>
                        <m:ctrlPr>
                          <a:rPr lang="en-US" altLang="zh-CN" sz="1800" i="1">
                            <a:latin typeface="Cambria Math" panose="02040503050406030204" pitchFamily="18" charset="0"/>
                          </a:rPr>
                        </m:ctrlPr>
                      </m:dPr>
                      <m:e>
                        <m:r>
                          <a:rPr lang="en-US" altLang="zh-CN" sz="1800" i="1">
                            <a:latin typeface="Cambria Math"/>
                          </a:rPr>
                          <m:t>𝑥</m:t>
                        </m:r>
                      </m:e>
                      <m:e>
                        <m:r>
                          <a:rPr lang="en-US" altLang="zh-CN" sz="1800" i="1">
                            <a:latin typeface="Cambria Math"/>
                          </a:rPr>
                          <m:t>𝑒</m:t>
                        </m:r>
                      </m:e>
                    </m:d>
                    <m:r>
                      <a:rPr lang="en-US" altLang="zh-CN" sz="1800" i="1">
                        <a:latin typeface="Cambria Math"/>
                        <a:ea typeface="Cambria Math"/>
                      </a:rPr>
                      <m:t>∝</m:t>
                    </m:r>
                    <m:nary>
                      <m:naryPr>
                        <m:chr m:val="∏"/>
                        <m:ctrlPr>
                          <a:rPr lang="en-US" altLang="zh-CN" sz="1800" b="0" i="1">
                            <a:latin typeface="Cambria Math" panose="02040503050406030204" pitchFamily="18" charset="0"/>
                          </a:rPr>
                        </m:ctrlPr>
                      </m:naryPr>
                      <m:sub>
                        <m:r>
                          <m:rPr>
                            <m:brk m:alnAt="23"/>
                          </m:rPr>
                          <a:rPr lang="en-US" altLang="zh-CN" sz="1800" b="0" i="1">
                            <a:latin typeface="Cambria Math"/>
                          </a:rPr>
                          <m:t>𝑗</m:t>
                        </m:r>
                        <m:r>
                          <a:rPr lang="en-US" altLang="zh-CN" sz="1800" b="0" i="1">
                            <a:latin typeface="Cambria Math"/>
                          </a:rPr>
                          <m:t>=1</m:t>
                        </m:r>
                      </m:sub>
                      <m:sup>
                        <m:d>
                          <m:dPr>
                            <m:begChr m:val="|"/>
                            <m:endChr m:val="|"/>
                            <m:ctrlPr>
                              <a:rPr lang="en-US" altLang="zh-CN" sz="1800" b="0" i="1">
                                <a:latin typeface="Cambria Math" panose="02040503050406030204" pitchFamily="18" charset="0"/>
                              </a:rPr>
                            </m:ctrlPr>
                          </m:dPr>
                          <m:e>
                            <m:r>
                              <a:rPr lang="en-US" altLang="zh-CN" sz="1800" b="0" i="1">
                                <a:latin typeface="Cambria Math"/>
                              </a:rPr>
                              <m:t>𝑐</m:t>
                            </m:r>
                          </m:e>
                        </m:d>
                      </m:sup>
                      <m:e>
                        <m:r>
                          <a:rPr lang="en-US" altLang="zh-CN" sz="1800" b="0" i="1">
                            <a:latin typeface="Cambria Math"/>
                          </a:rPr>
                          <m:t>𝑃</m:t>
                        </m:r>
                        <m:d>
                          <m:dPr>
                            <m:ctrlPr>
                              <a:rPr lang="en-US" altLang="zh-CN" sz="1800" b="0" i="1">
                                <a:latin typeface="Cambria Math" panose="02040503050406030204" pitchFamily="18" charset="0"/>
                              </a:rPr>
                            </m:ctrlPr>
                          </m:dPr>
                          <m:e>
                            <m:sSub>
                              <m:sSubPr>
                                <m:ctrlPr>
                                  <a:rPr lang="en-US" altLang="zh-CN" sz="1800" i="1">
                                    <a:latin typeface="Cambria Math" panose="02040503050406030204" pitchFamily="18" charset="0"/>
                                    <a:ea typeface="Cambria Math"/>
                                  </a:rPr>
                                </m:ctrlPr>
                              </m:sSubPr>
                              <m:e>
                                <m:r>
                                  <a:rPr lang="en-US" altLang="zh-CN" sz="1800" i="1">
                                    <a:latin typeface="Cambria Math"/>
                                    <a:ea typeface="Cambria Math"/>
                                  </a:rPr>
                                  <m:t>𝑒</m:t>
                                </m:r>
                              </m:e>
                              <m:sub>
                                <m:sSub>
                                  <m:sSubPr>
                                    <m:ctrlPr>
                                      <a:rPr lang="en-US" altLang="zh-CN" sz="1800" i="1">
                                        <a:latin typeface="Cambria Math" panose="02040503050406030204" pitchFamily="18" charset="0"/>
                                        <a:ea typeface="Cambria Math"/>
                                      </a:rPr>
                                    </m:ctrlPr>
                                  </m:sSubPr>
                                  <m:e>
                                    <m:r>
                                      <a:rPr lang="en-US" altLang="zh-CN" sz="1800" i="1">
                                        <a:latin typeface="Cambria Math"/>
                                        <a:ea typeface="Cambria Math"/>
                                      </a:rPr>
                                      <m:t>𝑐</m:t>
                                    </m:r>
                                  </m:e>
                                  <m:sub>
                                    <m:r>
                                      <a:rPr lang="en-US" altLang="zh-CN" sz="1800" b="0" i="1">
                                        <a:latin typeface="Cambria Math"/>
                                        <a:ea typeface="Cambria Math"/>
                                      </a:rPr>
                                      <m:t>𝑗</m:t>
                                    </m:r>
                                  </m:sub>
                                </m:sSub>
                              </m:sub>
                            </m:sSub>
                          </m:e>
                          <m:e>
                            <m:r>
                              <a:rPr lang="en-US" altLang="zh-CN" sz="1800" b="0" i="1">
                                <a:latin typeface="Cambria Math"/>
                                <a:ea typeface="Cambria Math"/>
                              </a:rPr>
                              <m:t>𝑥</m:t>
                            </m:r>
                          </m:e>
                        </m:d>
                        <m:r>
                          <a:rPr lang="en-US" altLang="zh-CN" sz="1800" b="0" i="1" smtClean="0">
                            <a:latin typeface="Cambria Math"/>
                            <a:ea typeface="Cambria Math"/>
                          </a:rPr>
                          <m:t> </m:t>
                        </m:r>
                      </m:e>
                    </m:nary>
                    <m:r>
                      <a:rPr lang="en-US" altLang="zh-CN" sz="1800" b="0" i="1" smtClean="0">
                        <a:latin typeface="Cambria Math"/>
                      </a:rPr>
                      <m:t>[</m:t>
                    </m:r>
                    <m:nary>
                      <m:naryPr>
                        <m:chr m:val="∑"/>
                        <m:supHide m:val="on"/>
                        <m:ctrlPr>
                          <a:rPr lang="en-US" altLang="zh-CN" sz="1800" b="0" i="1">
                            <a:latin typeface="Cambria Math" panose="02040503050406030204" pitchFamily="18" charset="0"/>
                          </a:rPr>
                        </m:ctrlPr>
                      </m:naryPr>
                      <m:sub>
                        <m:r>
                          <m:rPr>
                            <m:brk m:alnAt="7"/>
                          </m:rPr>
                          <a:rPr lang="en-US" altLang="zh-CN" sz="1800" b="0" i="1">
                            <a:latin typeface="Cambria Math"/>
                          </a:rPr>
                          <m:t>𝑎</m:t>
                        </m:r>
                        <m:r>
                          <a:rPr lang="en-US" altLang="zh-CN" sz="1800" b="0" i="1">
                            <a:latin typeface="Cambria Math"/>
                          </a:rPr>
                          <m:t>𝑙𝑙</m:t>
                        </m:r>
                        <m:r>
                          <a:rPr lang="en-US" altLang="zh-CN" sz="1800" b="0" i="1">
                            <a:latin typeface="Cambria Math"/>
                          </a:rPr>
                          <m:t>,</m:t>
                        </m:r>
                        <m:sSub>
                          <m:sSubPr>
                            <m:ctrlPr>
                              <a:rPr lang="en-US" altLang="zh-CN" sz="1800" b="0" i="1">
                                <a:latin typeface="Cambria Math" panose="02040503050406030204" pitchFamily="18" charset="0"/>
                              </a:rPr>
                            </m:ctrlPr>
                          </m:sSubPr>
                          <m:e>
                            <m:r>
                              <a:rPr lang="en-US" altLang="zh-CN" sz="1800" b="0" i="1">
                                <a:latin typeface="Cambria Math"/>
                              </a:rPr>
                              <m:t>𝐹</m:t>
                            </m:r>
                          </m:e>
                          <m:sub>
                            <m:r>
                              <a:rPr lang="en-US" altLang="zh-CN" sz="1800" b="0" i="1">
                                <a:latin typeface="Cambria Math"/>
                              </a:rPr>
                              <m:t>𝑚𝑛</m:t>
                            </m:r>
                          </m:sub>
                        </m:sSub>
                      </m:sub>
                      <m:sup/>
                      <m:e>
                        <m:r>
                          <a:rPr lang="en-US" altLang="zh-CN" sz="1800" b="0" i="1">
                            <a:latin typeface="Cambria Math"/>
                          </a:rPr>
                          <m:t>𝑃</m:t>
                        </m:r>
                        <m:d>
                          <m:dPr>
                            <m:ctrlPr>
                              <a:rPr lang="en-US" altLang="zh-CN" sz="1800" b="0" i="1">
                                <a:latin typeface="Cambria Math" panose="02040503050406030204" pitchFamily="18" charset="0"/>
                              </a:rPr>
                            </m:ctrlPr>
                          </m:dPr>
                          <m:e>
                            <m:r>
                              <a:rPr lang="en-US" altLang="zh-CN" sz="1800" b="0" i="1">
                                <a:latin typeface="Cambria Math"/>
                              </a:rPr>
                              <m:t>𝑥</m:t>
                            </m:r>
                          </m:e>
                          <m:e>
                            <m:sSub>
                              <m:sSubPr>
                                <m:ctrlPr>
                                  <a:rPr lang="en-US" altLang="zh-CN" sz="1800" b="0" i="1">
                                    <a:latin typeface="Cambria Math" panose="02040503050406030204" pitchFamily="18" charset="0"/>
                                  </a:rPr>
                                </m:ctrlPr>
                              </m:sSubPr>
                              <m:e>
                                <m:r>
                                  <a:rPr lang="en-US" altLang="zh-CN" sz="1800" b="0" i="1">
                                    <a:latin typeface="Cambria Math"/>
                                  </a:rPr>
                                  <m:t>𝐹</m:t>
                                </m:r>
                              </m:e>
                              <m:sub>
                                <m:r>
                                  <a:rPr lang="en-US" altLang="zh-CN" sz="1800" b="0" i="1">
                                    <a:latin typeface="Cambria Math"/>
                                  </a:rPr>
                                  <m:t>𝑚𝑛</m:t>
                                </m:r>
                              </m:sub>
                            </m:sSub>
                          </m:e>
                        </m:d>
                        <m:nary>
                          <m:naryPr>
                            <m:chr m:val="∏"/>
                            <m:limLoc m:val="subSup"/>
                            <m:ctrlPr>
                              <a:rPr lang="en-US" altLang="zh-CN" sz="1800" b="0" i="1">
                                <a:latin typeface="Cambria Math" panose="02040503050406030204" pitchFamily="18" charset="0"/>
                              </a:rPr>
                            </m:ctrlPr>
                          </m:naryPr>
                          <m:sub>
                            <m:r>
                              <m:rPr>
                                <m:brk m:alnAt="25"/>
                              </m:rPr>
                              <a:rPr lang="en-US" altLang="zh-CN" sz="1800" b="0" i="1">
                                <a:latin typeface="Cambria Math"/>
                              </a:rPr>
                              <m:t>𝑖</m:t>
                            </m:r>
                            <m:r>
                              <a:rPr lang="en-US" altLang="zh-CN" sz="1800" b="0" i="1">
                                <a:latin typeface="Cambria Math"/>
                              </a:rPr>
                              <m:t>=1</m:t>
                            </m:r>
                          </m:sub>
                          <m:sup>
                            <m:d>
                              <m:dPr>
                                <m:begChr m:val="|"/>
                                <m:endChr m:val="|"/>
                                <m:ctrlPr>
                                  <a:rPr lang="en-US" altLang="zh-CN" sz="1800" b="0" i="1">
                                    <a:latin typeface="Cambria Math" panose="02040503050406030204" pitchFamily="18" charset="0"/>
                                  </a:rPr>
                                </m:ctrlPr>
                              </m:dPr>
                              <m:e>
                                <m:r>
                                  <a:rPr lang="en-US" altLang="zh-CN" sz="1800" b="0" i="1">
                                    <a:latin typeface="Cambria Math"/>
                                  </a:rPr>
                                  <m:t>𝐹</m:t>
                                </m:r>
                              </m:e>
                            </m:d>
                          </m:sup>
                          <m:e>
                            <m:r>
                              <a:rPr lang="en-US" altLang="zh-CN" sz="1800" b="0" i="1">
                                <a:latin typeface="Cambria Math"/>
                              </a:rPr>
                              <m:t>𝑃</m:t>
                            </m:r>
                            <m:d>
                              <m:dPr>
                                <m:ctrlPr>
                                  <a:rPr lang="en-US" altLang="zh-CN" sz="1800" b="0" i="1">
                                    <a:latin typeface="Cambria Math" panose="02040503050406030204" pitchFamily="18" charset="0"/>
                                  </a:rPr>
                                </m:ctrlPr>
                              </m:dPr>
                              <m:e>
                                <m:sSub>
                                  <m:sSubPr>
                                    <m:ctrlPr>
                                      <a:rPr lang="en-US" altLang="zh-CN" sz="1800" b="0" i="1">
                                        <a:latin typeface="Cambria Math" panose="02040503050406030204" pitchFamily="18" charset="0"/>
                                      </a:rPr>
                                    </m:ctrlPr>
                                  </m:sSubPr>
                                  <m:e>
                                    <m:r>
                                      <a:rPr lang="en-US" altLang="zh-CN" sz="1800" b="0" i="1">
                                        <a:latin typeface="Cambria Math"/>
                                      </a:rPr>
                                      <m:t>𝐹</m:t>
                                    </m:r>
                                  </m:e>
                                  <m:sub>
                                    <m:r>
                                      <a:rPr lang="en-US" altLang="zh-CN" sz="1800" b="0" i="1">
                                        <a:latin typeface="Cambria Math"/>
                                      </a:rPr>
                                      <m:t>𝑖</m:t>
                                    </m:r>
                                  </m:sub>
                                </m:sSub>
                              </m:e>
                              <m:e>
                                <m:sSub>
                                  <m:sSubPr>
                                    <m:ctrlPr>
                                      <a:rPr lang="en-US" altLang="zh-CN" sz="1800" i="1">
                                        <a:latin typeface="Cambria Math" panose="02040503050406030204" pitchFamily="18" charset="0"/>
                                        <a:ea typeface="Cambria Math"/>
                                      </a:rPr>
                                    </m:ctrlPr>
                                  </m:sSubPr>
                                  <m:e>
                                    <m:r>
                                      <a:rPr lang="en-US" altLang="zh-CN" sz="1800" i="1">
                                        <a:latin typeface="Cambria Math"/>
                                        <a:ea typeface="Cambria Math"/>
                                      </a:rPr>
                                      <m:t>𝑒</m:t>
                                    </m:r>
                                  </m:e>
                                  <m:sub>
                                    <m:sSub>
                                      <m:sSubPr>
                                        <m:ctrlPr>
                                          <a:rPr lang="en-US" altLang="zh-CN" sz="1800" i="1">
                                            <a:latin typeface="Cambria Math" panose="02040503050406030204" pitchFamily="18" charset="0"/>
                                            <a:ea typeface="Cambria Math"/>
                                          </a:rPr>
                                        </m:ctrlPr>
                                      </m:sSubPr>
                                      <m:e>
                                        <m:r>
                                          <a:rPr lang="en-US" altLang="zh-CN" sz="1800" b="0" i="1">
                                            <a:latin typeface="Cambria Math"/>
                                            <a:ea typeface="Cambria Math"/>
                                          </a:rPr>
                                          <m:t>𝐹</m:t>
                                        </m:r>
                                      </m:e>
                                      <m:sub>
                                        <m:r>
                                          <a:rPr lang="en-US" altLang="zh-CN" sz="1800" i="1">
                                            <a:latin typeface="Cambria Math"/>
                                            <a:ea typeface="Cambria Math"/>
                                          </a:rPr>
                                          <m:t>𝒊</m:t>
                                        </m:r>
                                      </m:sub>
                                    </m:sSub>
                                  </m:sub>
                                </m:sSub>
                              </m:e>
                            </m:d>
                          </m:e>
                        </m:nary>
                      </m:e>
                    </m:nary>
                    <m:r>
                      <a:rPr lang="en-US" altLang="zh-CN" sz="1800" b="0" i="1" smtClean="0">
                        <a:latin typeface="Cambria Math"/>
                      </a:rPr>
                      <m:t>]</m:t>
                    </m:r>
                  </m:oMath>
                </a14:m>
                <a:endParaRPr lang="en-US" altLang="zh-CN" sz="1800" dirty="0"/>
              </a:p>
            </p:txBody>
          </p:sp>
        </mc:Choice>
        <mc:Fallback xmlns="">
          <p:sp>
            <p:nvSpPr>
              <p:cNvPr id="18" name="矩形 17"/>
              <p:cNvSpPr>
                <a:spLocks noRot="1" noChangeAspect="1" noMove="1" noResize="1" noEditPoints="1" noAdjustHandles="1" noChangeArrowheads="1" noChangeShapeType="1" noTextEdit="1"/>
              </p:cNvSpPr>
              <p:nvPr/>
            </p:nvSpPr>
            <p:spPr>
              <a:xfrm>
                <a:off x="142894" y="2167354"/>
                <a:ext cx="6334106" cy="506870"/>
              </a:xfrm>
              <a:prstGeom prst="rect">
                <a:avLst/>
              </a:prstGeom>
              <a:blipFill rotWithShape="1">
                <a:blip r:embed="rId9"/>
                <a:stretch>
                  <a:fillRect t="-73494" r="-96" b="-1228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1806966" y="2886908"/>
                <a:ext cx="9267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a:latin typeface="Cambria Math"/>
                          <a:ea typeface="Cambria Math"/>
                        </a:rPr>
                        <m:t>𝑃</m:t>
                      </m:r>
                      <m:d>
                        <m:dPr>
                          <m:ctrlPr>
                            <a:rPr lang="en-US" altLang="zh-CN" b="0" i="1">
                              <a:latin typeface="Cambria Math" panose="02040503050406030204" pitchFamily="18" charset="0"/>
                              <a:ea typeface="Cambria Math"/>
                            </a:rPr>
                          </m:ctrlPr>
                        </m:dPr>
                        <m:e>
                          <m:sSup>
                            <m:sSupPr>
                              <m:ctrlPr>
                                <a:rPr lang="en-US" altLang="zh-CN" b="0" i="1">
                                  <a:latin typeface="Cambria Math" panose="02040503050406030204" pitchFamily="18" charset="0"/>
                                  <a:ea typeface="Cambria Math"/>
                                </a:rPr>
                              </m:ctrlPr>
                            </m:sSupPr>
                            <m:e>
                              <m:r>
                                <a:rPr lang="en-US" altLang="zh-CN" b="0" i="1">
                                  <a:latin typeface="Cambria Math"/>
                                  <a:ea typeface="Cambria Math"/>
                                </a:rPr>
                                <m:t>𝑒</m:t>
                              </m:r>
                            </m:e>
                            <m:sup>
                              <m:r>
                                <a:rPr lang="en-US" altLang="zh-CN" b="0" i="1">
                                  <a:latin typeface="Cambria Math"/>
                                  <a:ea typeface="Cambria Math"/>
                                </a:rPr>
                                <m:t>𝑐</m:t>
                              </m:r>
                            </m:sup>
                          </m:sSup>
                        </m:e>
                        <m:e>
                          <m:r>
                            <a:rPr lang="en-US" altLang="zh-CN" b="0" i="1">
                              <a:latin typeface="Cambria Math"/>
                              <a:ea typeface="Cambria Math"/>
                            </a:rPr>
                            <m:t>𝑥</m:t>
                          </m:r>
                        </m:e>
                      </m:d>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1806966" y="2886908"/>
                <a:ext cx="926728" cy="338554"/>
              </a:xfrm>
              <a:prstGeom prst="rect">
                <a:avLst/>
              </a:prstGeom>
              <a:blipFill rotWithShape="1">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4257694" y="2886908"/>
                <a:ext cx="945131"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a:latin typeface="Cambria Math"/>
                          <a:ea typeface="Cambria Math"/>
                        </a:rPr>
                        <m:t>𝑃</m:t>
                      </m:r>
                      <m:r>
                        <a:rPr lang="en-US" altLang="zh-CN" b="0" i="1">
                          <a:latin typeface="Cambria Math"/>
                          <a:ea typeface="Cambria Math"/>
                        </a:rPr>
                        <m:t>(</m:t>
                      </m:r>
                      <m:r>
                        <a:rPr lang="en-US" altLang="zh-CN" b="0" i="1">
                          <a:latin typeface="Cambria Math"/>
                          <a:ea typeface="Cambria Math"/>
                        </a:rPr>
                        <m:t>𝑥</m:t>
                      </m:r>
                      <m:r>
                        <a:rPr lang="en-US" altLang="zh-CN" b="0" i="1">
                          <a:latin typeface="Cambria Math"/>
                          <a:ea typeface="Cambria Math"/>
                        </a:rPr>
                        <m:t>|</m:t>
                      </m:r>
                      <m:sSup>
                        <m:sSupPr>
                          <m:ctrlPr>
                            <a:rPr lang="en-US" altLang="zh-CN" b="0" i="1">
                              <a:latin typeface="Cambria Math" panose="02040503050406030204" pitchFamily="18" charset="0"/>
                              <a:ea typeface="Cambria Math"/>
                            </a:rPr>
                          </m:ctrlPr>
                        </m:sSupPr>
                        <m:e>
                          <m:r>
                            <a:rPr lang="en-US" altLang="zh-CN" b="0" i="1">
                              <a:latin typeface="Cambria Math"/>
                              <a:ea typeface="Cambria Math"/>
                            </a:rPr>
                            <m:t>𝑒</m:t>
                          </m:r>
                        </m:e>
                        <m:sup>
                          <m:r>
                            <a:rPr lang="en-US" altLang="zh-CN" b="0" i="1">
                              <a:latin typeface="Cambria Math"/>
                              <a:ea typeface="Cambria Math"/>
                            </a:rPr>
                            <m:t>𝐹</m:t>
                          </m:r>
                        </m:sup>
                      </m:sSup>
                      <m:r>
                        <a:rPr lang="en-US" altLang="zh-CN" b="0" i="1">
                          <a:latin typeface="Cambria Math"/>
                          <a:ea typeface="Cambria Math"/>
                        </a:rPr>
                        <m:t>)</m:t>
                      </m:r>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4257694" y="2886908"/>
                <a:ext cx="945131" cy="338554"/>
              </a:xfrm>
              <a:prstGeom prst="rect">
                <a:avLst/>
              </a:prstGeom>
              <a:blipFill rotWithShape="1">
                <a:blip r:embed="rId11"/>
                <a:stretch>
                  <a:fillRect b="-12727"/>
                </a:stretch>
              </a:blipFill>
            </p:spPr>
            <p:txBody>
              <a:bodyPr/>
              <a:lstStyle/>
              <a:p>
                <a:r>
                  <a:rPr lang="zh-CN" altLang="en-US">
                    <a:noFill/>
                  </a:rPr>
                  <a:t> </a:t>
                </a:r>
              </a:p>
            </p:txBody>
          </p:sp>
        </mc:Fallback>
      </mc:AlternateContent>
      <p:sp>
        <p:nvSpPr>
          <p:cNvPr id="21" name="左大括号 20"/>
          <p:cNvSpPr/>
          <p:nvPr/>
        </p:nvSpPr>
        <p:spPr bwMode="auto">
          <a:xfrm rot="16200000">
            <a:off x="4613636" y="1185450"/>
            <a:ext cx="228601" cy="3174314"/>
          </a:xfrm>
          <a:prstGeom prst="leftBrace">
            <a:avLst/>
          </a:prstGeom>
          <a:noFill/>
          <a:ln w="190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22" name="左大括号 21"/>
          <p:cNvSpPr/>
          <p:nvPr/>
        </p:nvSpPr>
        <p:spPr bwMode="auto">
          <a:xfrm rot="16200000">
            <a:off x="2162194" y="2086808"/>
            <a:ext cx="228600" cy="1371599"/>
          </a:xfrm>
          <a:prstGeom prst="leftBrace">
            <a:avLst/>
          </a:prstGeom>
          <a:noFill/>
          <a:ln w="190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3505743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证据相关法在目标识别中的应用举例</a:t>
            </a:r>
            <a:endParaRPr lang="zh-CN" altLang="en-US" dirty="0"/>
          </a:p>
        </p:txBody>
      </p:sp>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31</a:t>
            </a:fld>
            <a:endParaRPr lang="en-US" altLang="zh-CN" dirty="0"/>
          </a:p>
        </p:txBody>
      </p:sp>
      <mc:AlternateContent xmlns:mc="http://schemas.openxmlformats.org/markup-compatibility/2006" xmlns:a14="http://schemas.microsoft.com/office/drawing/2010/main">
        <mc:Choice Requires="a14">
          <p:sp>
            <p:nvSpPr>
              <p:cNvPr id="31" name="内容占位符 2"/>
              <p:cNvSpPr>
                <a:spLocks noGrp="1"/>
              </p:cNvSpPr>
              <p:nvPr>
                <p:ph idx="1"/>
              </p:nvPr>
            </p:nvSpPr>
            <p:spPr>
              <a:xfrm>
                <a:off x="381000" y="1562100"/>
                <a:ext cx="3775232" cy="4762500"/>
              </a:xfrm>
            </p:spPr>
            <p:txBody>
              <a:bodyPr/>
              <a:lstStyle/>
              <a:p>
                <a14:m>
                  <m:oMath xmlns:m="http://schemas.openxmlformats.org/officeDocument/2006/math">
                    <m:r>
                      <a:rPr lang="en-US" altLang="zh-CN" sz="2000" b="0" i="1" dirty="0" smtClean="0">
                        <a:latin typeface="Cambria Math"/>
                      </a:rPr>
                      <m:t>𝑋</m:t>
                    </m:r>
                  </m:oMath>
                </a14:m>
                <a:r>
                  <a:rPr lang="zh-CN" altLang="en-US" sz="2000" b="0" dirty="0"/>
                  <a:t>为舰船类型</a:t>
                </a:r>
              </a:p>
              <a:p>
                <a:r>
                  <a:rPr lang="zh-CN" altLang="en-US" sz="2000" b="0" dirty="0" smtClean="0"/>
                  <a:t>父节点</a:t>
                </a:r>
                <a:endParaRPr lang="en-US" altLang="zh-CN" sz="2000" b="0" dirty="0" smtClean="0"/>
              </a:p>
              <a:p>
                <a:pPr lvl="1"/>
                <a:r>
                  <a:rPr lang="zh-CN" altLang="en-US" sz="1600" dirty="0" smtClean="0"/>
                  <a:t>初始发现距离（</a:t>
                </a:r>
                <a14:m>
                  <m:oMath xmlns:m="http://schemas.openxmlformats.org/officeDocument/2006/math">
                    <m:r>
                      <a:rPr lang="en-US" altLang="zh-CN" sz="1600" i="1" dirty="0" smtClean="0">
                        <a:latin typeface="Cambria Math"/>
                      </a:rPr>
                      <m:t>𝐼𝐷𝑅</m:t>
                    </m:r>
                  </m:oMath>
                </a14:m>
                <a:r>
                  <a:rPr lang="zh-CN" altLang="en-US" sz="1600" dirty="0" smtClean="0"/>
                  <a:t>）</a:t>
                </a:r>
                <a:endParaRPr lang="en-US" altLang="zh-CN" sz="1600" dirty="0" smtClean="0"/>
              </a:p>
              <a:p>
                <a:pPr lvl="1"/>
                <a:r>
                  <a:rPr lang="zh-CN" altLang="en-US" sz="1600" b="0" dirty="0" smtClean="0"/>
                  <a:t>航速（</a:t>
                </a:r>
                <a14:m>
                  <m:oMath xmlns:m="http://schemas.openxmlformats.org/officeDocument/2006/math">
                    <m:r>
                      <a:rPr lang="en-US" altLang="zh-CN" sz="1600" b="0" i="1" dirty="0" smtClean="0">
                        <a:latin typeface="Cambria Math"/>
                      </a:rPr>
                      <m:t>𝑉</m:t>
                    </m:r>
                  </m:oMath>
                </a14:m>
                <a:r>
                  <a:rPr lang="zh-CN" altLang="en-US" sz="1600" b="0" dirty="0" smtClean="0"/>
                  <a:t>）</a:t>
                </a:r>
                <a:endParaRPr lang="en-US" altLang="zh-CN" sz="1600" b="0" dirty="0" smtClean="0"/>
              </a:p>
              <a:p>
                <a:r>
                  <a:rPr lang="zh-CN" altLang="en-US" sz="2000" b="0" dirty="0" smtClean="0"/>
                  <a:t>子节点</a:t>
                </a:r>
                <a:endParaRPr lang="en-US" altLang="zh-CN" sz="2000" b="0" dirty="0" smtClean="0"/>
              </a:p>
              <a:p>
                <a:pPr lvl="1"/>
                <a:r>
                  <a:rPr lang="zh-CN" altLang="en-US" sz="1600" dirty="0" smtClean="0"/>
                  <a:t>雷达反射面积（</a:t>
                </a:r>
                <a14:m>
                  <m:oMath xmlns:m="http://schemas.openxmlformats.org/officeDocument/2006/math">
                    <m:r>
                      <a:rPr lang="en-US" altLang="zh-CN" sz="1600" i="1" dirty="0" smtClean="0">
                        <a:latin typeface="Cambria Math"/>
                      </a:rPr>
                      <m:t>𝑅𝐶𝑆</m:t>
                    </m:r>
                  </m:oMath>
                </a14:m>
                <a:r>
                  <a:rPr lang="zh-CN" altLang="en-US" sz="1600" dirty="0" smtClean="0"/>
                  <a:t>）</a:t>
                </a:r>
                <a:endParaRPr lang="en-US" altLang="zh-CN" sz="1600" dirty="0" smtClean="0"/>
              </a:p>
              <a:p>
                <a:pPr lvl="1"/>
                <a:r>
                  <a:rPr lang="zh-CN" altLang="en-US" sz="1600" b="0" dirty="0" smtClean="0"/>
                  <a:t>侦查对方电子装备情况（</a:t>
                </a:r>
                <a14:m>
                  <m:oMath xmlns:m="http://schemas.openxmlformats.org/officeDocument/2006/math">
                    <m:r>
                      <a:rPr lang="en-US" altLang="zh-CN" sz="1600" b="0" i="1" dirty="0" smtClean="0">
                        <a:latin typeface="Cambria Math"/>
                      </a:rPr>
                      <m:t>𝐸𝑆𝑀</m:t>
                    </m:r>
                  </m:oMath>
                </a14:m>
                <a:r>
                  <a:rPr lang="zh-CN" altLang="en-US" sz="1600" b="0" dirty="0" smtClean="0"/>
                  <a:t>）</a:t>
                </a:r>
                <a:endParaRPr lang="en-US" altLang="zh-CN" sz="1600" b="0" dirty="0" smtClean="0"/>
              </a:p>
            </p:txBody>
          </p:sp>
        </mc:Choice>
        <mc:Fallback xmlns="">
          <p:sp>
            <p:nvSpPr>
              <p:cNvPr id="31" name="内容占位符 2"/>
              <p:cNvSpPr>
                <a:spLocks noGrp="1" noRot="1" noChangeAspect="1" noMove="1" noResize="1" noEditPoints="1" noAdjustHandles="1" noChangeArrowheads="1" noChangeShapeType="1" noTextEdit="1"/>
              </p:cNvSpPr>
              <p:nvPr>
                <p:ph idx="1"/>
              </p:nvPr>
            </p:nvSpPr>
            <p:spPr>
              <a:xfrm>
                <a:off x="381000" y="1562100"/>
                <a:ext cx="3775232" cy="4762500"/>
              </a:xfrm>
              <a:blipFill rotWithShape="1">
                <a:blip r:embed="rId2"/>
                <a:stretch>
                  <a:fillRect t="-1535"/>
                </a:stretch>
              </a:blipFill>
            </p:spPr>
            <p:txBody>
              <a:bodyPr/>
              <a:lstStyle/>
              <a:p>
                <a:r>
                  <a:rPr lang="zh-CN" altLang="en-US">
                    <a:noFill/>
                  </a:rPr>
                  <a:t> </a:t>
                </a:r>
              </a:p>
            </p:txBody>
          </p:sp>
        </mc:Fallback>
      </mc:AlternateContent>
      <p:grpSp>
        <p:nvGrpSpPr>
          <p:cNvPr id="33" name="组合 32"/>
          <p:cNvGrpSpPr/>
          <p:nvPr/>
        </p:nvGrpSpPr>
        <p:grpSpPr>
          <a:xfrm>
            <a:off x="4156232" y="1418272"/>
            <a:ext cx="4800167" cy="4525328"/>
            <a:chOff x="3962400" y="1410819"/>
            <a:chExt cx="4800167" cy="4525328"/>
          </a:xfrm>
        </p:grpSpPr>
        <mc:AlternateContent xmlns:mc="http://schemas.openxmlformats.org/markup-compatibility/2006" xmlns:a14="http://schemas.microsoft.com/office/drawing/2010/main">
          <mc:Choice Requires="a14">
            <p:sp>
              <p:nvSpPr>
                <p:cNvPr id="6" name="AutoShape 5"/>
                <p:cNvSpPr>
                  <a:spLocks noChangeArrowheads="1"/>
                </p:cNvSpPr>
                <p:nvPr/>
              </p:nvSpPr>
              <p:spPr bwMode="auto">
                <a:xfrm>
                  <a:off x="6887763" y="1798720"/>
                  <a:ext cx="768096" cy="770626"/>
                </a:xfrm>
                <a:prstGeom prst="flowChartConnector">
                  <a:avLst/>
                </a:prstGeom>
                <a:solidFill>
                  <a:schemeClr val="accent1">
                    <a:lumMod val="40000"/>
                    <a:lumOff val="60000"/>
                  </a:schemeClr>
                </a:solidFill>
                <a:ln w="9525">
                  <a:solidFill>
                    <a:schemeClr val="tx1"/>
                  </a:solidFill>
                  <a:miter lim="800000"/>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CN" sz="1400" b="1" i="1" dirty="0" smtClean="0">
                            <a:latin typeface="Cambria Math"/>
                            <a:ea typeface="宋体" charset="-122"/>
                          </a:rPr>
                          <m:t>𝑽</m:t>
                        </m:r>
                      </m:oMath>
                    </m:oMathPara>
                  </a14:m>
                  <a:endParaRPr lang="en-US" altLang="zh-CN" sz="1400" b="1" dirty="0">
                    <a:ea typeface="宋体" charset="-122"/>
                  </a:endParaRPr>
                </a:p>
              </p:txBody>
            </p:sp>
          </mc:Choice>
          <mc:Fallback xmlns="">
            <p:sp>
              <p:nvSpPr>
                <p:cNvPr id="6" name="AutoShape 5"/>
                <p:cNvSpPr>
                  <a:spLocks noRot="1" noChangeAspect="1" noMove="1" noResize="1" noEditPoints="1" noAdjustHandles="1" noChangeArrowheads="1" noChangeShapeType="1" noTextEdit="1"/>
                </p:cNvSpPr>
                <p:nvPr/>
              </p:nvSpPr>
              <p:spPr bwMode="auto">
                <a:xfrm>
                  <a:off x="6887763" y="1798720"/>
                  <a:ext cx="768096" cy="770626"/>
                </a:xfrm>
                <a:prstGeom prst="flowChartConnector">
                  <a:avLst/>
                </a:prstGeom>
                <a:blipFill rotWithShape="1">
                  <a:blip r:embed="rId3"/>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AutoShape 6"/>
                <p:cNvSpPr>
                  <a:spLocks noChangeArrowheads="1"/>
                </p:cNvSpPr>
                <p:nvPr/>
              </p:nvSpPr>
              <p:spPr bwMode="auto">
                <a:xfrm>
                  <a:off x="4967523" y="4752785"/>
                  <a:ext cx="768096" cy="770626"/>
                </a:xfrm>
                <a:prstGeom prst="flowChartConnector">
                  <a:avLst/>
                </a:prstGeom>
                <a:solidFill>
                  <a:schemeClr val="accent1">
                    <a:lumMod val="40000"/>
                    <a:lumOff val="60000"/>
                  </a:schemeClr>
                </a:solidFill>
                <a:ln w="9525">
                  <a:solidFill>
                    <a:schemeClr val="tx1"/>
                  </a:solidFill>
                  <a:miter lim="800000"/>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CN" sz="1400" b="1" i="1" dirty="0" smtClean="0">
                            <a:latin typeface="Cambria Math"/>
                            <a:ea typeface="宋体" charset="-122"/>
                          </a:rPr>
                          <m:t>𝑹𝑪𝑺</m:t>
                        </m:r>
                      </m:oMath>
                    </m:oMathPara>
                  </a14:m>
                  <a:endParaRPr lang="en-US" altLang="zh-CN" sz="1400" b="1" dirty="0">
                    <a:ea typeface="宋体" charset="-122"/>
                  </a:endParaRPr>
                </a:p>
              </p:txBody>
            </p:sp>
          </mc:Choice>
          <mc:Fallback xmlns="">
            <p:sp>
              <p:nvSpPr>
                <p:cNvPr id="7" name="AutoShape 6"/>
                <p:cNvSpPr>
                  <a:spLocks noRot="1" noChangeAspect="1" noMove="1" noResize="1" noEditPoints="1" noAdjustHandles="1" noChangeArrowheads="1" noChangeShapeType="1" noTextEdit="1"/>
                </p:cNvSpPr>
                <p:nvPr/>
              </p:nvSpPr>
              <p:spPr bwMode="auto">
                <a:xfrm>
                  <a:off x="4967523" y="4752785"/>
                  <a:ext cx="768096" cy="770626"/>
                </a:xfrm>
                <a:prstGeom prst="flowChartConnector">
                  <a:avLst/>
                </a:prstGeom>
                <a:blipFill rotWithShape="1">
                  <a:blip r:embed="rId4"/>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8" name="Line 8"/>
            <p:cNvSpPr>
              <a:spLocks noChangeShapeType="1"/>
            </p:cNvSpPr>
            <p:nvPr/>
          </p:nvSpPr>
          <p:spPr bwMode="auto">
            <a:xfrm flipH="1">
              <a:off x="5607603" y="3951970"/>
              <a:ext cx="530890" cy="86503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a:p>
          </p:txBody>
        </p:sp>
        <mc:AlternateContent xmlns:mc="http://schemas.openxmlformats.org/markup-compatibility/2006" xmlns:a14="http://schemas.microsoft.com/office/drawing/2010/main">
          <mc:Choice Requires="a14">
            <p:sp>
              <p:nvSpPr>
                <p:cNvPr id="9" name="AutoShape 9"/>
                <p:cNvSpPr>
                  <a:spLocks noChangeArrowheads="1"/>
                </p:cNvSpPr>
                <p:nvPr/>
              </p:nvSpPr>
              <p:spPr bwMode="auto">
                <a:xfrm>
                  <a:off x="6887763" y="4752785"/>
                  <a:ext cx="768096" cy="770626"/>
                </a:xfrm>
                <a:prstGeom prst="flowChartConnector">
                  <a:avLst/>
                </a:prstGeom>
                <a:solidFill>
                  <a:schemeClr val="accent1">
                    <a:lumMod val="40000"/>
                    <a:lumOff val="60000"/>
                  </a:schemeClr>
                </a:solidFill>
                <a:ln w="9525">
                  <a:solidFill>
                    <a:schemeClr val="tx1"/>
                  </a:solidFill>
                  <a:miter lim="800000"/>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CN" sz="1400" b="1" i="1" dirty="0" smtClean="0">
                            <a:latin typeface="Cambria Math"/>
                            <a:ea typeface="宋体" charset="-122"/>
                          </a:rPr>
                          <m:t>𝑬𝑺𝑴</m:t>
                        </m:r>
                      </m:oMath>
                    </m:oMathPara>
                  </a14:m>
                  <a:endParaRPr lang="en-US" altLang="zh-CN" sz="1400" b="1" dirty="0">
                    <a:ea typeface="宋体" charset="-122"/>
                  </a:endParaRPr>
                </a:p>
              </p:txBody>
            </p:sp>
          </mc:Choice>
          <mc:Fallback xmlns="">
            <p:sp>
              <p:nvSpPr>
                <p:cNvPr id="9" name="AutoShape 9"/>
                <p:cNvSpPr>
                  <a:spLocks noRot="1" noChangeAspect="1" noMove="1" noResize="1" noEditPoints="1" noAdjustHandles="1" noChangeArrowheads="1" noChangeShapeType="1" noTextEdit="1"/>
                </p:cNvSpPr>
                <p:nvPr/>
              </p:nvSpPr>
              <p:spPr bwMode="auto">
                <a:xfrm>
                  <a:off x="6887763" y="4752785"/>
                  <a:ext cx="768096" cy="770626"/>
                </a:xfrm>
                <a:prstGeom prst="flowChartConnector">
                  <a:avLst/>
                </a:prstGeom>
                <a:blipFill rotWithShape="1">
                  <a:blip r:embed="rId5"/>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0" name="Line 10"/>
            <p:cNvSpPr>
              <a:spLocks noChangeShapeType="1"/>
            </p:cNvSpPr>
            <p:nvPr/>
          </p:nvSpPr>
          <p:spPr bwMode="auto">
            <a:xfrm>
              <a:off x="6631734" y="3951970"/>
              <a:ext cx="531068" cy="86503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a:p>
          </p:txBody>
        </p:sp>
        <p:sp>
          <p:nvSpPr>
            <p:cNvPr id="11" name="Line 11"/>
            <p:cNvSpPr>
              <a:spLocks noChangeShapeType="1"/>
            </p:cNvSpPr>
            <p:nvPr/>
          </p:nvSpPr>
          <p:spPr bwMode="auto">
            <a:xfrm flipH="1">
              <a:off x="6631734" y="2569344"/>
              <a:ext cx="531068" cy="77302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a:p>
          </p:txBody>
        </p:sp>
        <p:sp>
          <p:nvSpPr>
            <p:cNvPr id="12" name="Line 12"/>
            <p:cNvSpPr>
              <a:spLocks noChangeShapeType="1"/>
            </p:cNvSpPr>
            <p:nvPr/>
          </p:nvSpPr>
          <p:spPr bwMode="auto">
            <a:xfrm>
              <a:off x="5607603" y="2569344"/>
              <a:ext cx="530890" cy="77302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a:p>
          </p:txBody>
        </p:sp>
        <mc:AlternateContent xmlns:mc="http://schemas.openxmlformats.org/markup-compatibility/2006" xmlns:a14="http://schemas.microsoft.com/office/drawing/2010/main">
          <mc:Choice Requires="a14">
            <p:sp>
              <p:nvSpPr>
                <p:cNvPr id="13" name="AutoShape 4"/>
                <p:cNvSpPr>
                  <a:spLocks noChangeArrowheads="1"/>
                </p:cNvSpPr>
                <p:nvPr/>
              </p:nvSpPr>
              <p:spPr bwMode="auto">
                <a:xfrm>
                  <a:off x="5991651" y="3293129"/>
                  <a:ext cx="768096" cy="770626"/>
                </a:xfrm>
                <a:prstGeom prst="flowChartConnector">
                  <a:avLst/>
                </a:prstGeom>
                <a:solidFill>
                  <a:schemeClr val="accent1">
                    <a:lumMod val="40000"/>
                    <a:lumOff val="60000"/>
                  </a:schemeClr>
                </a:solidFill>
                <a:ln w="9525">
                  <a:solidFill>
                    <a:schemeClr val="tx1"/>
                  </a:solidFill>
                  <a:miter lim="800000"/>
                  <a:headEnd/>
                  <a:tailEnd/>
                </a:ln>
                <a:effec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CN" sz="1400" b="1" i="1" dirty="0" smtClean="0">
                            <a:latin typeface="Cambria Math"/>
                            <a:ea typeface="宋体" charset="-122"/>
                          </a:rPr>
                          <m:t>𝑿</m:t>
                        </m:r>
                      </m:oMath>
                    </m:oMathPara>
                  </a14:m>
                  <a:endParaRPr lang="en-US" altLang="zh-CN" sz="1400" b="1" dirty="0">
                    <a:ea typeface="宋体" charset="-122"/>
                  </a:endParaRPr>
                </a:p>
              </p:txBody>
            </p:sp>
          </mc:Choice>
          <mc:Fallback xmlns="">
            <p:sp>
              <p:nvSpPr>
                <p:cNvPr id="13" name="AutoShape 4"/>
                <p:cNvSpPr>
                  <a:spLocks noRot="1" noChangeAspect="1" noMove="1" noResize="1" noEditPoints="1" noAdjustHandles="1" noChangeArrowheads="1" noChangeShapeType="1" noTextEdit="1"/>
                </p:cNvSpPr>
                <p:nvPr/>
              </p:nvSpPr>
              <p:spPr bwMode="auto">
                <a:xfrm>
                  <a:off x="5991651" y="3293129"/>
                  <a:ext cx="768096" cy="770626"/>
                </a:xfrm>
                <a:prstGeom prst="flowChartConnector">
                  <a:avLst/>
                </a:prstGeom>
                <a:blipFill rotWithShape="1">
                  <a:blip r:embed="rId6"/>
                  <a:stretch>
                    <a:fillRect/>
                  </a:stretch>
                </a:blipFill>
                <a:ln w="9525">
                  <a:solidFill>
                    <a:schemeClr val="tx1"/>
                  </a:solid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AutoShape 5"/>
                <p:cNvSpPr>
                  <a:spLocks noChangeArrowheads="1"/>
                </p:cNvSpPr>
                <p:nvPr/>
              </p:nvSpPr>
              <p:spPr bwMode="auto">
                <a:xfrm>
                  <a:off x="4967523" y="1798720"/>
                  <a:ext cx="768096" cy="770626"/>
                </a:xfrm>
                <a:prstGeom prst="flowChartConnector">
                  <a:avLst/>
                </a:prstGeom>
                <a:solidFill>
                  <a:schemeClr val="accent1">
                    <a:lumMod val="40000"/>
                    <a:lumOff val="60000"/>
                  </a:schemeClr>
                </a:solidFill>
                <a:ln w="9525">
                  <a:solidFill>
                    <a:schemeClr val="tx1"/>
                  </a:solidFill>
                  <a:miter lim="800000"/>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altLang="zh-CN" sz="1400" b="1" i="1" dirty="0" smtClean="0">
                            <a:latin typeface="Cambria Math"/>
                            <a:ea typeface="宋体" charset="-122"/>
                          </a:rPr>
                          <m:t>𝑰𝑫𝑹</m:t>
                        </m:r>
                      </m:oMath>
                    </m:oMathPara>
                  </a14:m>
                  <a:endParaRPr lang="en-US" altLang="zh-CN" sz="1400" b="1" dirty="0">
                    <a:ea typeface="宋体" charset="-122"/>
                  </a:endParaRPr>
                </a:p>
              </p:txBody>
            </p:sp>
          </mc:Choice>
          <mc:Fallback xmlns="">
            <p:sp>
              <p:nvSpPr>
                <p:cNvPr id="14" name="AutoShape 5"/>
                <p:cNvSpPr>
                  <a:spLocks noRot="1" noChangeAspect="1" noMove="1" noResize="1" noEditPoints="1" noAdjustHandles="1" noChangeArrowheads="1" noChangeShapeType="1" noTextEdit="1"/>
                </p:cNvSpPr>
                <p:nvPr/>
              </p:nvSpPr>
              <p:spPr bwMode="auto">
                <a:xfrm>
                  <a:off x="4967523" y="1798720"/>
                  <a:ext cx="768096" cy="770626"/>
                </a:xfrm>
                <a:prstGeom prst="flowChartConnector">
                  <a:avLst/>
                </a:prstGeom>
                <a:blipFill rotWithShape="1">
                  <a:blip r:embed="rId7"/>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962401" y="1749373"/>
                  <a:ext cx="772519" cy="738664"/>
                </a:xfrm>
                <a:prstGeom prst="rect">
                  <a:avLst/>
                </a:prstGeom>
                <a:noFill/>
              </p:spPr>
              <p:txBody>
                <a:bodyPr wrap="none" rtlCol="0">
                  <a:spAutoFit/>
                </a:bodyPr>
                <a:lstStyle/>
                <a:p>
                  <a14:m>
                    <m:oMath xmlns:m="http://schemas.openxmlformats.org/officeDocument/2006/math">
                      <m:sSub>
                        <m:sSubPr>
                          <m:ctrlPr>
                            <a:rPr lang="en-US" altLang="zh-CN" sz="1400" b="0" i="1" dirty="0" smtClean="0">
                              <a:latin typeface="Cambria Math" panose="02040503050406030204" pitchFamily="18" charset="0"/>
                            </a:rPr>
                          </m:ctrlPr>
                        </m:sSubPr>
                        <m:e>
                          <m:r>
                            <a:rPr lang="en-US" altLang="zh-CN" sz="1400" b="0" i="1" dirty="0">
                              <a:latin typeface="Cambria Math"/>
                            </a:rPr>
                            <m:t>𝑖𝑑𝑟</m:t>
                          </m:r>
                        </m:e>
                        <m:sub>
                          <m:r>
                            <a:rPr lang="en-US" altLang="zh-CN" sz="1400" b="0" i="1" dirty="0" smtClean="0">
                              <a:latin typeface="Cambria Math"/>
                            </a:rPr>
                            <m:t>1</m:t>
                          </m:r>
                        </m:sub>
                      </m:sSub>
                    </m:oMath>
                  </a14:m>
                  <a:r>
                    <a:rPr lang="en-US" altLang="zh-CN" sz="1400" b="0" dirty="0" smtClean="0"/>
                    <a:t>=</a:t>
                  </a:r>
                  <a:r>
                    <a:rPr lang="zh-CN" altLang="en-US" sz="1400" b="0" dirty="0" smtClean="0"/>
                    <a:t>远</a:t>
                  </a:r>
                  <a:endParaRPr lang="en-US" altLang="zh-CN" sz="1400" b="0" dirty="0" smtClean="0"/>
                </a:p>
                <a:p>
                  <a14:m>
                    <m:oMath xmlns:m="http://schemas.openxmlformats.org/officeDocument/2006/math">
                      <m:sSub>
                        <m:sSubPr>
                          <m:ctrlPr>
                            <a:rPr lang="en-US" altLang="zh-CN" sz="1400" b="0" i="1" dirty="0">
                              <a:latin typeface="Cambria Math" panose="02040503050406030204" pitchFamily="18" charset="0"/>
                            </a:rPr>
                          </m:ctrlPr>
                        </m:sSubPr>
                        <m:e>
                          <m:r>
                            <a:rPr lang="en-US" altLang="zh-CN" sz="1400" b="0" i="1" dirty="0">
                              <a:latin typeface="Cambria Math"/>
                            </a:rPr>
                            <m:t>𝑖𝑑𝑟</m:t>
                          </m:r>
                        </m:e>
                        <m:sub>
                          <m:r>
                            <a:rPr lang="en-US" altLang="zh-CN" sz="1400" b="0" i="1" dirty="0" smtClean="0">
                              <a:latin typeface="Cambria Math"/>
                            </a:rPr>
                            <m:t>2</m:t>
                          </m:r>
                        </m:sub>
                      </m:sSub>
                    </m:oMath>
                  </a14:m>
                  <a:r>
                    <a:rPr lang="en-US" altLang="zh-CN" sz="1400" b="0" dirty="0" smtClean="0"/>
                    <a:t>=</a:t>
                  </a:r>
                  <a:r>
                    <a:rPr lang="zh-CN" altLang="en-US" sz="1400" b="0" dirty="0" smtClean="0"/>
                    <a:t>中</a:t>
                  </a:r>
                  <a:endParaRPr lang="en-US" altLang="zh-CN" sz="1400" b="0" dirty="0" smtClean="0"/>
                </a:p>
                <a:p>
                  <a14:m>
                    <m:oMath xmlns:m="http://schemas.openxmlformats.org/officeDocument/2006/math">
                      <m:sSub>
                        <m:sSubPr>
                          <m:ctrlPr>
                            <a:rPr lang="en-US" altLang="zh-CN" sz="1400" b="0" i="1" dirty="0">
                              <a:latin typeface="Cambria Math" panose="02040503050406030204" pitchFamily="18" charset="0"/>
                            </a:rPr>
                          </m:ctrlPr>
                        </m:sSubPr>
                        <m:e>
                          <m:r>
                            <a:rPr lang="en-US" altLang="zh-CN" sz="1400" b="0" i="1" dirty="0">
                              <a:latin typeface="Cambria Math"/>
                            </a:rPr>
                            <m:t>𝑖𝑑𝑟</m:t>
                          </m:r>
                        </m:e>
                        <m:sub>
                          <m:r>
                            <a:rPr lang="en-US" altLang="zh-CN" sz="1400" b="0" i="1" dirty="0" smtClean="0">
                              <a:latin typeface="Cambria Math"/>
                            </a:rPr>
                            <m:t>3</m:t>
                          </m:r>
                        </m:sub>
                      </m:sSub>
                    </m:oMath>
                  </a14:m>
                  <a:r>
                    <a:rPr lang="en-US" altLang="zh-CN" sz="1400" b="0" dirty="0" smtClean="0"/>
                    <a:t>=</a:t>
                  </a:r>
                  <a:r>
                    <a:rPr lang="zh-CN" altLang="en-US" sz="1400" b="0" dirty="0" smtClean="0"/>
                    <a:t>近</a:t>
                  </a:r>
                  <a:endParaRPr lang="zh-CN" altLang="en-US" sz="1400" b="0" dirty="0"/>
                </a:p>
              </p:txBody>
            </p:sp>
          </mc:Choice>
          <mc:Fallback xmlns="">
            <p:sp>
              <p:nvSpPr>
                <p:cNvPr id="18" name="TextBox 17"/>
                <p:cNvSpPr txBox="1">
                  <a:spLocks noRot="1" noChangeAspect="1" noMove="1" noResize="1" noEditPoints="1" noAdjustHandles="1" noChangeArrowheads="1" noChangeShapeType="1" noTextEdit="1"/>
                </p:cNvSpPr>
                <p:nvPr/>
              </p:nvSpPr>
              <p:spPr>
                <a:xfrm>
                  <a:off x="3962401" y="1749373"/>
                  <a:ext cx="772519" cy="738664"/>
                </a:xfrm>
                <a:prstGeom prst="rect">
                  <a:avLst/>
                </a:prstGeom>
                <a:blipFill rotWithShape="1">
                  <a:blip r:embed="rId8"/>
                  <a:stretch>
                    <a:fillRect t="-1653" r="-1575" b="-82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881730" y="1410819"/>
                  <a:ext cx="843501"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a:rPr>
                          <m:t>𝑷</m:t>
                        </m:r>
                        <m:r>
                          <a:rPr lang="en-US" altLang="zh-CN" sz="1400" b="1" i="1" smtClean="0">
                            <a:latin typeface="Cambria Math"/>
                          </a:rPr>
                          <m:t>(</m:t>
                        </m:r>
                        <m:r>
                          <a:rPr lang="en-US" altLang="zh-CN" sz="1400" b="1" i="1" smtClean="0">
                            <a:latin typeface="Cambria Math"/>
                          </a:rPr>
                          <m:t>𝑰𝑫𝑹</m:t>
                        </m:r>
                        <m:r>
                          <a:rPr lang="en-US" altLang="zh-CN" sz="1400" b="1" i="1" smtClean="0">
                            <a:latin typeface="Cambria Math"/>
                          </a:rPr>
                          <m:t>)</m:t>
                        </m:r>
                      </m:oMath>
                    </m:oMathPara>
                  </a14:m>
                  <a:endParaRPr lang="zh-CN" altLang="en-US" sz="1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4881730" y="1410819"/>
                  <a:ext cx="843501" cy="307777"/>
                </a:xfrm>
                <a:prstGeom prst="rect">
                  <a:avLst/>
                </a:prstGeom>
                <a:blipFill rotWithShape="1">
                  <a:blip r:embed="rId9"/>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920148" y="1410819"/>
                  <a:ext cx="6222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a:rPr>
                          <m:t>𝑷</m:t>
                        </m:r>
                        <m:r>
                          <a:rPr lang="en-US" altLang="zh-CN" sz="1400" b="1" i="1" smtClean="0">
                            <a:latin typeface="Cambria Math"/>
                          </a:rPr>
                          <m:t>(</m:t>
                        </m:r>
                        <m:r>
                          <a:rPr lang="en-US" altLang="zh-CN" sz="1400" b="1" i="1" smtClean="0">
                            <a:latin typeface="Cambria Math"/>
                          </a:rPr>
                          <m:t>𝑽</m:t>
                        </m:r>
                        <m:r>
                          <a:rPr lang="en-US" altLang="zh-CN" sz="1400" b="1" i="1" smtClean="0">
                            <a:latin typeface="Cambria Math"/>
                          </a:rPr>
                          <m:t>)</m:t>
                        </m:r>
                      </m:oMath>
                    </m:oMathPara>
                  </a14:m>
                  <a:endParaRPr lang="zh-CN" altLang="en-US" sz="1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6920148" y="1410819"/>
                  <a:ext cx="622285" cy="307777"/>
                </a:xfrm>
                <a:prstGeom prst="rect">
                  <a:avLst/>
                </a:prstGeom>
                <a:blipFill rotWithShape="1">
                  <a:blip r:embed="rId10"/>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648200" y="2667000"/>
                  <a:ext cx="102463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a:rPr>
                          <m:t>𝑷</m:t>
                        </m:r>
                        <m:r>
                          <a:rPr lang="en-US" altLang="zh-CN" sz="1400" b="1" i="1" smtClean="0">
                            <a:latin typeface="Cambria Math"/>
                          </a:rPr>
                          <m:t>(</m:t>
                        </m:r>
                        <m:r>
                          <a:rPr lang="en-US" altLang="zh-CN" sz="1400" b="1" i="1" smtClean="0">
                            <a:latin typeface="Cambria Math"/>
                          </a:rPr>
                          <m:t>𝑿</m:t>
                        </m:r>
                        <m:r>
                          <a:rPr lang="en-US" altLang="zh-CN" sz="1400" b="1" i="1" smtClean="0">
                            <a:latin typeface="Cambria Math"/>
                          </a:rPr>
                          <m:t>|</m:t>
                        </m:r>
                        <m:r>
                          <a:rPr lang="en-US" altLang="zh-CN" sz="1400" b="1" i="1" smtClean="0">
                            <a:latin typeface="Cambria Math"/>
                          </a:rPr>
                          <m:t>𝑰𝑫𝑹</m:t>
                        </m:r>
                        <m:r>
                          <a:rPr lang="en-US" altLang="zh-CN" sz="1400" b="1" i="1" smtClean="0">
                            <a:latin typeface="Cambria Math"/>
                          </a:rPr>
                          <m:t>)</m:t>
                        </m:r>
                      </m:oMath>
                    </m:oMathPara>
                  </a14:m>
                  <a:endParaRPr lang="zh-CN" altLang="en-US" sz="1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4648200" y="2667000"/>
                  <a:ext cx="1024639" cy="307777"/>
                </a:xfrm>
                <a:prstGeom prst="rect">
                  <a:avLst/>
                </a:prstGeom>
                <a:blipFill rotWithShape="1">
                  <a:blip r:embed="rId11"/>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934201" y="2667000"/>
                  <a:ext cx="80342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a:rPr>
                          <m:t>𝑷</m:t>
                        </m:r>
                        <m:r>
                          <a:rPr lang="en-US" altLang="zh-CN" sz="1400" b="1" i="1" smtClean="0">
                            <a:latin typeface="Cambria Math"/>
                          </a:rPr>
                          <m:t>(</m:t>
                        </m:r>
                        <m:r>
                          <a:rPr lang="en-US" altLang="zh-CN" sz="1400" b="1" i="1" smtClean="0">
                            <a:latin typeface="Cambria Math"/>
                          </a:rPr>
                          <m:t>𝑿</m:t>
                        </m:r>
                        <m:r>
                          <a:rPr lang="en-US" altLang="zh-CN" sz="1400" b="1" i="1" smtClean="0">
                            <a:latin typeface="Cambria Math"/>
                          </a:rPr>
                          <m:t>|</m:t>
                        </m:r>
                        <m:r>
                          <a:rPr lang="en-US" altLang="zh-CN" sz="1400" b="1" i="1" smtClean="0">
                            <a:latin typeface="Cambria Math"/>
                          </a:rPr>
                          <m:t>𝑽</m:t>
                        </m:r>
                        <m:r>
                          <a:rPr lang="en-US" altLang="zh-CN" sz="1400" b="1" i="1" smtClean="0">
                            <a:latin typeface="Cambria Math"/>
                          </a:rPr>
                          <m:t>)</m:t>
                        </m:r>
                      </m:oMath>
                    </m:oMathPara>
                  </a14:m>
                  <a:endParaRPr lang="zh-CN" altLang="en-US" sz="1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6934201" y="2667000"/>
                  <a:ext cx="803425" cy="307777"/>
                </a:xfrm>
                <a:prstGeom prst="rect">
                  <a:avLst/>
                </a:prstGeom>
                <a:blipFill rotWithShape="1">
                  <a:blip r:embed="rId12"/>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4868156" y="5628370"/>
                  <a:ext cx="84510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a:rPr>
                          <m:t>𝑷</m:t>
                        </m:r>
                        <m:r>
                          <a:rPr lang="en-US" altLang="zh-CN" sz="1400" b="1" i="1" smtClean="0">
                            <a:latin typeface="Cambria Math"/>
                          </a:rPr>
                          <m:t>(</m:t>
                        </m:r>
                        <m:r>
                          <a:rPr lang="en-US" altLang="zh-CN" sz="1400" b="1" i="1" smtClean="0">
                            <a:latin typeface="Cambria Math"/>
                          </a:rPr>
                          <m:t>𝑹𝑪𝑺</m:t>
                        </m:r>
                        <m:r>
                          <a:rPr lang="en-US" altLang="zh-CN" sz="1400" b="1" i="1" smtClean="0">
                            <a:latin typeface="Cambria Math"/>
                          </a:rPr>
                          <m:t>)</m:t>
                        </m:r>
                      </m:oMath>
                    </m:oMathPara>
                  </a14:m>
                  <a:endParaRPr lang="zh-CN" altLang="en-US" sz="1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4868156" y="5628370"/>
                  <a:ext cx="845103" cy="307777"/>
                </a:xfrm>
                <a:prstGeom prst="rect">
                  <a:avLst/>
                </a:prstGeom>
                <a:blipFill rotWithShape="1">
                  <a:blip r:embed="rId13"/>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801970" y="5628370"/>
                  <a:ext cx="8883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a:rPr>
                          <m:t>𝑷</m:t>
                        </m:r>
                        <m:r>
                          <a:rPr lang="en-US" altLang="zh-CN" sz="1400" b="1" i="1" smtClean="0">
                            <a:latin typeface="Cambria Math"/>
                          </a:rPr>
                          <m:t>(</m:t>
                        </m:r>
                        <m:r>
                          <a:rPr lang="en-US" altLang="zh-CN" sz="1400" b="1" i="1" smtClean="0">
                            <a:latin typeface="Cambria Math"/>
                          </a:rPr>
                          <m:t>𝑬𝑺𝑴</m:t>
                        </m:r>
                        <m:r>
                          <a:rPr lang="en-US" altLang="zh-CN" sz="1400" b="1" i="1" smtClean="0">
                            <a:latin typeface="Cambria Math"/>
                          </a:rPr>
                          <m:t>)</m:t>
                        </m:r>
                      </m:oMath>
                    </m:oMathPara>
                  </a14:m>
                  <a:endParaRPr lang="zh-CN" altLang="en-US" sz="1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801970" y="5628370"/>
                  <a:ext cx="888384" cy="307777"/>
                </a:xfrm>
                <a:prstGeom prst="rect">
                  <a:avLst/>
                </a:prstGeom>
                <a:blipFill rotWithShape="1">
                  <a:blip r:embed="rId14"/>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648200" y="4385846"/>
                  <a:ext cx="102624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a:rPr>
                          <m:t>𝑷</m:t>
                        </m:r>
                        <m:r>
                          <a:rPr lang="en-US" altLang="zh-CN" sz="1400" b="1" i="1" smtClean="0">
                            <a:latin typeface="Cambria Math"/>
                          </a:rPr>
                          <m:t>(</m:t>
                        </m:r>
                        <m:r>
                          <a:rPr lang="en-US" altLang="zh-CN" sz="1400" b="1" i="1" smtClean="0">
                            <a:latin typeface="Cambria Math"/>
                          </a:rPr>
                          <m:t>𝑹𝑪𝑺</m:t>
                        </m:r>
                        <m:r>
                          <a:rPr lang="en-US" altLang="zh-CN" sz="1400" b="1" i="1" smtClean="0">
                            <a:latin typeface="Cambria Math"/>
                          </a:rPr>
                          <m:t>|</m:t>
                        </m:r>
                        <m:r>
                          <a:rPr lang="en-US" altLang="zh-CN" sz="1400" b="1" i="1" smtClean="0">
                            <a:latin typeface="Cambria Math"/>
                          </a:rPr>
                          <m:t>𝑿</m:t>
                        </m:r>
                        <m:r>
                          <a:rPr lang="en-US" altLang="zh-CN" sz="1400" b="1" i="1" smtClean="0">
                            <a:latin typeface="Cambria Math"/>
                          </a:rPr>
                          <m:t>)</m:t>
                        </m:r>
                      </m:oMath>
                    </m:oMathPara>
                  </a14:m>
                  <a:endParaRPr lang="zh-CN" altLang="en-US" sz="1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4648200" y="4385846"/>
                  <a:ext cx="1026242" cy="307777"/>
                </a:xfrm>
                <a:prstGeom prst="rect">
                  <a:avLst/>
                </a:prstGeom>
                <a:blipFill rotWithShape="1">
                  <a:blip r:embed="rId15"/>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6920148" y="4385846"/>
                  <a:ext cx="106952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a:rPr>
                          <m:t>𝑷</m:t>
                        </m:r>
                        <m:r>
                          <a:rPr lang="en-US" altLang="zh-CN" sz="1400" b="1" i="1" smtClean="0">
                            <a:latin typeface="Cambria Math"/>
                          </a:rPr>
                          <m:t>(</m:t>
                        </m:r>
                        <m:r>
                          <a:rPr lang="en-US" altLang="zh-CN" sz="1400" b="1" i="1" smtClean="0">
                            <a:latin typeface="Cambria Math"/>
                          </a:rPr>
                          <m:t>𝑬𝑺𝑴</m:t>
                        </m:r>
                        <m:r>
                          <a:rPr lang="en-US" altLang="zh-CN" sz="1400" b="1" i="1" smtClean="0">
                            <a:latin typeface="Cambria Math"/>
                          </a:rPr>
                          <m:t>|</m:t>
                        </m:r>
                        <m:r>
                          <a:rPr lang="en-US" altLang="zh-CN" sz="1400" b="1" i="1" smtClean="0">
                            <a:latin typeface="Cambria Math"/>
                          </a:rPr>
                          <m:t>𝑿</m:t>
                        </m:r>
                        <m:r>
                          <a:rPr lang="en-US" altLang="zh-CN" sz="1400" b="1" i="1" smtClean="0">
                            <a:latin typeface="Cambria Math"/>
                          </a:rPr>
                          <m:t>)</m:t>
                        </m:r>
                      </m:oMath>
                    </m:oMathPara>
                  </a14:m>
                  <a:endParaRPr lang="zh-CN" altLang="en-US" sz="1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6920148" y="4385846"/>
                  <a:ext cx="1069524" cy="307777"/>
                </a:xfrm>
                <a:prstGeom prst="rect">
                  <a:avLst/>
                </a:prstGeom>
                <a:blipFill rotWithShape="1">
                  <a:blip r:embed="rId16"/>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7828998" y="1742170"/>
                  <a:ext cx="657552" cy="738664"/>
                </a:xfrm>
                <a:prstGeom prst="rect">
                  <a:avLst/>
                </a:prstGeom>
                <a:noFill/>
              </p:spPr>
              <p:txBody>
                <a:bodyPr wrap="none" rtlCol="0">
                  <a:spAutoFit/>
                </a:bodyPr>
                <a:lstStyle/>
                <a:p>
                  <a14:m>
                    <m:oMath xmlns:m="http://schemas.openxmlformats.org/officeDocument/2006/math">
                      <m:sSub>
                        <m:sSubPr>
                          <m:ctrlPr>
                            <a:rPr lang="en-US" altLang="zh-CN" sz="1400" b="0" i="1" dirty="0" smtClean="0">
                              <a:latin typeface="Cambria Math" panose="02040503050406030204" pitchFamily="18" charset="0"/>
                            </a:rPr>
                          </m:ctrlPr>
                        </m:sSubPr>
                        <m:e>
                          <m:r>
                            <a:rPr lang="en-US" altLang="zh-CN" sz="1400" b="0" i="1" dirty="0">
                              <a:latin typeface="Cambria Math"/>
                            </a:rPr>
                            <m:t>𝑣</m:t>
                          </m:r>
                        </m:e>
                        <m:sub>
                          <m:r>
                            <a:rPr lang="en-US" altLang="zh-CN" sz="1400" b="0" i="1" dirty="0" smtClean="0">
                              <a:latin typeface="Cambria Math"/>
                            </a:rPr>
                            <m:t>1</m:t>
                          </m:r>
                        </m:sub>
                      </m:sSub>
                    </m:oMath>
                  </a14:m>
                  <a:r>
                    <a:rPr lang="en-US" altLang="zh-CN" sz="1400" b="0" dirty="0" smtClean="0"/>
                    <a:t>=</a:t>
                  </a:r>
                  <a:r>
                    <a:rPr lang="zh-CN" altLang="en-US" sz="1400" b="0" dirty="0" smtClean="0"/>
                    <a:t>高</a:t>
                  </a:r>
                  <a:endParaRPr lang="en-US" altLang="zh-CN" sz="1400" b="0" dirty="0" smtClean="0"/>
                </a:p>
                <a:p>
                  <a14:m>
                    <m:oMath xmlns:m="http://schemas.openxmlformats.org/officeDocument/2006/math">
                      <m:sSub>
                        <m:sSubPr>
                          <m:ctrlPr>
                            <a:rPr lang="en-US" altLang="zh-CN" sz="1400" b="0" i="1" dirty="0">
                              <a:latin typeface="Cambria Math" panose="02040503050406030204" pitchFamily="18" charset="0"/>
                            </a:rPr>
                          </m:ctrlPr>
                        </m:sSubPr>
                        <m:e>
                          <m:r>
                            <a:rPr lang="en-US" altLang="zh-CN" sz="1400" b="0" i="1" dirty="0">
                              <a:latin typeface="Cambria Math"/>
                            </a:rPr>
                            <m:t>𝑣</m:t>
                          </m:r>
                        </m:e>
                        <m:sub>
                          <m:r>
                            <a:rPr lang="en-US" altLang="zh-CN" sz="1400" b="0" i="1" dirty="0" smtClean="0">
                              <a:latin typeface="Cambria Math"/>
                            </a:rPr>
                            <m:t>2</m:t>
                          </m:r>
                        </m:sub>
                      </m:sSub>
                    </m:oMath>
                  </a14:m>
                  <a:r>
                    <a:rPr lang="en-US" altLang="zh-CN" sz="1400" b="0" dirty="0" smtClean="0"/>
                    <a:t>=</a:t>
                  </a:r>
                  <a:r>
                    <a:rPr lang="zh-CN" altLang="en-US" sz="1400" b="0" dirty="0" smtClean="0"/>
                    <a:t>中</a:t>
                  </a:r>
                  <a:endParaRPr lang="en-US" altLang="zh-CN" sz="1400" b="0" dirty="0" smtClean="0"/>
                </a:p>
                <a:p>
                  <a14:m>
                    <m:oMath xmlns:m="http://schemas.openxmlformats.org/officeDocument/2006/math">
                      <m:sSub>
                        <m:sSubPr>
                          <m:ctrlPr>
                            <a:rPr lang="en-US" altLang="zh-CN" sz="1400" b="0" i="1" dirty="0">
                              <a:latin typeface="Cambria Math" panose="02040503050406030204" pitchFamily="18" charset="0"/>
                            </a:rPr>
                          </m:ctrlPr>
                        </m:sSubPr>
                        <m:e>
                          <m:r>
                            <a:rPr lang="en-US" altLang="zh-CN" sz="1400" b="0" i="1" dirty="0">
                              <a:latin typeface="Cambria Math"/>
                            </a:rPr>
                            <m:t>𝑣</m:t>
                          </m:r>
                        </m:e>
                        <m:sub>
                          <m:r>
                            <a:rPr lang="en-US" altLang="zh-CN" sz="1400" b="0" i="1" dirty="0" smtClean="0">
                              <a:latin typeface="Cambria Math"/>
                            </a:rPr>
                            <m:t>3</m:t>
                          </m:r>
                        </m:sub>
                      </m:sSub>
                    </m:oMath>
                  </a14:m>
                  <a:r>
                    <a:rPr lang="en-US" altLang="zh-CN" sz="1400" b="0" dirty="0" smtClean="0"/>
                    <a:t>=</a:t>
                  </a:r>
                  <a:r>
                    <a:rPr lang="zh-CN" altLang="en-US" sz="1400" b="0" dirty="0"/>
                    <a:t>低</a:t>
                  </a:r>
                </a:p>
              </p:txBody>
            </p:sp>
          </mc:Choice>
          <mc:Fallback xmlns="">
            <p:sp>
              <p:nvSpPr>
                <p:cNvPr id="27" name="TextBox 26"/>
                <p:cNvSpPr txBox="1">
                  <a:spLocks noRot="1" noChangeAspect="1" noMove="1" noResize="1" noEditPoints="1" noAdjustHandles="1" noChangeArrowheads="1" noChangeShapeType="1" noTextEdit="1"/>
                </p:cNvSpPr>
                <p:nvPr/>
              </p:nvSpPr>
              <p:spPr>
                <a:xfrm>
                  <a:off x="7828998" y="1742170"/>
                  <a:ext cx="657552" cy="738664"/>
                </a:xfrm>
                <a:prstGeom prst="rect">
                  <a:avLst/>
                </a:prstGeom>
                <a:blipFill rotWithShape="1">
                  <a:blip r:embed="rId17"/>
                  <a:stretch>
                    <a:fillRect t="-1653" r="-926" b="-82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3962400" y="4692414"/>
                  <a:ext cx="806631" cy="738664"/>
                </a:xfrm>
                <a:prstGeom prst="rect">
                  <a:avLst/>
                </a:prstGeom>
                <a:noFill/>
              </p:spPr>
              <p:txBody>
                <a:bodyPr wrap="none" rtlCol="0">
                  <a:spAutoFit/>
                </a:bodyPr>
                <a:lstStyle/>
                <a:p>
                  <a14:m>
                    <m:oMath xmlns:m="http://schemas.openxmlformats.org/officeDocument/2006/math">
                      <m:sSub>
                        <m:sSubPr>
                          <m:ctrlPr>
                            <a:rPr lang="en-US" altLang="zh-CN" sz="1400" b="0" i="1" dirty="0" smtClean="0">
                              <a:latin typeface="Cambria Math" panose="02040503050406030204" pitchFamily="18" charset="0"/>
                            </a:rPr>
                          </m:ctrlPr>
                        </m:sSubPr>
                        <m:e>
                          <m:r>
                            <a:rPr lang="en-US" altLang="zh-CN" sz="1400" b="0" i="1" dirty="0">
                              <a:latin typeface="Cambria Math"/>
                            </a:rPr>
                            <m:t>𝑟𝑐𝑠</m:t>
                          </m:r>
                        </m:e>
                        <m:sub>
                          <m:r>
                            <a:rPr lang="en-US" altLang="zh-CN" sz="1400" b="0" i="1" dirty="0" smtClean="0">
                              <a:latin typeface="Cambria Math"/>
                            </a:rPr>
                            <m:t>1</m:t>
                          </m:r>
                        </m:sub>
                      </m:sSub>
                    </m:oMath>
                  </a14:m>
                  <a:r>
                    <a:rPr lang="en-US" altLang="zh-CN" sz="1400" b="0" dirty="0" smtClean="0"/>
                    <a:t>=</a:t>
                  </a:r>
                  <a:r>
                    <a:rPr lang="zh-CN" altLang="en-US" sz="1400" b="0" dirty="0" smtClean="0"/>
                    <a:t>大</a:t>
                  </a:r>
                  <a:endParaRPr lang="en-US" altLang="zh-CN" sz="1400" b="0" dirty="0" smtClean="0"/>
                </a:p>
                <a:p>
                  <a14:m>
                    <m:oMath xmlns:m="http://schemas.openxmlformats.org/officeDocument/2006/math">
                      <m:sSub>
                        <m:sSubPr>
                          <m:ctrlPr>
                            <a:rPr lang="en-US" altLang="zh-CN" sz="1400" b="0" i="1" dirty="0">
                              <a:latin typeface="Cambria Math" panose="02040503050406030204" pitchFamily="18" charset="0"/>
                            </a:rPr>
                          </m:ctrlPr>
                        </m:sSubPr>
                        <m:e>
                          <m:r>
                            <a:rPr lang="en-US" altLang="zh-CN" sz="1400" b="0" i="1" dirty="0">
                              <a:latin typeface="Cambria Math"/>
                            </a:rPr>
                            <m:t>𝑟𝑐𝑠</m:t>
                          </m:r>
                        </m:e>
                        <m:sub>
                          <m:r>
                            <a:rPr lang="en-US" altLang="zh-CN" sz="1400" b="0" i="1" dirty="0" smtClean="0">
                              <a:latin typeface="Cambria Math"/>
                            </a:rPr>
                            <m:t>2</m:t>
                          </m:r>
                        </m:sub>
                      </m:sSub>
                    </m:oMath>
                  </a14:m>
                  <a:r>
                    <a:rPr lang="en-US" altLang="zh-CN" sz="1400" b="0" dirty="0" smtClean="0"/>
                    <a:t>=</a:t>
                  </a:r>
                  <a:r>
                    <a:rPr lang="zh-CN" altLang="en-US" sz="1400" b="0" dirty="0" smtClean="0"/>
                    <a:t>中</a:t>
                  </a:r>
                  <a:endParaRPr lang="en-US" altLang="zh-CN" sz="1400" b="0" dirty="0" smtClean="0"/>
                </a:p>
                <a:p>
                  <a14:m>
                    <m:oMath xmlns:m="http://schemas.openxmlformats.org/officeDocument/2006/math">
                      <m:sSub>
                        <m:sSubPr>
                          <m:ctrlPr>
                            <a:rPr lang="en-US" altLang="zh-CN" sz="1400" b="0" i="1" dirty="0">
                              <a:latin typeface="Cambria Math" panose="02040503050406030204" pitchFamily="18" charset="0"/>
                            </a:rPr>
                          </m:ctrlPr>
                        </m:sSubPr>
                        <m:e>
                          <m:r>
                            <a:rPr lang="en-US" altLang="zh-CN" sz="1400" b="0" i="1" dirty="0">
                              <a:latin typeface="Cambria Math"/>
                            </a:rPr>
                            <m:t>𝑟𝑐𝑠</m:t>
                          </m:r>
                        </m:e>
                        <m:sub>
                          <m:r>
                            <a:rPr lang="en-US" altLang="zh-CN" sz="1400" b="0" i="1" dirty="0" smtClean="0">
                              <a:latin typeface="Cambria Math"/>
                            </a:rPr>
                            <m:t>3</m:t>
                          </m:r>
                        </m:sub>
                      </m:sSub>
                    </m:oMath>
                  </a14:m>
                  <a:r>
                    <a:rPr lang="en-US" altLang="zh-CN" sz="1400" b="0" dirty="0" smtClean="0"/>
                    <a:t>=</a:t>
                  </a:r>
                  <a:r>
                    <a:rPr lang="zh-CN" altLang="en-US" sz="1400" b="0" dirty="0"/>
                    <a:t>小</a:t>
                  </a:r>
                </a:p>
              </p:txBody>
            </p:sp>
          </mc:Choice>
          <mc:Fallback xmlns="">
            <p:sp>
              <p:nvSpPr>
                <p:cNvPr id="28" name="TextBox 27"/>
                <p:cNvSpPr txBox="1">
                  <a:spLocks noRot="1" noChangeAspect="1" noMove="1" noResize="1" noEditPoints="1" noAdjustHandles="1" noChangeArrowheads="1" noChangeShapeType="1" noTextEdit="1"/>
                </p:cNvSpPr>
                <p:nvPr/>
              </p:nvSpPr>
              <p:spPr>
                <a:xfrm>
                  <a:off x="3962400" y="4692414"/>
                  <a:ext cx="806631" cy="738664"/>
                </a:xfrm>
                <a:prstGeom prst="rect">
                  <a:avLst/>
                </a:prstGeom>
                <a:blipFill rotWithShape="1">
                  <a:blip r:embed="rId18"/>
                  <a:stretch>
                    <a:fillRect t="-1653" r="-758" b="-82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891751" y="4692413"/>
                  <a:ext cx="870816" cy="738664"/>
                </a:xfrm>
                <a:prstGeom prst="rect">
                  <a:avLst/>
                </a:prstGeom>
                <a:noFill/>
              </p:spPr>
              <p:txBody>
                <a:bodyPr wrap="none" rtlCol="0">
                  <a:spAutoFit/>
                </a:bodyPr>
                <a:lstStyle/>
                <a:p>
                  <a14:m>
                    <m:oMath xmlns:m="http://schemas.openxmlformats.org/officeDocument/2006/math">
                      <m:sSub>
                        <m:sSubPr>
                          <m:ctrlPr>
                            <a:rPr lang="en-US" altLang="zh-CN" sz="1400" b="0" i="1" dirty="0" smtClean="0">
                              <a:latin typeface="Cambria Math" panose="02040503050406030204" pitchFamily="18" charset="0"/>
                            </a:rPr>
                          </m:ctrlPr>
                        </m:sSubPr>
                        <m:e>
                          <m:r>
                            <a:rPr lang="en-US" altLang="zh-CN" sz="1400" b="0" i="1" dirty="0">
                              <a:latin typeface="Cambria Math"/>
                            </a:rPr>
                            <m:t>𝑒𝑠𝑚</m:t>
                          </m:r>
                        </m:e>
                        <m:sub>
                          <m:r>
                            <a:rPr lang="en-US" altLang="zh-CN" sz="1400" b="0" i="1" dirty="0" smtClean="0">
                              <a:latin typeface="Cambria Math"/>
                            </a:rPr>
                            <m:t>1</m:t>
                          </m:r>
                        </m:sub>
                      </m:sSub>
                    </m:oMath>
                  </a14:m>
                  <a:r>
                    <a:rPr lang="en-US" altLang="zh-CN" sz="1400" b="0" dirty="0" smtClean="0"/>
                    <a:t>=</a:t>
                  </a:r>
                  <a:r>
                    <a:rPr lang="zh-CN" altLang="en-US" sz="1400" b="0" dirty="0" smtClean="0"/>
                    <a:t>优</a:t>
                  </a:r>
                  <a:endParaRPr lang="en-US" altLang="zh-CN" sz="1400" b="0" dirty="0" smtClean="0"/>
                </a:p>
                <a:p>
                  <a14:m>
                    <m:oMath xmlns:m="http://schemas.openxmlformats.org/officeDocument/2006/math">
                      <m:sSub>
                        <m:sSubPr>
                          <m:ctrlPr>
                            <a:rPr lang="en-US" altLang="zh-CN" sz="1400" b="0" i="1" dirty="0">
                              <a:latin typeface="Cambria Math" panose="02040503050406030204" pitchFamily="18" charset="0"/>
                            </a:rPr>
                          </m:ctrlPr>
                        </m:sSubPr>
                        <m:e>
                          <m:r>
                            <a:rPr lang="en-US" altLang="zh-CN" sz="1400" b="0" i="1" dirty="0">
                              <a:latin typeface="Cambria Math"/>
                            </a:rPr>
                            <m:t>𝑒𝑠𝑚</m:t>
                          </m:r>
                        </m:e>
                        <m:sub>
                          <m:r>
                            <a:rPr lang="en-US" altLang="zh-CN" sz="1400" b="0" i="1" dirty="0" smtClean="0">
                              <a:latin typeface="Cambria Math"/>
                            </a:rPr>
                            <m:t>2</m:t>
                          </m:r>
                        </m:sub>
                      </m:sSub>
                    </m:oMath>
                  </a14:m>
                  <a:r>
                    <a:rPr lang="en-US" altLang="zh-CN" sz="1400" b="0" dirty="0" smtClean="0"/>
                    <a:t>=</a:t>
                  </a:r>
                  <a:r>
                    <a:rPr lang="zh-CN" altLang="en-US" sz="1400" b="0" dirty="0" smtClean="0"/>
                    <a:t>中</a:t>
                  </a:r>
                  <a:endParaRPr lang="en-US" altLang="zh-CN" sz="1400" b="0" dirty="0" smtClean="0"/>
                </a:p>
                <a:p>
                  <a14:m>
                    <m:oMath xmlns:m="http://schemas.openxmlformats.org/officeDocument/2006/math">
                      <m:sSub>
                        <m:sSubPr>
                          <m:ctrlPr>
                            <a:rPr lang="en-US" altLang="zh-CN" sz="1400" b="0" i="1" dirty="0">
                              <a:latin typeface="Cambria Math" panose="02040503050406030204" pitchFamily="18" charset="0"/>
                            </a:rPr>
                          </m:ctrlPr>
                        </m:sSubPr>
                        <m:e>
                          <m:r>
                            <a:rPr lang="en-US" altLang="zh-CN" sz="1400" b="0" i="1" dirty="0">
                              <a:latin typeface="Cambria Math"/>
                            </a:rPr>
                            <m:t>𝑒𝑠𝑚</m:t>
                          </m:r>
                        </m:e>
                        <m:sub>
                          <m:r>
                            <a:rPr lang="en-US" altLang="zh-CN" sz="1400" b="0" i="1" dirty="0" smtClean="0">
                              <a:latin typeface="Cambria Math"/>
                            </a:rPr>
                            <m:t>3</m:t>
                          </m:r>
                        </m:sub>
                      </m:sSub>
                    </m:oMath>
                  </a14:m>
                  <a:r>
                    <a:rPr lang="en-US" altLang="zh-CN" sz="1400" b="0" dirty="0" smtClean="0"/>
                    <a:t>=</a:t>
                  </a:r>
                  <a:r>
                    <a:rPr lang="zh-CN" altLang="en-US" sz="1400" b="0" dirty="0"/>
                    <a:t>差</a:t>
                  </a:r>
                </a:p>
              </p:txBody>
            </p:sp>
          </mc:Choice>
          <mc:Fallback xmlns="">
            <p:sp>
              <p:nvSpPr>
                <p:cNvPr id="29" name="TextBox 28"/>
                <p:cNvSpPr txBox="1">
                  <a:spLocks noRot="1" noChangeAspect="1" noMove="1" noResize="1" noEditPoints="1" noAdjustHandles="1" noChangeArrowheads="1" noChangeShapeType="1" noTextEdit="1"/>
                </p:cNvSpPr>
                <p:nvPr/>
              </p:nvSpPr>
              <p:spPr>
                <a:xfrm>
                  <a:off x="7891751" y="4692413"/>
                  <a:ext cx="870816" cy="738664"/>
                </a:xfrm>
                <a:prstGeom prst="rect">
                  <a:avLst/>
                </a:prstGeom>
                <a:blipFill rotWithShape="1">
                  <a:blip r:embed="rId19"/>
                  <a:stretch>
                    <a:fillRect t="-1653" r="-2098" b="-82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6781800" y="3124200"/>
                  <a:ext cx="1898212" cy="954107"/>
                </a:xfrm>
                <a:prstGeom prst="rect">
                  <a:avLst/>
                </a:prstGeom>
                <a:noFill/>
              </p:spPr>
              <p:txBody>
                <a:bodyPr wrap="none" rtlCol="0">
                  <a:spAutoFit/>
                </a:bodyPr>
                <a:lstStyle/>
                <a:p>
                  <a14:m>
                    <m:oMath xmlns:m="http://schemas.openxmlformats.org/officeDocument/2006/math">
                      <m:sSub>
                        <m:sSubPr>
                          <m:ctrlPr>
                            <a:rPr lang="en-US" altLang="zh-CN" sz="1400" b="0" i="1" dirty="0" smtClean="0">
                              <a:latin typeface="Cambria Math" panose="02040503050406030204" pitchFamily="18" charset="0"/>
                            </a:rPr>
                          </m:ctrlPr>
                        </m:sSubPr>
                        <m:e>
                          <m:r>
                            <a:rPr lang="en-US" altLang="zh-CN" sz="1400" b="0" i="1" dirty="0">
                              <a:latin typeface="Cambria Math"/>
                            </a:rPr>
                            <m:t>𝑥</m:t>
                          </m:r>
                        </m:e>
                        <m:sub>
                          <m:r>
                            <a:rPr lang="en-US" altLang="zh-CN" sz="1400" b="0" i="1" dirty="0" smtClean="0">
                              <a:latin typeface="Cambria Math"/>
                            </a:rPr>
                            <m:t>1</m:t>
                          </m:r>
                        </m:sub>
                      </m:sSub>
                    </m:oMath>
                  </a14:m>
                  <a:r>
                    <a:rPr lang="en-US" altLang="zh-CN" sz="1400" b="0" dirty="0" smtClean="0"/>
                    <a:t>=</a:t>
                  </a:r>
                  <a:r>
                    <a:rPr lang="zh-CN" altLang="en-US" sz="1400" b="0" dirty="0" smtClean="0"/>
                    <a:t>航空母舰，巡洋舰</a:t>
                  </a:r>
                  <a:endParaRPr lang="en-US" altLang="zh-CN" sz="1400" b="0" dirty="0" smtClean="0"/>
                </a:p>
                <a:p>
                  <a14:m>
                    <m:oMath xmlns:m="http://schemas.openxmlformats.org/officeDocument/2006/math">
                      <m:sSub>
                        <m:sSubPr>
                          <m:ctrlPr>
                            <a:rPr lang="en-US" altLang="zh-CN" sz="1400" b="0" i="1" dirty="0">
                              <a:latin typeface="Cambria Math" panose="02040503050406030204" pitchFamily="18" charset="0"/>
                            </a:rPr>
                          </m:ctrlPr>
                        </m:sSubPr>
                        <m:e>
                          <m:r>
                            <a:rPr lang="en-US" altLang="zh-CN" sz="1400" b="0" i="1" dirty="0">
                              <a:latin typeface="Cambria Math"/>
                            </a:rPr>
                            <m:t>𝑥</m:t>
                          </m:r>
                        </m:e>
                        <m:sub>
                          <m:r>
                            <a:rPr lang="en-US" altLang="zh-CN" sz="1400" b="0" i="1" dirty="0" smtClean="0">
                              <a:latin typeface="Cambria Math"/>
                            </a:rPr>
                            <m:t>2</m:t>
                          </m:r>
                        </m:sub>
                      </m:sSub>
                    </m:oMath>
                  </a14:m>
                  <a:r>
                    <a:rPr lang="en-US" altLang="zh-CN" sz="1400" b="0" dirty="0" smtClean="0"/>
                    <a:t>=</a:t>
                  </a:r>
                  <a:r>
                    <a:rPr lang="zh-CN" altLang="en-US" sz="1400" b="0" dirty="0" smtClean="0"/>
                    <a:t>巡逻艇，快艇</a:t>
                  </a:r>
                  <a:endParaRPr lang="en-US" altLang="zh-CN" sz="1400" b="0" dirty="0" smtClean="0"/>
                </a:p>
                <a:p>
                  <a14:m>
                    <m:oMath xmlns:m="http://schemas.openxmlformats.org/officeDocument/2006/math">
                      <m:sSub>
                        <m:sSubPr>
                          <m:ctrlPr>
                            <a:rPr lang="en-US" altLang="zh-CN" sz="1400" b="0" i="1" dirty="0">
                              <a:latin typeface="Cambria Math" panose="02040503050406030204" pitchFamily="18" charset="0"/>
                            </a:rPr>
                          </m:ctrlPr>
                        </m:sSubPr>
                        <m:e>
                          <m:r>
                            <a:rPr lang="en-US" altLang="zh-CN" sz="1400" b="0" i="1" dirty="0">
                              <a:latin typeface="Cambria Math"/>
                            </a:rPr>
                            <m:t>𝑥</m:t>
                          </m:r>
                        </m:e>
                        <m:sub>
                          <m:r>
                            <a:rPr lang="en-US" altLang="zh-CN" sz="1400" b="0" i="1" dirty="0" smtClean="0">
                              <a:latin typeface="Cambria Math"/>
                            </a:rPr>
                            <m:t>3</m:t>
                          </m:r>
                        </m:sub>
                      </m:sSub>
                    </m:oMath>
                  </a14:m>
                  <a:r>
                    <a:rPr lang="en-US" altLang="zh-CN" sz="1400" b="0" dirty="0" smtClean="0"/>
                    <a:t>=</a:t>
                  </a:r>
                  <a:r>
                    <a:rPr lang="zh-CN" altLang="en-US" sz="1400" b="0" dirty="0" smtClean="0"/>
                    <a:t>侦察船，测量船</a:t>
                  </a:r>
                  <a:endParaRPr lang="en-US" altLang="zh-CN" sz="1400" b="0" dirty="0" smtClean="0"/>
                </a:p>
                <a:p>
                  <a14:m>
                    <m:oMath xmlns:m="http://schemas.openxmlformats.org/officeDocument/2006/math">
                      <m:sSub>
                        <m:sSubPr>
                          <m:ctrlPr>
                            <a:rPr lang="en-US" altLang="zh-CN" sz="1400" b="0" i="1" dirty="0">
                              <a:latin typeface="Cambria Math" panose="02040503050406030204" pitchFamily="18" charset="0"/>
                            </a:rPr>
                          </m:ctrlPr>
                        </m:sSubPr>
                        <m:e>
                          <m:r>
                            <a:rPr lang="en-US" altLang="zh-CN" sz="1400" b="0" i="1" dirty="0">
                              <a:latin typeface="Cambria Math"/>
                            </a:rPr>
                            <m:t>𝑥</m:t>
                          </m:r>
                        </m:e>
                        <m:sub>
                          <m:r>
                            <a:rPr lang="en-US" altLang="zh-CN" sz="1400" b="0" i="1" dirty="0" smtClean="0">
                              <a:latin typeface="Cambria Math"/>
                            </a:rPr>
                            <m:t>4</m:t>
                          </m:r>
                        </m:sub>
                      </m:sSub>
                    </m:oMath>
                  </a14:m>
                  <a:r>
                    <a:rPr lang="en-US" altLang="zh-CN" sz="1400" b="0" dirty="0" smtClean="0"/>
                    <a:t>=</a:t>
                  </a:r>
                  <a:r>
                    <a:rPr lang="zh-CN" altLang="en-US" sz="1400" b="0" dirty="0" smtClean="0"/>
                    <a:t>商船，渔船</a:t>
                  </a:r>
                  <a:endParaRPr lang="zh-CN" altLang="en-US" sz="1400" b="0" dirty="0"/>
                </a:p>
              </p:txBody>
            </p:sp>
          </mc:Choice>
          <mc:Fallback xmlns="">
            <p:sp>
              <p:nvSpPr>
                <p:cNvPr id="32" name="TextBox 31"/>
                <p:cNvSpPr txBox="1">
                  <a:spLocks noRot="1" noChangeAspect="1" noMove="1" noResize="1" noEditPoints="1" noAdjustHandles="1" noChangeArrowheads="1" noChangeShapeType="1" noTextEdit="1"/>
                </p:cNvSpPr>
                <p:nvPr/>
              </p:nvSpPr>
              <p:spPr>
                <a:xfrm>
                  <a:off x="6781800" y="3124200"/>
                  <a:ext cx="1898212" cy="954107"/>
                </a:xfrm>
                <a:prstGeom prst="rect">
                  <a:avLst/>
                </a:prstGeom>
                <a:blipFill rotWithShape="1">
                  <a:blip r:embed="rId20"/>
                  <a:stretch>
                    <a:fillRect t="-1282" b="-6410"/>
                  </a:stretch>
                </a:blipFill>
              </p:spPr>
              <p:txBody>
                <a:bodyPr/>
                <a:lstStyle/>
                <a:p>
                  <a:r>
                    <a:rPr lang="zh-CN" altLang="en-US">
                      <a:noFill/>
                    </a:rPr>
                    <a:t> </a:t>
                  </a:r>
                </a:p>
              </p:txBody>
            </p:sp>
          </mc:Fallback>
        </mc:AlternateContent>
      </p:grpSp>
      <p:sp>
        <p:nvSpPr>
          <p:cNvPr id="3" name="TextBox 2"/>
          <p:cNvSpPr txBox="1"/>
          <p:nvPr/>
        </p:nvSpPr>
        <p:spPr>
          <a:xfrm>
            <a:off x="5704835" y="6096000"/>
            <a:ext cx="1838965" cy="338554"/>
          </a:xfrm>
          <a:prstGeom prst="rect">
            <a:avLst/>
          </a:prstGeom>
          <a:noFill/>
        </p:spPr>
        <p:txBody>
          <a:bodyPr wrap="none" rtlCol="0">
            <a:spAutoFit/>
          </a:bodyPr>
          <a:lstStyle/>
          <a:p>
            <a:r>
              <a:rPr lang="zh-CN" altLang="en-US" dirty="0" smtClean="0">
                <a:latin typeface="宋体" pitchFamily="2" charset="-122"/>
              </a:rPr>
              <a:t>舰船分类的置信网</a:t>
            </a:r>
            <a:endParaRPr lang="zh-CN" altLang="en-US" dirty="0">
              <a:latin typeface="宋体" pitchFamily="2" charset="-122"/>
            </a:endParaRPr>
          </a:p>
        </p:txBody>
      </p:sp>
    </p:spTree>
    <p:extLst>
      <p:ext uri="{BB962C8B-B14F-4D97-AF65-F5344CB8AC3E}">
        <p14:creationId xmlns:p14="http://schemas.microsoft.com/office/powerpoint/2010/main" val="5550083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船目标识别贝叶斯网络条件概率</a:t>
            </a:r>
            <a:endParaRPr lang="zh-CN" altLang="en-US" dirty="0"/>
          </a:p>
        </p:txBody>
      </p:sp>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32</a:t>
            </a:fld>
            <a:endParaRPr lang="en-US" altLang="zh-CN" dirty="0"/>
          </a:p>
        </p:txBody>
      </p:sp>
      <p:graphicFrame>
        <p:nvGraphicFramePr>
          <p:cNvPr id="10" name="对象 9"/>
          <p:cNvGraphicFramePr>
            <a:graphicFrameLocks noChangeAspect="1"/>
          </p:cNvGraphicFramePr>
          <p:nvPr>
            <p:extLst>
              <p:ext uri="{D42A27DB-BD31-4B8C-83A1-F6EECF244321}">
                <p14:modId xmlns:p14="http://schemas.microsoft.com/office/powerpoint/2010/main" val="762710007"/>
              </p:ext>
            </p:extLst>
          </p:nvPr>
        </p:nvGraphicFramePr>
        <p:xfrm>
          <a:off x="2133600" y="1066800"/>
          <a:ext cx="4572000" cy="5619523"/>
        </p:xfrm>
        <a:graphic>
          <a:graphicData uri="http://schemas.openxmlformats.org/presentationml/2006/ole">
            <mc:AlternateContent xmlns:mc="http://schemas.openxmlformats.org/markup-compatibility/2006">
              <mc:Choice xmlns:v="urn:schemas-microsoft-com:vml" Requires="v">
                <p:oleObj spid="_x0000_s6198" name="工作表" r:id="rId4" imgW="3991077" imgH="4905275" progId="Excel.Sheet.12">
                  <p:embed/>
                </p:oleObj>
              </mc:Choice>
              <mc:Fallback>
                <p:oleObj name="工作表" r:id="rId4" imgW="3991077" imgH="4905275" progId="Excel.Sheet.12">
                  <p:embed/>
                  <p:pic>
                    <p:nvPicPr>
                      <p:cNvPr id="0" name=""/>
                      <p:cNvPicPr/>
                      <p:nvPr/>
                    </p:nvPicPr>
                    <p:blipFill>
                      <a:blip r:embed="rId5"/>
                      <a:stretch>
                        <a:fillRect/>
                      </a:stretch>
                    </p:blipFill>
                    <p:spPr>
                      <a:xfrm>
                        <a:off x="2133600" y="1066800"/>
                        <a:ext cx="4572000" cy="5619523"/>
                      </a:xfrm>
                      <a:prstGeom prst="rect">
                        <a:avLst/>
                      </a:prstGeom>
                    </p:spPr>
                  </p:pic>
                </p:oleObj>
              </mc:Fallback>
            </mc:AlternateContent>
          </a:graphicData>
        </a:graphic>
      </p:graphicFrame>
    </p:spTree>
    <p:extLst>
      <p:ext uri="{BB962C8B-B14F-4D97-AF65-F5344CB8AC3E}">
        <p14:creationId xmlns:p14="http://schemas.microsoft.com/office/powerpoint/2010/main" val="37554732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没有证据的情况下的条件概率</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1000" y="1219200"/>
                <a:ext cx="8305800" cy="5105400"/>
              </a:xfrm>
            </p:spPr>
            <p:txBody>
              <a:bodyPr/>
              <a:lstStyle/>
              <a:p>
                <a:r>
                  <a:rPr lang="zh-CN" altLang="en-US" sz="1800" dirty="0" smtClean="0"/>
                  <a:t>在提供证据的情况下，结合贝叶斯网络估计不同舰船类型的概率，从而正确地识别目标，为决策提供依据</a:t>
                </a:r>
                <a:endParaRPr lang="en-US" altLang="zh-CN" sz="1800" dirty="0" smtClean="0"/>
              </a:p>
              <a:p>
                <a:r>
                  <a:rPr lang="zh-CN" altLang="en-US" sz="1800" dirty="0" smtClean="0"/>
                  <a:t>在没有证据的情况下有（合理假设）：</a:t>
                </a:r>
                <a:endParaRPr lang="en-US" altLang="zh-CN" sz="1800" dirty="0" smtClean="0"/>
              </a:p>
              <a:p>
                <a:pPr marL="0" indent="0">
                  <a:buNone/>
                </a:pPr>
                <a14:m>
                  <m:oMathPara xmlns:m="http://schemas.openxmlformats.org/officeDocument/2006/math">
                    <m:oMathParaPr>
                      <m:jc m:val="centerGroup"/>
                    </m:oMathParaPr>
                    <m:oMath xmlns:m="http://schemas.openxmlformats.org/officeDocument/2006/math">
                      <m:r>
                        <a:rPr lang="en-US" altLang="zh-CN" sz="1800" b="1" i="1" smtClean="0">
                          <a:latin typeface="Cambria Math"/>
                        </a:rPr>
                        <m:t>𝑷</m:t>
                      </m:r>
                      <m:d>
                        <m:dPr>
                          <m:ctrlPr>
                            <a:rPr lang="en-US" altLang="zh-CN" sz="1800" b="1" i="1" smtClean="0">
                              <a:latin typeface="Cambria Math" panose="02040503050406030204" pitchFamily="18" charset="0"/>
                            </a:rPr>
                          </m:ctrlPr>
                        </m:dPr>
                        <m:e>
                          <m:sSub>
                            <m:sSubPr>
                              <m:ctrlPr>
                                <a:rPr lang="en-US" altLang="zh-CN" sz="1800" b="1" i="1" smtClean="0">
                                  <a:latin typeface="Cambria Math" panose="02040503050406030204" pitchFamily="18" charset="0"/>
                                </a:rPr>
                              </m:ctrlPr>
                            </m:sSubPr>
                            <m:e>
                              <m:r>
                                <a:rPr lang="en-US" altLang="zh-CN" sz="1800" b="1" i="1" smtClean="0">
                                  <a:latin typeface="Cambria Math"/>
                                </a:rPr>
                                <m:t>𝒙</m:t>
                              </m:r>
                            </m:e>
                            <m:sub>
                              <m:r>
                                <a:rPr lang="en-US" altLang="zh-CN" sz="1800" b="1" i="1" smtClean="0">
                                  <a:latin typeface="Cambria Math"/>
                                </a:rPr>
                                <m:t>𝟏</m:t>
                              </m:r>
                            </m:sub>
                          </m:sSub>
                        </m:e>
                      </m:d>
                      <m:r>
                        <a:rPr lang="en-US" altLang="zh-CN" sz="1800" b="1" i="1" smtClean="0">
                          <a:latin typeface="Cambria Math"/>
                        </a:rPr>
                        <m:t>=</m:t>
                      </m:r>
                      <m:r>
                        <a:rPr lang="en-US" altLang="zh-CN" sz="1800" i="1">
                          <a:latin typeface="Cambria Math"/>
                        </a:rPr>
                        <m:t>𝑷</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b="1" i="1" smtClean="0">
                                  <a:latin typeface="Cambria Math"/>
                                </a:rPr>
                                <m:t>𝟐</m:t>
                              </m:r>
                            </m:sub>
                          </m:sSub>
                        </m:e>
                      </m:d>
                      <m:r>
                        <a:rPr lang="en-US" altLang="zh-CN" sz="1800" b="1" i="1" smtClean="0">
                          <a:latin typeface="Cambria Math"/>
                        </a:rPr>
                        <m:t>=</m:t>
                      </m:r>
                      <m:r>
                        <a:rPr lang="en-US" altLang="zh-CN" sz="1800" i="1">
                          <a:latin typeface="Cambria Math"/>
                        </a:rPr>
                        <m:t>𝑷</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b="1" i="1" smtClean="0">
                                  <a:latin typeface="Cambria Math"/>
                                </a:rPr>
                                <m:t>𝟑</m:t>
                              </m:r>
                            </m:sub>
                          </m:sSub>
                        </m:e>
                      </m:d>
                      <m:r>
                        <a:rPr lang="en-US" altLang="zh-CN" sz="1800" i="1">
                          <a:latin typeface="Cambria Math"/>
                        </a:rPr>
                        <m:t>=</m:t>
                      </m:r>
                      <m:r>
                        <a:rPr lang="en-US" altLang="zh-CN" sz="1800" i="1">
                          <a:latin typeface="Cambria Math"/>
                        </a:rPr>
                        <m:t>𝑷</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b="1" i="1" smtClean="0">
                                  <a:latin typeface="Cambria Math"/>
                                </a:rPr>
                                <m:t>𝟒</m:t>
                              </m:r>
                            </m:sub>
                          </m:sSub>
                        </m:e>
                      </m:d>
                      <m:r>
                        <a:rPr lang="en-US" altLang="zh-CN" sz="1800" b="1" i="1" smtClean="0">
                          <a:latin typeface="Cambria Math"/>
                        </a:rPr>
                        <m:t>=</m:t>
                      </m:r>
                      <m:r>
                        <a:rPr lang="en-US" altLang="zh-CN" sz="1800" b="1" i="1" smtClean="0">
                          <a:latin typeface="Cambria Math"/>
                        </a:rPr>
                        <m:t>𝟎</m:t>
                      </m:r>
                      <m:r>
                        <a:rPr lang="en-US" altLang="zh-CN" sz="1800" b="1" i="1" smtClean="0">
                          <a:latin typeface="Cambria Math"/>
                        </a:rPr>
                        <m:t>.</m:t>
                      </m:r>
                      <m:r>
                        <a:rPr lang="en-US" altLang="zh-CN" sz="1800" b="1" i="1" smtClean="0">
                          <a:latin typeface="Cambria Math"/>
                        </a:rPr>
                        <m:t>𝟐𝟓</m:t>
                      </m:r>
                    </m:oMath>
                  </m:oMathPara>
                </a14:m>
                <a:endParaRPr lang="en-US" altLang="zh-CN" sz="1800" dirty="0"/>
              </a:p>
              <a:p>
                <a:r>
                  <a:rPr lang="zh-CN" altLang="en-US" sz="1800" dirty="0" smtClean="0"/>
                  <a:t>现在的目的是估计出：</a:t>
                </a:r>
                <a:endParaRPr lang="en-US" altLang="zh-CN" sz="1800" dirty="0" smtClean="0"/>
              </a:p>
              <a:p>
                <a:pPr marL="0" indent="0">
                  <a:buNone/>
                </a:pPr>
                <a14:m>
                  <m:oMathPara xmlns:m="http://schemas.openxmlformats.org/officeDocument/2006/math">
                    <m:oMathParaPr>
                      <m:jc m:val="centerGroup"/>
                    </m:oMathParaPr>
                    <m:oMath xmlns:m="http://schemas.openxmlformats.org/officeDocument/2006/math">
                      <m:r>
                        <a:rPr lang="en-US" altLang="zh-CN" sz="1800" b="1" i="1" smtClean="0">
                          <a:latin typeface="Cambria Math"/>
                        </a:rPr>
                        <m:t>𝑷</m:t>
                      </m:r>
                      <m:d>
                        <m:dPr>
                          <m:ctrlPr>
                            <a:rPr lang="en-US" altLang="zh-CN" sz="1800" b="1" i="1" smtClean="0">
                              <a:latin typeface="Cambria Math" panose="02040503050406030204" pitchFamily="18" charset="0"/>
                            </a:rPr>
                          </m:ctrlPr>
                        </m:dPr>
                        <m:e>
                          <m:sSub>
                            <m:sSubPr>
                              <m:ctrlPr>
                                <a:rPr lang="en-US" altLang="zh-CN" sz="1800" b="1" i="1" smtClean="0">
                                  <a:latin typeface="Cambria Math" panose="02040503050406030204" pitchFamily="18" charset="0"/>
                                </a:rPr>
                              </m:ctrlPr>
                            </m:sSubPr>
                            <m:e>
                              <m:r>
                                <a:rPr lang="en-US" altLang="zh-CN" sz="1800" b="1" i="1" smtClean="0">
                                  <a:latin typeface="Cambria Math"/>
                                </a:rPr>
                                <m:t>𝒙</m:t>
                              </m:r>
                            </m:e>
                            <m:sub>
                              <m:r>
                                <a:rPr lang="en-US" altLang="zh-CN" sz="1800" b="1" i="1" smtClean="0">
                                  <a:latin typeface="Cambria Math"/>
                                </a:rPr>
                                <m:t>𝟏</m:t>
                              </m:r>
                            </m:sub>
                          </m:sSub>
                        </m:e>
                        <m:e>
                          <m:r>
                            <a:rPr lang="en-US" altLang="zh-CN" sz="1800" b="1" i="1" smtClean="0">
                              <a:latin typeface="Cambria Math"/>
                            </a:rPr>
                            <m:t>𝒆</m:t>
                          </m:r>
                        </m:e>
                      </m:d>
                      <m:r>
                        <a:rPr lang="en-US" altLang="zh-CN" sz="1800" b="1" i="1" smtClean="0">
                          <a:latin typeface="Cambria Math"/>
                        </a:rPr>
                        <m:t>,</m:t>
                      </m:r>
                      <m:r>
                        <a:rPr lang="en-US" altLang="zh-CN" sz="1800" i="1">
                          <a:latin typeface="Cambria Math"/>
                        </a:rPr>
                        <m:t>𝑷</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b="1" i="1" smtClean="0">
                                  <a:latin typeface="Cambria Math"/>
                                </a:rPr>
                                <m:t>𝟐</m:t>
                              </m:r>
                            </m:sub>
                          </m:sSub>
                        </m:e>
                        <m:e>
                          <m:r>
                            <a:rPr lang="en-US" altLang="zh-CN" sz="1800" i="1">
                              <a:latin typeface="Cambria Math"/>
                            </a:rPr>
                            <m:t>𝒆</m:t>
                          </m:r>
                        </m:e>
                      </m:d>
                      <m:r>
                        <a:rPr lang="en-US" altLang="zh-CN" sz="1800" i="1">
                          <a:latin typeface="Cambria Math"/>
                        </a:rPr>
                        <m:t>,</m:t>
                      </m:r>
                      <m:r>
                        <a:rPr lang="en-US" altLang="zh-CN" sz="1800" i="1">
                          <a:latin typeface="Cambria Math"/>
                        </a:rPr>
                        <m:t>𝑷</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b="1" i="1" smtClean="0">
                                  <a:latin typeface="Cambria Math"/>
                                </a:rPr>
                                <m:t>𝟑</m:t>
                              </m:r>
                            </m:sub>
                          </m:sSub>
                        </m:e>
                        <m:e>
                          <m:r>
                            <a:rPr lang="en-US" altLang="zh-CN" sz="1800" i="1">
                              <a:latin typeface="Cambria Math"/>
                            </a:rPr>
                            <m:t>𝒆</m:t>
                          </m:r>
                        </m:e>
                      </m:d>
                      <m:r>
                        <a:rPr lang="en-US" altLang="zh-CN" sz="1800" i="1">
                          <a:latin typeface="Cambria Math"/>
                        </a:rPr>
                        <m:t>,</m:t>
                      </m:r>
                      <m:r>
                        <a:rPr lang="en-US" altLang="zh-CN" sz="1800" i="1">
                          <a:latin typeface="Cambria Math"/>
                        </a:rPr>
                        <m:t>𝑷</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b="1" i="1" smtClean="0">
                                  <a:latin typeface="Cambria Math"/>
                                </a:rPr>
                                <m:t>𝟑</m:t>
                              </m:r>
                            </m:sub>
                          </m:sSub>
                        </m:e>
                        <m:e>
                          <m:r>
                            <a:rPr lang="en-US" altLang="zh-CN" sz="1800" i="1">
                              <a:latin typeface="Cambria Math"/>
                            </a:rPr>
                            <m:t>𝒆</m:t>
                          </m:r>
                        </m:e>
                      </m:d>
                    </m:oMath>
                  </m:oMathPara>
                </a14:m>
                <a:endParaRPr lang="en-US" altLang="zh-CN" sz="1800" dirty="0"/>
              </a:p>
              <a:p>
                <a:r>
                  <a:rPr lang="zh-CN" altLang="en-US" sz="1800" dirty="0" smtClean="0"/>
                  <a:t>没有证据的情况下，有：</a:t>
                </a:r>
                <a:endParaRPr lang="en-US" altLang="zh-CN" sz="1800" dirty="0" smtClean="0"/>
              </a:p>
              <a:p>
                <a:pPr marL="0" indent="0">
                  <a:buNone/>
                </a:pPr>
                <a:r>
                  <a:rPr lang="en-US" altLang="zh-CN" sz="1800" b="1" dirty="0" smtClean="0"/>
                  <a:t> </a:t>
                </a:r>
                <a14:m>
                  <m:oMath xmlns:m="http://schemas.openxmlformats.org/officeDocument/2006/math">
                    <m:r>
                      <a:rPr lang="en-US" altLang="zh-CN" sz="1800" b="1" i="1" smtClean="0">
                        <a:latin typeface="Cambria Math"/>
                      </a:rPr>
                      <m:t>𝑷</m:t>
                    </m:r>
                    <m:d>
                      <m:dPr>
                        <m:ctrlPr>
                          <a:rPr lang="en-US" altLang="zh-CN" sz="1800" b="1" i="1" smtClean="0">
                            <a:latin typeface="Cambria Math" panose="02040503050406030204" pitchFamily="18" charset="0"/>
                          </a:rPr>
                        </m:ctrlPr>
                      </m:dPr>
                      <m:e>
                        <m:sSub>
                          <m:sSubPr>
                            <m:ctrlPr>
                              <a:rPr lang="en-US" altLang="zh-CN" sz="1800" b="1" i="1" smtClean="0">
                                <a:latin typeface="Cambria Math" panose="02040503050406030204" pitchFamily="18" charset="0"/>
                              </a:rPr>
                            </m:ctrlPr>
                          </m:sSubPr>
                          <m:e>
                            <m:r>
                              <a:rPr lang="en-US" altLang="zh-CN" sz="1800" b="1" i="1" smtClean="0">
                                <a:latin typeface="Cambria Math"/>
                              </a:rPr>
                              <m:t>𝒙</m:t>
                            </m:r>
                          </m:e>
                          <m:sub>
                            <m:r>
                              <a:rPr lang="en-US" altLang="zh-CN" sz="1800" b="1" i="1" smtClean="0">
                                <a:latin typeface="Cambria Math"/>
                              </a:rPr>
                              <m:t>𝟏</m:t>
                            </m:r>
                          </m:sub>
                        </m:sSub>
                      </m:e>
                    </m:d>
                    <m:r>
                      <a:rPr lang="en-US" altLang="zh-CN" sz="1800" b="1" i="1" smtClean="0">
                        <a:latin typeface="Cambria Math"/>
                      </a:rPr>
                      <m:t>=</m:t>
                    </m:r>
                    <m:nary>
                      <m:naryPr>
                        <m:chr m:val="∑"/>
                        <m:limLoc m:val="subSup"/>
                        <m:supHide m:val="on"/>
                        <m:ctrlPr>
                          <a:rPr lang="en-US" altLang="zh-CN" sz="1800" b="1" i="1" smtClean="0">
                            <a:latin typeface="Cambria Math" panose="02040503050406030204" pitchFamily="18" charset="0"/>
                          </a:rPr>
                        </m:ctrlPr>
                      </m:naryPr>
                      <m:sub>
                        <m:r>
                          <m:rPr>
                            <m:brk m:alnAt="9"/>
                          </m:rPr>
                          <a:rPr lang="en-US" altLang="zh-CN" sz="1800" b="1" i="1" smtClean="0">
                            <a:latin typeface="Cambria Math"/>
                          </a:rPr>
                          <m:t>𝒊</m:t>
                        </m:r>
                        <m:r>
                          <a:rPr lang="en-US" altLang="zh-CN" sz="1800" b="1" i="1" smtClean="0">
                            <a:latin typeface="Cambria Math"/>
                          </a:rPr>
                          <m:t>,</m:t>
                        </m:r>
                        <m:r>
                          <a:rPr lang="en-US" altLang="zh-CN" sz="1800" b="1" i="1" smtClean="0">
                            <a:latin typeface="Cambria Math"/>
                          </a:rPr>
                          <m:t>𝒋</m:t>
                        </m:r>
                        <m:r>
                          <a:rPr lang="en-US" altLang="zh-CN" sz="1800" b="1" i="1" smtClean="0">
                            <a:latin typeface="Cambria Math"/>
                          </a:rPr>
                          <m:t>,</m:t>
                        </m:r>
                        <m:r>
                          <a:rPr lang="en-US" altLang="zh-CN" sz="1800" b="1" i="1" smtClean="0">
                            <a:latin typeface="Cambria Math"/>
                          </a:rPr>
                          <m:t>𝒌</m:t>
                        </m:r>
                        <m:r>
                          <a:rPr lang="en-US" altLang="zh-CN" sz="1800" b="1" i="1" smtClean="0">
                            <a:latin typeface="Cambria Math"/>
                          </a:rPr>
                          <m:t>,</m:t>
                        </m:r>
                        <m:r>
                          <a:rPr lang="en-US" altLang="zh-CN" sz="1800" b="1" i="1" smtClean="0">
                            <a:latin typeface="Cambria Math"/>
                          </a:rPr>
                          <m:t>𝒍</m:t>
                        </m:r>
                      </m:sub>
                      <m:sup/>
                      <m:e>
                        <m:r>
                          <a:rPr lang="en-US" altLang="zh-CN" sz="1800" b="1" i="1" smtClean="0">
                            <a:latin typeface="Cambria Math"/>
                          </a:rPr>
                          <m:t>𝑷</m:t>
                        </m:r>
                        <m:r>
                          <a:rPr lang="en-US" altLang="zh-CN" sz="1800" b="1" i="1" smtClean="0">
                            <a:latin typeface="Cambria Math"/>
                          </a:rPr>
                          <m:t>(</m:t>
                        </m:r>
                        <m:sSub>
                          <m:sSubPr>
                            <m:ctrlPr>
                              <a:rPr lang="en-US" altLang="zh-CN" sz="1800" b="1" i="1" smtClean="0">
                                <a:latin typeface="Cambria Math" panose="02040503050406030204" pitchFamily="18" charset="0"/>
                              </a:rPr>
                            </m:ctrlPr>
                          </m:sSubPr>
                          <m:e>
                            <m:r>
                              <a:rPr lang="en-US" altLang="zh-CN" sz="1800" b="1" i="1" smtClean="0">
                                <a:latin typeface="Cambria Math"/>
                              </a:rPr>
                              <m:t>𝒙</m:t>
                            </m:r>
                          </m:e>
                          <m:sub>
                            <m:r>
                              <a:rPr lang="en-US" altLang="zh-CN" sz="1800" b="1" i="1" smtClean="0">
                                <a:latin typeface="Cambria Math"/>
                              </a:rPr>
                              <m:t>𝟏</m:t>
                            </m:r>
                          </m:sub>
                        </m:sSub>
                        <m:r>
                          <a:rPr lang="en-US" altLang="zh-CN" sz="1800" b="1" i="1" smtClean="0">
                            <a:latin typeface="Cambria Math"/>
                          </a:rPr>
                          <m:t>,</m:t>
                        </m:r>
                        <m:sSub>
                          <m:sSubPr>
                            <m:ctrlPr>
                              <a:rPr lang="en-US" altLang="zh-CN" sz="1800" i="1">
                                <a:latin typeface="Cambria Math" panose="02040503050406030204" pitchFamily="18" charset="0"/>
                              </a:rPr>
                            </m:ctrlPr>
                          </m:sSubPr>
                          <m:e>
                            <m:r>
                              <a:rPr lang="en-US" altLang="zh-CN" sz="1800" b="1" i="1" smtClean="0">
                                <a:latin typeface="Cambria Math"/>
                              </a:rPr>
                              <m:t>𝒊𝒅𝒓</m:t>
                            </m:r>
                          </m:e>
                          <m:sub>
                            <m:r>
                              <a:rPr lang="en-US" altLang="zh-CN" sz="1800" b="1" i="1" smtClean="0">
                                <a:latin typeface="Cambria Math"/>
                              </a:rPr>
                              <m:t>𝒊</m:t>
                            </m:r>
                          </m:sub>
                        </m:sSub>
                        <m:r>
                          <a:rPr lang="en-US" altLang="zh-CN" sz="1800" i="1">
                            <a:latin typeface="Cambria Math"/>
                          </a:rPr>
                          <m:t>,</m:t>
                        </m:r>
                        <m:sSub>
                          <m:sSubPr>
                            <m:ctrlPr>
                              <a:rPr lang="en-US" altLang="zh-CN" sz="1800" i="1">
                                <a:latin typeface="Cambria Math" panose="02040503050406030204" pitchFamily="18" charset="0"/>
                              </a:rPr>
                            </m:ctrlPr>
                          </m:sSubPr>
                          <m:e>
                            <m:r>
                              <a:rPr lang="en-US" altLang="zh-CN" sz="1800" b="1" i="1" smtClean="0">
                                <a:latin typeface="Cambria Math"/>
                              </a:rPr>
                              <m:t>𝒗</m:t>
                            </m:r>
                          </m:e>
                          <m:sub>
                            <m:r>
                              <a:rPr lang="en-US" altLang="zh-CN" sz="1800" b="1" i="1" smtClean="0">
                                <a:latin typeface="Cambria Math"/>
                              </a:rPr>
                              <m:t>𝒋</m:t>
                            </m:r>
                          </m:sub>
                        </m:sSub>
                        <m:r>
                          <a:rPr lang="en-US" altLang="zh-CN" sz="1800" i="1">
                            <a:latin typeface="Cambria Math"/>
                          </a:rPr>
                          <m:t>,</m:t>
                        </m:r>
                        <m:sSub>
                          <m:sSubPr>
                            <m:ctrlPr>
                              <a:rPr lang="en-US" altLang="zh-CN" sz="1800" i="1">
                                <a:latin typeface="Cambria Math" panose="02040503050406030204" pitchFamily="18" charset="0"/>
                              </a:rPr>
                            </m:ctrlPr>
                          </m:sSubPr>
                          <m:e>
                            <m:r>
                              <a:rPr lang="en-US" altLang="zh-CN" sz="1800" b="1" i="1" smtClean="0">
                                <a:latin typeface="Cambria Math"/>
                              </a:rPr>
                              <m:t>𝒓𝒄𝒔</m:t>
                            </m:r>
                          </m:e>
                          <m:sub>
                            <m:r>
                              <a:rPr lang="en-US" altLang="zh-CN" sz="1800" b="1" i="1" smtClean="0">
                                <a:latin typeface="Cambria Math"/>
                              </a:rPr>
                              <m:t>𝒌</m:t>
                            </m:r>
                          </m:sub>
                        </m:sSub>
                        <m:r>
                          <a:rPr lang="en-US" altLang="zh-CN" sz="1800" i="1">
                            <a:latin typeface="Cambria Math"/>
                          </a:rPr>
                          <m:t>,</m:t>
                        </m:r>
                        <m:sSub>
                          <m:sSubPr>
                            <m:ctrlPr>
                              <a:rPr lang="en-US" altLang="zh-CN" sz="1800" i="1">
                                <a:latin typeface="Cambria Math" panose="02040503050406030204" pitchFamily="18" charset="0"/>
                              </a:rPr>
                            </m:ctrlPr>
                          </m:sSubPr>
                          <m:e>
                            <m:r>
                              <a:rPr lang="en-US" altLang="zh-CN" sz="1800" b="1" i="1" smtClean="0">
                                <a:latin typeface="Cambria Math"/>
                              </a:rPr>
                              <m:t>𝒆𝒔𝒎</m:t>
                            </m:r>
                          </m:e>
                          <m:sub>
                            <m:r>
                              <a:rPr lang="en-US" altLang="zh-CN" sz="1800" b="1" i="1" smtClean="0">
                                <a:latin typeface="Cambria Math"/>
                              </a:rPr>
                              <m:t>𝒍</m:t>
                            </m:r>
                          </m:sub>
                        </m:sSub>
                        <m:r>
                          <a:rPr lang="en-US" altLang="zh-CN" sz="1800" i="1">
                            <a:latin typeface="Cambria Math"/>
                          </a:rPr>
                          <m:t>,</m:t>
                        </m:r>
                        <m:r>
                          <a:rPr lang="en-US" altLang="zh-CN" sz="1800" b="1" i="1" smtClean="0">
                            <a:latin typeface="Cambria Math"/>
                          </a:rPr>
                          <m:t>)</m:t>
                        </m:r>
                      </m:e>
                    </m:nary>
                  </m:oMath>
                </a14:m>
                <a:endParaRPr lang="en-US" altLang="zh-CN" sz="1800" dirty="0" smtClean="0"/>
              </a:p>
              <a:p>
                <a:pPr marL="0" indent="0">
                  <a:buNone/>
                </a:pPr>
                <a:r>
                  <a:rPr lang="en-US" altLang="zh-CN" sz="1800" b="1" dirty="0" smtClean="0"/>
                  <a:t> </a:t>
                </a:r>
                <a14:m>
                  <m:oMath xmlns:m="http://schemas.openxmlformats.org/officeDocument/2006/math">
                    <m:r>
                      <a:rPr lang="en-US" altLang="zh-CN" sz="1800" b="1" i="0" smtClean="0">
                        <a:latin typeface="Cambria Math"/>
                      </a:rPr>
                      <m:t>            </m:t>
                    </m:r>
                    <m:r>
                      <a:rPr lang="en-US" altLang="zh-CN" sz="1800" b="1" i="1" smtClean="0">
                        <a:latin typeface="Cambria Math"/>
                      </a:rPr>
                      <m:t> =</m:t>
                    </m:r>
                    <m:nary>
                      <m:naryPr>
                        <m:chr m:val="∑"/>
                        <m:limLoc m:val="subSup"/>
                        <m:supHide m:val="on"/>
                        <m:ctrlPr>
                          <a:rPr lang="en-US" altLang="zh-CN" sz="1800" i="1">
                            <a:latin typeface="Cambria Math" panose="02040503050406030204" pitchFamily="18" charset="0"/>
                          </a:rPr>
                        </m:ctrlPr>
                      </m:naryPr>
                      <m:sub>
                        <m:r>
                          <m:rPr>
                            <m:brk m:alnAt="9"/>
                          </m:rPr>
                          <a:rPr lang="en-US" altLang="zh-CN" sz="1800" i="1">
                            <a:latin typeface="Cambria Math"/>
                          </a:rPr>
                          <m:t>𝒊</m:t>
                        </m:r>
                        <m:r>
                          <a:rPr lang="en-US" altLang="zh-CN" sz="1800" i="1">
                            <a:latin typeface="Cambria Math"/>
                          </a:rPr>
                          <m:t>,</m:t>
                        </m:r>
                        <m:r>
                          <a:rPr lang="en-US" altLang="zh-CN" sz="1800" i="1">
                            <a:latin typeface="Cambria Math"/>
                          </a:rPr>
                          <m:t>𝒋</m:t>
                        </m:r>
                        <m:r>
                          <a:rPr lang="en-US" altLang="zh-CN" sz="1800" i="1">
                            <a:latin typeface="Cambria Math"/>
                          </a:rPr>
                          <m:t>,</m:t>
                        </m:r>
                        <m:r>
                          <a:rPr lang="en-US" altLang="zh-CN" sz="1800" i="1">
                            <a:latin typeface="Cambria Math"/>
                          </a:rPr>
                          <m:t>𝒌</m:t>
                        </m:r>
                        <m:r>
                          <a:rPr lang="en-US" altLang="zh-CN" sz="1800" i="1">
                            <a:latin typeface="Cambria Math"/>
                          </a:rPr>
                          <m:t>,</m:t>
                        </m:r>
                        <m:r>
                          <a:rPr lang="en-US" altLang="zh-CN" sz="1800" i="1">
                            <a:latin typeface="Cambria Math"/>
                          </a:rPr>
                          <m:t>𝒍</m:t>
                        </m:r>
                      </m:sub>
                      <m:sup/>
                      <m:e>
                        <m:r>
                          <a:rPr lang="en-US" altLang="zh-CN" sz="1800" i="1">
                            <a:latin typeface="Cambria Math"/>
                          </a:rPr>
                          <m:t>𝑷</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a:rPr>
                                  <m:t>𝒊𝒅𝒓</m:t>
                                </m:r>
                              </m:e>
                              <m:sub>
                                <m:r>
                                  <a:rPr lang="en-US" altLang="zh-CN" sz="1800" i="1">
                                    <a:latin typeface="Cambria Math"/>
                                  </a:rPr>
                                  <m:t>𝒊</m:t>
                                </m:r>
                              </m:sub>
                            </m:sSub>
                          </m:e>
                        </m:d>
                        <m:r>
                          <a:rPr lang="en-US" altLang="zh-CN" sz="1800" b="1" i="1" smtClean="0">
                            <a:latin typeface="Cambria Math"/>
                          </a:rPr>
                          <m:t>𝑷</m:t>
                        </m:r>
                        <m:d>
                          <m:dPr>
                            <m:ctrlPr>
                              <a:rPr lang="en-US" altLang="zh-CN" sz="1800" b="1" i="1" smtClean="0">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a:rPr>
                                  <m:t>𝒗</m:t>
                                </m:r>
                              </m:e>
                              <m:sub>
                                <m:r>
                                  <a:rPr lang="en-US" altLang="zh-CN" sz="1800" i="1">
                                    <a:latin typeface="Cambria Math"/>
                                  </a:rPr>
                                  <m:t>𝒋</m:t>
                                </m:r>
                              </m:sub>
                            </m:sSub>
                          </m:e>
                        </m:d>
                        <m:r>
                          <a:rPr lang="en-US" altLang="zh-CN" sz="1800" b="1" i="1" smtClean="0">
                            <a:latin typeface="Cambria Math"/>
                          </a:rPr>
                          <m:t>𝑷</m:t>
                        </m:r>
                        <m:d>
                          <m:dPr>
                            <m:ctrlPr>
                              <a:rPr lang="en-US" altLang="zh-CN" sz="1800" b="1" i="1" smtClean="0">
                                <a:latin typeface="Cambria Math" panose="02040503050406030204" pitchFamily="18" charset="0"/>
                              </a:rPr>
                            </m:ctrlPr>
                          </m:dPr>
                          <m:e>
                            <m:sSub>
                              <m:sSubPr>
                                <m:ctrlPr>
                                  <a:rPr lang="en-US" altLang="zh-CN" sz="1800" b="1" i="1" smtClean="0">
                                    <a:latin typeface="Cambria Math" panose="02040503050406030204" pitchFamily="18" charset="0"/>
                                  </a:rPr>
                                </m:ctrlPr>
                              </m:sSubPr>
                              <m:e>
                                <m:r>
                                  <a:rPr lang="en-US" altLang="zh-CN" sz="1800" b="1" i="1" smtClean="0">
                                    <a:latin typeface="Cambria Math"/>
                                  </a:rPr>
                                  <m:t>𝒙</m:t>
                                </m:r>
                              </m:e>
                              <m:sub>
                                <m:r>
                                  <a:rPr lang="en-US" altLang="zh-CN" sz="1800" b="1" i="1" smtClean="0">
                                    <a:latin typeface="Cambria Math"/>
                                  </a:rPr>
                                  <m:t>𝟏</m:t>
                                </m:r>
                              </m:sub>
                            </m:sSub>
                          </m:e>
                          <m:e>
                            <m:sSub>
                              <m:sSubPr>
                                <m:ctrlPr>
                                  <a:rPr lang="en-US" altLang="zh-CN" sz="1800" i="1">
                                    <a:latin typeface="Cambria Math" panose="02040503050406030204" pitchFamily="18" charset="0"/>
                                  </a:rPr>
                                </m:ctrlPr>
                              </m:sSubPr>
                              <m:e>
                                <m:r>
                                  <a:rPr lang="en-US" altLang="zh-CN" sz="1800" i="1">
                                    <a:latin typeface="Cambria Math"/>
                                  </a:rPr>
                                  <m:t>𝒊𝒅𝒓</m:t>
                                </m:r>
                              </m:e>
                              <m:sub>
                                <m:r>
                                  <a:rPr lang="en-US" altLang="zh-CN" sz="1800" i="1">
                                    <a:latin typeface="Cambria Math"/>
                                  </a:rPr>
                                  <m:t>𝒊</m:t>
                                </m:r>
                              </m:sub>
                            </m:sSub>
                            <m:r>
                              <a:rPr lang="en-US" altLang="zh-CN" sz="1800" b="1" i="1" smtClean="0">
                                <a:latin typeface="Cambria Math"/>
                              </a:rPr>
                              <m:t>,</m:t>
                            </m:r>
                            <m:sSub>
                              <m:sSubPr>
                                <m:ctrlPr>
                                  <a:rPr lang="en-US" altLang="zh-CN" sz="1800" i="1">
                                    <a:latin typeface="Cambria Math" panose="02040503050406030204" pitchFamily="18" charset="0"/>
                                  </a:rPr>
                                </m:ctrlPr>
                              </m:sSubPr>
                              <m:e>
                                <m:r>
                                  <a:rPr lang="en-US" altLang="zh-CN" sz="1800" i="1">
                                    <a:latin typeface="Cambria Math"/>
                                  </a:rPr>
                                  <m:t>𝒗</m:t>
                                </m:r>
                              </m:e>
                              <m:sub>
                                <m:r>
                                  <a:rPr lang="en-US" altLang="zh-CN" sz="1800" i="1">
                                    <a:latin typeface="Cambria Math"/>
                                  </a:rPr>
                                  <m:t>𝒋</m:t>
                                </m:r>
                              </m:sub>
                            </m:sSub>
                          </m:e>
                        </m:d>
                        <m:sSub>
                          <m:sSubPr>
                            <m:ctrlPr>
                              <a:rPr lang="en-US" altLang="zh-CN" sz="1800" i="1">
                                <a:latin typeface="Cambria Math" panose="02040503050406030204" pitchFamily="18" charset="0"/>
                              </a:rPr>
                            </m:ctrlPr>
                          </m:sSubPr>
                          <m:e>
                            <m:r>
                              <a:rPr lang="en-US" altLang="zh-CN" sz="1800" b="1" i="1" smtClean="0">
                                <a:latin typeface="Cambria Math"/>
                              </a:rPr>
                              <m:t>𝑷</m:t>
                            </m:r>
                            <m:r>
                              <a:rPr lang="en-US" altLang="zh-CN" sz="1800" b="1" i="1" smtClean="0">
                                <a:latin typeface="Cambria Math"/>
                              </a:rPr>
                              <m:t>(</m:t>
                            </m:r>
                            <m:r>
                              <a:rPr lang="en-US" altLang="zh-CN" sz="1800" i="1">
                                <a:latin typeface="Cambria Math"/>
                              </a:rPr>
                              <m:t>𝒓𝒄𝒔</m:t>
                            </m:r>
                          </m:e>
                          <m:sub>
                            <m:r>
                              <a:rPr lang="en-US" altLang="zh-CN" sz="1800" i="1">
                                <a:latin typeface="Cambria Math"/>
                              </a:rPr>
                              <m:t>𝒌</m:t>
                            </m:r>
                          </m:sub>
                        </m:sSub>
                        <m:d>
                          <m:dPr>
                            <m:begChr m:val="|"/>
                            <m:ctrlPr>
                              <a:rPr lang="en-US" altLang="zh-CN" sz="1800" b="1" i="1" smtClean="0">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𝟏</m:t>
                                </m:r>
                              </m:sub>
                            </m:sSub>
                          </m:e>
                        </m:d>
                        <m:r>
                          <a:rPr lang="en-US" altLang="zh-CN" sz="1800" b="1" i="1" smtClean="0">
                            <a:latin typeface="Cambria Math"/>
                          </a:rPr>
                          <m:t>𝑷</m:t>
                        </m:r>
                        <m:r>
                          <a:rPr lang="en-US" altLang="zh-CN" sz="1800" b="1" i="1" smtClean="0">
                            <a:latin typeface="Cambria Math"/>
                          </a:rPr>
                          <m:t>(</m:t>
                        </m:r>
                        <m:sSub>
                          <m:sSubPr>
                            <m:ctrlPr>
                              <a:rPr lang="en-US" altLang="zh-CN" sz="1800" i="1">
                                <a:latin typeface="Cambria Math" panose="02040503050406030204" pitchFamily="18" charset="0"/>
                              </a:rPr>
                            </m:ctrlPr>
                          </m:sSubPr>
                          <m:e>
                            <m:r>
                              <a:rPr lang="en-US" altLang="zh-CN" sz="1800" i="1">
                                <a:latin typeface="Cambria Math"/>
                              </a:rPr>
                              <m:t>𝒆𝒔𝒎</m:t>
                            </m:r>
                          </m:e>
                          <m:sub>
                            <m:r>
                              <a:rPr lang="en-US" altLang="zh-CN" sz="1800" i="1">
                                <a:latin typeface="Cambria Math"/>
                              </a:rPr>
                              <m:t>𝒍</m:t>
                            </m:r>
                          </m:sub>
                        </m:sSub>
                        <m:r>
                          <a:rPr lang="en-US" altLang="zh-CN" sz="1800" b="1" i="1" smtClean="0">
                            <a:latin typeface="Cambria Math"/>
                          </a:rPr>
                          <m:t>|</m:t>
                        </m:r>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𝟏</m:t>
                            </m:r>
                          </m:sub>
                        </m:sSub>
                        <m:r>
                          <a:rPr lang="en-US" altLang="zh-CN" sz="1800" i="1">
                            <a:latin typeface="Cambria Math"/>
                          </a:rPr>
                          <m:t>)</m:t>
                        </m:r>
                      </m:e>
                    </m:nary>
                  </m:oMath>
                </a14:m>
                <a:endParaRPr lang="en-US" altLang="zh-CN" sz="1800" dirty="0" smtClean="0"/>
              </a:p>
              <a:p>
                <a:pPr marL="0" indent="0">
                  <a:buNone/>
                </a:pPr>
                <a:r>
                  <a:rPr lang="en-US" altLang="zh-CN" sz="1800" dirty="0" smtClean="0"/>
                  <a:t> </a:t>
                </a:r>
                <a14:m>
                  <m:oMath xmlns:m="http://schemas.openxmlformats.org/officeDocument/2006/math">
                    <m:r>
                      <a:rPr lang="en-US" altLang="zh-CN" sz="1800" b="1" i="0" smtClean="0">
                        <a:latin typeface="Cambria Math"/>
                      </a:rPr>
                      <m:t>             =</m:t>
                    </m:r>
                    <m:nary>
                      <m:naryPr>
                        <m:chr m:val="∑"/>
                        <m:limLoc m:val="subSup"/>
                        <m:supHide m:val="on"/>
                        <m:ctrlPr>
                          <a:rPr lang="en-US" altLang="zh-CN" sz="1800" i="1">
                            <a:latin typeface="Cambria Math" panose="02040503050406030204" pitchFamily="18" charset="0"/>
                          </a:rPr>
                        </m:ctrlPr>
                      </m:naryPr>
                      <m:sub>
                        <m:r>
                          <m:rPr>
                            <m:brk m:alnAt="9"/>
                          </m:rPr>
                          <a:rPr lang="en-US" altLang="zh-CN" sz="1800" i="1">
                            <a:latin typeface="Cambria Math"/>
                          </a:rPr>
                          <m:t>𝒊</m:t>
                        </m:r>
                        <m:r>
                          <a:rPr lang="en-US" altLang="zh-CN" sz="1800" i="1">
                            <a:latin typeface="Cambria Math"/>
                          </a:rPr>
                          <m:t>,</m:t>
                        </m:r>
                        <m:r>
                          <a:rPr lang="en-US" altLang="zh-CN" sz="1800" i="1">
                            <a:latin typeface="Cambria Math"/>
                          </a:rPr>
                          <m:t>𝒋</m:t>
                        </m:r>
                      </m:sub>
                      <m:sup/>
                      <m:e>
                        <m:r>
                          <a:rPr lang="en-US" altLang="zh-CN" sz="1800" i="1">
                            <a:latin typeface="Cambria Math"/>
                          </a:rPr>
                          <m:t>𝑷</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a:rPr>
                                  <m:t>𝒊𝒅𝒓</m:t>
                                </m:r>
                              </m:e>
                              <m:sub>
                                <m:r>
                                  <a:rPr lang="en-US" altLang="zh-CN" sz="1800" i="1">
                                    <a:latin typeface="Cambria Math"/>
                                  </a:rPr>
                                  <m:t>𝒊</m:t>
                                </m:r>
                              </m:sub>
                            </m:sSub>
                          </m:e>
                        </m:d>
                        <m:r>
                          <a:rPr lang="en-US" altLang="zh-CN" sz="1800" i="1">
                            <a:latin typeface="Cambria Math"/>
                          </a:rPr>
                          <m:t>𝑷</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a:rPr>
                                  <m:t>𝒗</m:t>
                                </m:r>
                              </m:e>
                              <m:sub>
                                <m:r>
                                  <a:rPr lang="en-US" altLang="zh-CN" sz="1800" i="1">
                                    <a:latin typeface="Cambria Math"/>
                                  </a:rPr>
                                  <m:t>𝒋</m:t>
                                </m:r>
                              </m:sub>
                            </m:sSub>
                          </m:e>
                        </m:d>
                        <m:r>
                          <a:rPr lang="en-US" altLang="zh-CN" sz="1800" i="1">
                            <a:latin typeface="Cambria Math"/>
                          </a:rPr>
                          <m:t>𝑷</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𝟏</m:t>
                                </m:r>
                              </m:sub>
                            </m:sSub>
                          </m:e>
                          <m:e>
                            <m:sSub>
                              <m:sSubPr>
                                <m:ctrlPr>
                                  <a:rPr lang="en-US" altLang="zh-CN" sz="1800" i="1">
                                    <a:latin typeface="Cambria Math" panose="02040503050406030204" pitchFamily="18" charset="0"/>
                                  </a:rPr>
                                </m:ctrlPr>
                              </m:sSubPr>
                              <m:e>
                                <m:r>
                                  <a:rPr lang="en-US" altLang="zh-CN" sz="1800" i="1">
                                    <a:latin typeface="Cambria Math"/>
                                  </a:rPr>
                                  <m:t>𝒊𝒅𝒓</m:t>
                                </m:r>
                              </m:e>
                              <m:sub>
                                <m:r>
                                  <a:rPr lang="en-US" altLang="zh-CN" sz="1800" i="1">
                                    <a:latin typeface="Cambria Math"/>
                                  </a:rPr>
                                  <m:t>𝒊</m:t>
                                </m:r>
                              </m:sub>
                            </m:sSub>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𝒗</m:t>
                                </m:r>
                              </m:e>
                              <m:sub>
                                <m:r>
                                  <a:rPr lang="en-US" altLang="zh-CN" sz="1800" i="1">
                                    <a:latin typeface="Cambria Math"/>
                                  </a:rPr>
                                  <m:t>𝒋</m:t>
                                </m:r>
                              </m:sub>
                            </m:sSub>
                          </m:e>
                        </m:d>
                      </m:e>
                    </m:nary>
                  </m:oMath>
                </a14:m>
                <a:endParaRPr lang="en-US" altLang="zh-CN" sz="1800" dirty="0" smtClean="0"/>
              </a:p>
              <a:p>
                <a:pPr marL="0" indent="0">
                  <a:buNone/>
                </a:pPr>
                <a:r>
                  <a:rPr lang="en-US" altLang="zh-CN" sz="1800" dirty="0" smtClean="0"/>
                  <a:t> </a:t>
                </a:r>
                <a14:m>
                  <m:oMath xmlns:m="http://schemas.openxmlformats.org/officeDocument/2006/math">
                    <m:r>
                      <a:rPr lang="en-US" altLang="zh-CN" sz="1800" b="1" i="0" smtClean="0">
                        <a:latin typeface="Cambria Math"/>
                      </a:rPr>
                      <m:t>            </m:t>
                    </m:r>
                    <m:r>
                      <a:rPr lang="en-US" altLang="zh-CN" sz="1800">
                        <a:latin typeface="Cambria Math"/>
                      </a:rPr>
                      <m:t> =</m:t>
                    </m:r>
                    <m:r>
                      <a:rPr lang="en-US" altLang="zh-CN" sz="1800" b="1" i="1" smtClean="0">
                        <a:latin typeface="Cambria Math"/>
                      </a:rPr>
                      <m:t>𝟎</m:t>
                    </m:r>
                    <m:r>
                      <a:rPr lang="en-US" altLang="zh-CN" sz="1800" b="1" i="1" smtClean="0">
                        <a:latin typeface="Cambria Math"/>
                      </a:rPr>
                      <m:t>.</m:t>
                    </m:r>
                    <m:r>
                      <a:rPr lang="en-US" altLang="zh-CN" sz="1800" b="1" i="1" smtClean="0">
                        <a:latin typeface="Cambria Math"/>
                      </a:rPr>
                      <m:t>𝟑𝟑</m:t>
                    </m:r>
                    <m:r>
                      <a:rPr lang="en-US" altLang="zh-CN" sz="1800" b="1" i="1" smtClean="0">
                        <a:latin typeface="Cambria Math"/>
                        <a:ea typeface="Cambria Math"/>
                      </a:rPr>
                      <m:t>×</m:t>
                    </m:r>
                    <m:r>
                      <a:rPr lang="en-US" altLang="zh-CN" sz="1800" b="1" i="1" smtClean="0">
                        <a:latin typeface="Cambria Math"/>
                        <a:ea typeface="Cambria Math"/>
                      </a:rPr>
                      <m:t>𝟎</m:t>
                    </m:r>
                    <m:r>
                      <a:rPr lang="en-US" altLang="zh-CN" sz="1800" b="1" i="1" smtClean="0">
                        <a:latin typeface="Cambria Math"/>
                        <a:ea typeface="Cambria Math"/>
                      </a:rPr>
                      <m:t>.</m:t>
                    </m:r>
                    <m:r>
                      <a:rPr lang="en-US" altLang="zh-CN" sz="1800" b="1" i="1" smtClean="0">
                        <a:latin typeface="Cambria Math"/>
                        <a:ea typeface="Cambria Math"/>
                      </a:rPr>
                      <m:t>𝟑𝟑</m:t>
                    </m:r>
                    <m:r>
                      <a:rPr lang="en-US" altLang="zh-CN" sz="1800" i="1">
                        <a:latin typeface="Cambria Math"/>
                        <a:ea typeface="Cambria Math"/>
                      </a:rPr>
                      <m:t>×</m:t>
                    </m:r>
                    <m:nary>
                      <m:naryPr>
                        <m:chr m:val="∑"/>
                        <m:limLoc m:val="subSup"/>
                        <m:supHide m:val="on"/>
                        <m:ctrlPr>
                          <a:rPr lang="en-US" altLang="zh-CN" sz="1800" i="1">
                            <a:latin typeface="Cambria Math" panose="02040503050406030204" pitchFamily="18" charset="0"/>
                          </a:rPr>
                        </m:ctrlPr>
                      </m:naryPr>
                      <m:sub>
                        <m:r>
                          <m:rPr>
                            <m:brk m:alnAt="9"/>
                          </m:rPr>
                          <a:rPr lang="en-US" altLang="zh-CN" sz="1800" i="1">
                            <a:latin typeface="Cambria Math"/>
                          </a:rPr>
                          <m:t>𝒊</m:t>
                        </m:r>
                        <m:r>
                          <a:rPr lang="en-US" altLang="zh-CN" sz="1800" i="1">
                            <a:latin typeface="Cambria Math"/>
                          </a:rPr>
                          <m:t>,</m:t>
                        </m:r>
                        <m:r>
                          <a:rPr lang="en-US" altLang="zh-CN" sz="1800" i="1">
                            <a:latin typeface="Cambria Math"/>
                          </a:rPr>
                          <m:t>𝒋</m:t>
                        </m:r>
                      </m:sub>
                      <m:sup/>
                      <m:e>
                        <m:r>
                          <a:rPr lang="en-US" altLang="zh-CN" sz="1800" i="1">
                            <a:latin typeface="Cambria Math"/>
                          </a:rPr>
                          <m:t>𝑷</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𝟏</m:t>
                                </m:r>
                              </m:sub>
                            </m:sSub>
                          </m:e>
                          <m:e>
                            <m:sSub>
                              <m:sSubPr>
                                <m:ctrlPr>
                                  <a:rPr lang="en-US" altLang="zh-CN" sz="1800" i="1">
                                    <a:latin typeface="Cambria Math" panose="02040503050406030204" pitchFamily="18" charset="0"/>
                                  </a:rPr>
                                </m:ctrlPr>
                              </m:sSubPr>
                              <m:e>
                                <m:r>
                                  <a:rPr lang="en-US" altLang="zh-CN" sz="1800" i="1">
                                    <a:latin typeface="Cambria Math"/>
                                  </a:rPr>
                                  <m:t>𝒊𝒅𝒓</m:t>
                                </m:r>
                              </m:e>
                              <m:sub>
                                <m:r>
                                  <a:rPr lang="en-US" altLang="zh-CN" sz="1800" i="1">
                                    <a:latin typeface="Cambria Math"/>
                                  </a:rPr>
                                  <m:t>𝒊</m:t>
                                </m:r>
                              </m:sub>
                            </m:sSub>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𝒗</m:t>
                                </m:r>
                              </m:e>
                              <m:sub>
                                <m:r>
                                  <a:rPr lang="en-US" altLang="zh-CN" sz="1800" i="1">
                                    <a:latin typeface="Cambria Math"/>
                                  </a:rPr>
                                  <m:t>𝒋</m:t>
                                </m:r>
                              </m:sub>
                            </m:sSub>
                          </m:e>
                        </m:d>
                      </m:e>
                    </m:nary>
                  </m:oMath>
                </a14:m>
                <a:endParaRPr lang="en-US" altLang="zh-CN" sz="1800" i="1" dirty="0" smtClean="0">
                  <a:latin typeface="Cambria Math"/>
                </a:endParaRPr>
              </a:p>
              <a:p>
                <a:pPr marL="0" indent="0">
                  <a:buNone/>
                </a:pPr>
                <a:r>
                  <a:rPr lang="en-US" altLang="zh-CN" sz="1800" dirty="0" smtClean="0"/>
                  <a:t> </a:t>
                </a:r>
                <a14:m>
                  <m:oMath xmlns:m="http://schemas.openxmlformats.org/officeDocument/2006/math">
                    <m:r>
                      <a:rPr lang="en-US" altLang="zh-CN" sz="1800" b="1" i="0" smtClean="0">
                        <a:latin typeface="Cambria Math"/>
                      </a:rPr>
                      <m:t>             </m:t>
                    </m:r>
                    <m:r>
                      <a:rPr lang="en-US" altLang="zh-CN" sz="1800">
                        <a:latin typeface="Cambria Math"/>
                      </a:rPr>
                      <m:t>=</m:t>
                    </m:r>
                    <m:r>
                      <a:rPr lang="en-US" altLang="zh-CN" sz="1800" i="1">
                        <a:latin typeface="Cambria Math"/>
                      </a:rPr>
                      <m:t>𝟎</m:t>
                    </m:r>
                    <m:r>
                      <a:rPr lang="en-US" altLang="zh-CN" sz="1800" i="1">
                        <a:latin typeface="Cambria Math"/>
                      </a:rPr>
                      <m:t>.</m:t>
                    </m:r>
                    <m:r>
                      <a:rPr lang="en-US" altLang="zh-CN" sz="1800" i="1">
                        <a:latin typeface="Cambria Math"/>
                      </a:rPr>
                      <m:t>𝟑𝟑</m:t>
                    </m:r>
                    <m:r>
                      <a:rPr lang="en-US" altLang="zh-CN" sz="1800" i="1">
                        <a:latin typeface="Cambria Math"/>
                        <a:ea typeface="Cambria Math"/>
                      </a:rPr>
                      <m:t>×</m:t>
                    </m:r>
                    <m:r>
                      <a:rPr lang="en-US" altLang="zh-CN" sz="1800" i="1">
                        <a:latin typeface="Cambria Math"/>
                        <a:ea typeface="Cambria Math"/>
                      </a:rPr>
                      <m:t>𝟎</m:t>
                    </m:r>
                    <m:r>
                      <a:rPr lang="en-US" altLang="zh-CN" sz="1800" i="1">
                        <a:latin typeface="Cambria Math"/>
                        <a:ea typeface="Cambria Math"/>
                      </a:rPr>
                      <m:t>.</m:t>
                    </m:r>
                    <m:r>
                      <a:rPr lang="en-US" altLang="zh-CN" sz="1800" i="1">
                        <a:latin typeface="Cambria Math"/>
                        <a:ea typeface="Cambria Math"/>
                      </a:rPr>
                      <m:t>𝟑𝟑</m:t>
                    </m:r>
                    <m:r>
                      <a:rPr lang="en-US" altLang="zh-CN" sz="1800" i="1">
                        <a:latin typeface="Cambria Math"/>
                        <a:ea typeface="Cambria Math"/>
                      </a:rPr>
                      <m:t>×</m:t>
                    </m:r>
                    <m:r>
                      <a:rPr lang="en-US" altLang="zh-CN" sz="1800" b="1" i="1" smtClean="0">
                        <a:latin typeface="Cambria Math"/>
                        <a:ea typeface="Cambria Math"/>
                      </a:rPr>
                      <m:t>(</m:t>
                    </m:r>
                    <m:r>
                      <a:rPr lang="en-US" altLang="zh-CN" sz="1800" b="1" i="1" smtClean="0">
                        <a:latin typeface="Cambria Math"/>
                        <a:ea typeface="Cambria Math"/>
                      </a:rPr>
                      <m:t>𝟎</m:t>
                    </m:r>
                    <m:r>
                      <a:rPr lang="en-US" altLang="zh-CN" sz="1800" b="1" i="1" smtClean="0">
                        <a:latin typeface="Cambria Math"/>
                        <a:ea typeface="Cambria Math"/>
                      </a:rPr>
                      <m:t>+</m:t>
                    </m:r>
                    <m:r>
                      <a:rPr lang="en-US" altLang="zh-CN" sz="1800" b="1" i="1" smtClean="0">
                        <a:latin typeface="Cambria Math"/>
                        <a:ea typeface="Cambria Math"/>
                      </a:rPr>
                      <m:t>𝟎</m:t>
                    </m:r>
                    <m:r>
                      <a:rPr lang="en-US" altLang="zh-CN" sz="1800" b="1" i="1" smtClean="0">
                        <a:latin typeface="Cambria Math"/>
                        <a:ea typeface="Cambria Math"/>
                      </a:rPr>
                      <m:t>.</m:t>
                    </m:r>
                    <m:r>
                      <a:rPr lang="en-US" altLang="zh-CN" sz="1800" b="1" i="1" smtClean="0">
                        <a:latin typeface="Cambria Math"/>
                        <a:ea typeface="Cambria Math"/>
                      </a:rPr>
                      <m:t>𝟗</m:t>
                    </m:r>
                    <m:r>
                      <a:rPr lang="en-US" altLang="zh-CN" sz="1800" b="1" i="1" smtClean="0">
                        <a:latin typeface="Cambria Math"/>
                        <a:ea typeface="Cambria Math"/>
                      </a:rPr>
                      <m:t>+</m:t>
                    </m:r>
                    <m:r>
                      <a:rPr lang="en-US" altLang="zh-CN" sz="1800" b="1" i="1" smtClean="0">
                        <a:latin typeface="Cambria Math"/>
                        <a:ea typeface="Cambria Math"/>
                      </a:rPr>
                      <m:t>𝟎</m:t>
                    </m:r>
                    <m:r>
                      <a:rPr lang="en-US" altLang="zh-CN" sz="1800" b="1" i="1" smtClean="0">
                        <a:latin typeface="Cambria Math"/>
                        <a:ea typeface="Cambria Math"/>
                      </a:rPr>
                      <m:t>.</m:t>
                    </m:r>
                    <m:r>
                      <a:rPr lang="en-US" altLang="zh-CN" sz="1800" b="1" i="1" smtClean="0">
                        <a:latin typeface="Cambria Math"/>
                        <a:ea typeface="Cambria Math"/>
                      </a:rPr>
                      <m:t>𝟖</m:t>
                    </m:r>
                    <m:r>
                      <a:rPr lang="en-US" altLang="zh-CN" sz="1800" b="1" i="1" smtClean="0">
                        <a:latin typeface="Cambria Math"/>
                        <a:ea typeface="Cambria Math"/>
                      </a:rPr>
                      <m:t>+</m:t>
                    </m:r>
                    <m:r>
                      <a:rPr lang="en-US" altLang="zh-CN" sz="1800" b="1" i="1" smtClean="0">
                        <a:latin typeface="Cambria Math"/>
                        <a:ea typeface="Cambria Math"/>
                      </a:rPr>
                      <m:t>𝟎</m:t>
                    </m:r>
                    <m:r>
                      <a:rPr lang="en-US" altLang="zh-CN" sz="1800" b="1" i="1" smtClean="0">
                        <a:latin typeface="Cambria Math"/>
                        <a:ea typeface="Cambria Math"/>
                      </a:rPr>
                      <m:t>+</m:t>
                    </m:r>
                    <m:r>
                      <a:rPr lang="en-US" altLang="zh-CN" sz="1800" b="1" i="1" smtClean="0">
                        <a:latin typeface="Cambria Math"/>
                        <a:ea typeface="Cambria Math"/>
                      </a:rPr>
                      <m:t>𝟎</m:t>
                    </m:r>
                    <m:r>
                      <a:rPr lang="en-US" altLang="zh-CN" sz="1800" b="1" i="1" smtClean="0">
                        <a:latin typeface="Cambria Math"/>
                        <a:ea typeface="Cambria Math"/>
                      </a:rPr>
                      <m:t>.</m:t>
                    </m:r>
                    <m:r>
                      <a:rPr lang="en-US" altLang="zh-CN" sz="1800" b="1" i="1" smtClean="0">
                        <a:latin typeface="Cambria Math"/>
                        <a:ea typeface="Cambria Math"/>
                      </a:rPr>
                      <m:t>𝟓</m:t>
                    </m:r>
                    <m:r>
                      <a:rPr lang="en-US" altLang="zh-CN" sz="1800" b="1" i="1" smtClean="0">
                        <a:latin typeface="Cambria Math"/>
                        <a:ea typeface="Cambria Math"/>
                      </a:rPr>
                      <m:t>+</m:t>
                    </m:r>
                    <m:r>
                      <a:rPr lang="en-US" altLang="zh-CN" sz="1800" b="1" i="1" smtClean="0">
                        <a:latin typeface="Cambria Math"/>
                        <a:ea typeface="Cambria Math"/>
                      </a:rPr>
                      <m:t>𝟎</m:t>
                    </m:r>
                    <m:r>
                      <a:rPr lang="en-US" altLang="zh-CN" sz="1800" b="1" i="1" smtClean="0">
                        <a:latin typeface="Cambria Math"/>
                        <a:ea typeface="Cambria Math"/>
                      </a:rPr>
                      <m:t>.</m:t>
                    </m:r>
                    <m:r>
                      <a:rPr lang="en-US" altLang="zh-CN" sz="1800" b="1" i="1" smtClean="0">
                        <a:latin typeface="Cambria Math"/>
                        <a:ea typeface="Cambria Math"/>
                      </a:rPr>
                      <m:t>𝟏</m:t>
                    </m:r>
                    <m:r>
                      <a:rPr lang="en-US" altLang="zh-CN" sz="1800" b="1" i="1" smtClean="0">
                        <a:latin typeface="Cambria Math"/>
                        <a:ea typeface="Cambria Math"/>
                      </a:rPr>
                      <m:t>+</m:t>
                    </m:r>
                    <m:r>
                      <a:rPr lang="en-US" altLang="zh-CN" sz="1800" b="1" i="1" smtClean="0">
                        <a:latin typeface="Cambria Math"/>
                        <a:ea typeface="Cambria Math"/>
                      </a:rPr>
                      <m:t>𝟎</m:t>
                    </m:r>
                    <m:r>
                      <a:rPr lang="en-US" altLang="zh-CN" sz="1800" b="1" i="1" smtClean="0">
                        <a:latin typeface="Cambria Math"/>
                        <a:ea typeface="Cambria Math"/>
                      </a:rPr>
                      <m:t>+</m:t>
                    </m:r>
                    <m:r>
                      <a:rPr lang="en-US" altLang="zh-CN" sz="1800" b="1" i="1" smtClean="0">
                        <a:latin typeface="Cambria Math"/>
                        <a:ea typeface="Cambria Math"/>
                      </a:rPr>
                      <m:t>𝟎</m:t>
                    </m:r>
                    <m:r>
                      <a:rPr lang="en-US" altLang="zh-CN" sz="1800" b="1" i="1" smtClean="0">
                        <a:latin typeface="Cambria Math"/>
                        <a:ea typeface="Cambria Math"/>
                      </a:rPr>
                      <m:t>+</m:t>
                    </m:r>
                    <m:r>
                      <a:rPr lang="en-US" altLang="zh-CN" sz="1800" b="1" i="1" smtClean="0">
                        <a:latin typeface="Cambria Math"/>
                        <a:ea typeface="Cambria Math"/>
                      </a:rPr>
                      <m:t>𝟎</m:t>
                    </m:r>
                    <m:r>
                      <a:rPr lang="en-US" altLang="zh-CN" sz="1800" b="1" i="1" smtClean="0">
                        <a:latin typeface="Cambria Math"/>
                        <a:ea typeface="Cambria Math"/>
                      </a:rPr>
                      <m:t>)</m:t>
                    </m:r>
                  </m:oMath>
                </a14:m>
                <a:endParaRPr lang="en-US" altLang="zh-CN" sz="1800" dirty="0" smtClean="0"/>
              </a:p>
              <a:p>
                <a:pPr marL="0" indent="0">
                  <a:buNone/>
                </a:pPr>
                <a:r>
                  <a:rPr lang="en-US" altLang="zh-CN" sz="1800" dirty="0" smtClean="0"/>
                  <a:t> </a:t>
                </a:r>
                <a14:m>
                  <m:oMath xmlns:m="http://schemas.openxmlformats.org/officeDocument/2006/math">
                    <m:r>
                      <a:rPr lang="en-US" altLang="zh-CN" sz="1800" b="1" i="0" smtClean="0">
                        <a:latin typeface="Cambria Math"/>
                      </a:rPr>
                      <m:t>             </m:t>
                    </m:r>
                    <m:r>
                      <a:rPr lang="en-US" altLang="zh-CN" sz="1800">
                        <a:latin typeface="Cambria Math"/>
                      </a:rPr>
                      <m:t>=</m:t>
                    </m:r>
                    <m:r>
                      <a:rPr lang="en-US" altLang="zh-CN" sz="1800" i="1">
                        <a:latin typeface="Cambria Math"/>
                      </a:rPr>
                      <m:t>𝟎</m:t>
                    </m:r>
                    <m:r>
                      <a:rPr lang="en-US" altLang="zh-CN" sz="1800" i="1">
                        <a:latin typeface="Cambria Math"/>
                      </a:rPr>
                      <m:t>.</m:t>
                    </m:r>
                    <m:r>
                      <a:rPr lang="en-US" altLang="zh-CN" sz="1800" b="1" i="1" smtClean="0">
                        <a:latin typeface="Cambria Math"/>
                      </a:rPr>
                      <m:t>𝟐𝟓</m:t>
                    </m:r>
                  </m:oMath>
                </a14:m>
                <a:endParaRPr lang="en-US" altLang="zh-CN" sz="1800" dirty="0"/>
              </a:p>
              <a:p>
                <a:endParaRPr lang="zh-CN" altLang="en-US"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1000" y="1219200"/>
                <a:ext cx="8305800" cy="5105400"/>
              </a:xfrm>
              <a:blipFill rotWithShape="1">
                <a:blip r:embed="rId2"/>
                <a:stretch>
                  <a:fillRect t="-1193" r="-587"/>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33</a:t>
            </a:fld>
            <a:endParaRPr lang="en-US" altLang="zh-CN" dirty="0"/>
          </a:p>
        </p:txBody>
      </p:sp>
    </p:spTree>
    <p:extLst>
      <p:ext uri="{BB962C8B-B14F-4D97-AF65-F5344CB8AC3E}">
        <p14:creationId xmlns:p14="http://schemas.microsoft.com/office/powerpoint/2010/main" val="5629184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收集每个节点的证据</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现在开始收集证据，</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1" i="1" smtClean="0">
                                <a:latin typeface="Cambria Math"/>
                              </a:rPr>
                              <m:t>𝒆</m:t>
                            </m:r>
                          </m:e>
                          <m:sub>
                            <m:r>
                              <a:rPr lang="en-US" altLang="zh-CN" b="1" i="1" smtClean="0">
                                <a:latin typeface="Cambria Math"/>
                              </a:rPr>
                              <m:t>𝑰𝑫𝑹</m:t>
                            </m:r>
                          </m:sub>
                        </m:sSub>
                        <m:r>
                          <a:rPr lang="en-US" altLang="zh-CN" b="1" i="1" smtClean="0">
                            <a:latin typeface="Cambria Math"/>
                          </a:rPr>
                          <m:t>,</m:t>
                        </m:r>
                        <m:sSub>
                          <m:sSubPr>
                            <m:ctrlPr>
                              <a:rPr lang="en-US" altLang="zh-CN" i="1">
                                <a:latin typeface="Cambria Math" panose="02040503050406030204" pitchFamily="18" charset="0"/>
                              </a:rPr>
                            </m:ctrlPr>
                          </m:sSubPr>
                          <m:e>
                            <m:r>
                              <a:rPr lang="en-US" altLang="zh-CN" i="1">
                                <a:latin typeface="Cambria Math"/>
                              </a:rPr>
                              <m:t>𝒆</m:t>
                            </m:r>
                          </m:e>
                          <m:sub>
                            <m:r>
                              <a:rPr lang="en-US" altLang="zh-CN" b="1" i="1" smtClean="0">
                                <a:latin typeface="Cambria Math"/>
                              </a:rPr>
                              <m:t>𝑽</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𝒆</m:t>
                            </m:r>
                          </m:e>
                          <m:sub>
                            <m:r>
                              <a:rPr lang="en-US" altLang="zh-CN" b="1" i="1" smtClean="0">
                                <a:latin typeface="Cambria Math"/>
                              </a:rPr>
                              <m:t>𝑹𝑪𝑺</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𝒆</m:t>
                            </m:r>
                          </m:e>
                          <m:sub>
                            <m:r>
                              <a:rPr lang="en-US" altLang="zh-CN" b="1" i="1" smtClean="0">
                                <a:latin typeface="Cambria Math"/>
                              </a:rPr>
                              <m:t>𝑬𝑺𝑴</m:t>
                            </m:r>
                          </m:sub>
                        </m:sSub>
                      </m:e>
                    </m:d>
                  </m:oMath>
                </a14:m>
                <a:r>
                  <a:rPr lang="zh-CN" altLang="en-US" dirty="0" smtClean="0"/>
                  <a:t>，并假设这些证据相互独立</a:t>
                </a:r>
                <a:endParaRPr lang="en-US" altLang="zh-CN" dirty="0" smtClean="0"/>
              </a:p>
              <a:p>
                <a:r>
                  <a:rPr lang="zh-CN" altLang="en-US" dirty="0" smtClean="0"/>
                  <a:t>假设现在一艘舰船初始发现距离中等即</a:t>
                </a:r>
                <a14:m>
                  <m:oMath xmlns:m="http://schemas.openxmlformats.org/officeDocument/2006/math">
                    <m:r>
                      <a:rPr lang="en-US" altLang="zh-CN" i="1">
                        <a:latin typeface="Cambria Math"/>
                      </a:rPr>
                      <m:t>𝑷</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smtClean="0">
                                <a:latin typeface="Cambria Math"/>
                              </a:rPr>
                              <m:t>𝒊𝒅𝒓</m:t>
                            </m:r>
                          </m:e>
                          <m:sub>
                            <m:r>
                              <a:rPr lang="en-US" altLang="zh-CN" b="1" i="1" smtClean="0">
                                <a:latin typeface="Cambria Math"/>
                              </a:rPr>
                              <m:t>𝟐</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𝒆</m:t>
                            </m:r>
                          </m:e>
                          <m:sub>
                            <m:r>
                              <a:rPr lang="en-US" altLang="zh-CN" b="1" i="1" smtClean="0">
                                <a:latin typeface="Cambria Math"/>
                              </a:rPr>
                              <m:t>𝑰𝑫𝑹</m:t>
                            </m:r>
                          </m:sub>
                        </m:sSub>
                      </m:e>
                    </m:d>
                    <m:r>
                      <a:rPr lang="en-US" altLang="zh-CN" i="1">
                        <a:latin typeface="Cambria Math"/>
                      </a:rPr>
                      <m:t>=</m:t>
                    </m:r>
                    <m:r>
                      <a:rPr lang="en-US" altLang="zh-CN" b="1" i="1" smtClean="0">
                        <a:latin typeface="Cambria Math"/>
                      </a:rPr>
                      <m:t>𝟏</m:t>
                    </m:r>
                    <m:r>
                      <a:rPr lang="en-US" altLang="zh-CN" i="1">
                        <a:latin typeface="Cambria Math"/>
                      </a:rPr>
                      <m:t> </m:t>
                    </m:r>
                  </m:oMath>
                </a14:m>
                <a:r>
                  <a:rPr lang="zh-CN" altLang="en-US" dirty="0" smtClean="0"/>
                  <a:t>，对于</a:t>
                </a:r>
                <a14:m>
                  <m:oMath xmlns:m="http://schemas.openxmlformats.org/officeDocument/2006/math">
                    <m:r>
                      <a:rPr lang="en-US" altLang="zh-CN" b="1" i="1" smtClean="0">
                        <a:latin typeface="Cambria Math"/>
                      </a:rPr>
                      <m:t>𝒊</m:t>
                    </m:r>
                    <m:r>
                      <a:rPr lang="en-US" altLang="zh-CN" b="1" i="0" smtClean="0">
                        <a:latin typeface="Cambria Math"/>
                      </a:rPr>
                      <m:t>=</m:t>
                    </m:r>
                    <m:r>
                      <a:rPr lang="en-US" altLang="zh-CN" b="1" i="0" smtClean="0">
                        <a:latin typeface="Cambria Math"/>
                      </a:rPr>
                      <m:t>𝟏</m:t>
                    </m:r>
                    <m:r>
                      <a:rPr lang="en-US" altLang="zh-CN" b="1" i="0" smtClean="0">
                        <a:latin typeface="Cambria Math"/>
                      </a:rPr>
                      <m:t>,</m:t>
                    </m:r>
                    <m:r>
                      <a:rPr lang="en-US" altLang="zh-CN" b="1" i="0" smtClean="0">
                        <a:latin typeface="Cambria Math"/>
                      </a:rPr>
                      <m:t>𝟑</m:t>
                    </m:r>
                    <m:r>
                      <a:rPr lang="en-US" altLang="zh-CN" b="1" i="0" smtClean="0">
                        <a:latin typeface="Cambria Math"/>
                      </a:rPr>
                      <m:t>,</m:t>
                    </m:r>
                    <m:r>
                      <a:rPr lang="en-US" altLang="zh-CN" i="1">
                        <a:latin typeface="Cambria Math"/>
                      </a:rPr>
                      <m:t>𝑷</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𝒊𝒅𝒓</m:t>
                            </m:r>
                          </m:e>
                          <m:sub>
                            <m:r>
                              <a:rPr lang="en-US" altLang="zh-CN" b="1" i="1" smtClean="0">
                                <a:latin typeface="Cambria Math"/>
                              </a:rPr>
                              <m:t>𝒊</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𝒆</m:t>
                            </m:r>
                          </m:e>
                          <m:sub>
                            <m:r>
                              <a:rPr lang="en-US" altLang="zh-CN" i="1">
                                <a:latin typeface="Cambria Math"/>
                              </a:rPr>
                              <m:t>𝑰𝑫𝑹</m:t>
                            </m:r>
                          </m:sub>
                        </m:sSub>
                      </m:e>
                    </m:d>
                    <m:r>
                      <a:rPr lang="en-US" altLang="zh-CN" i="1">
                        <a:latin typeface="Cambria Math"/>
                      </a:rPr>
                      <m:t>=</m:t>
                    </m:r>
                    <m:r>
                      <a:rPr lang="en-US" altLang="zh-CN" b="1" i="1" smtClean="0">
                        <a:latin typeface="Cambria Math"/>
                      </a:rPr>
                      <m:t>𝟎</m:t>
                    </m:r>
                    <m:r>
                      <a:rPr lang="en-US" altLang="zh-CN" i="1">
                        <a:latin typeface="Cambria Math"/>
                      </a:rPr>
                      <m:t> </m:t>
                    </m:r>
                  </m:oMath>
                </a14:m>
                <a:endParaRPr lang="en-US" altLang="zh-CN" dirty="0" smtClean="0"/>
              </a:p>
              <a:p>
                <a:r>
                  <a:rPr lang="zh-CN" altLang="en-US" dirty="0" smtClean="0"/>
                  <a:t>假设不知道舰船的速度，但知道现在处于战争时期，舰船速度不会太慢，</a:t>
                </a:r>
                <a:r>
                  <a:rPr lang="en-US" altLang="zh-CN" dirty="0"/>
                  <a:t> </a:t>
                </a:r>
                <a14:m>
                  <m:oMath xmlns:m="http://schemas.openxmlformats.org/officeDocument/2006/math">
                    <m:r>
                      <a:rPr lang="en-US" altLang="zh-CN" i="1">
                        <a:latin typeface="Cambria Math"/>
                      </a:rPr>
                      <m:t>𝑷</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smtClean="0">
                                <a:latin typeface="Cambria Math"/>
                              </a:rPr>
                              <m:t>𝒗</m:t>
                            </m:r>
                          </m:e>
                          <m:sub>
                            <m:r>
                              <a:rPr lang="en-US" altLang="zh-CN" b="1" i="1" smtClean="0">
                                <a:latin typeface="Cambria Math"/>
                              </a:rPr>
                              <m:t>𝟏</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𝒆</m:t>
                            </m:r>
                          </m:e>
                          <m:sub>
                            <m:r>
                              <a:rPr lang="en-US" altLang="zh-CN" b="1" i="1" smtClean="0">
                                <a:latin typeface="Cambria Math"/>
                              </a:rPr>
                              <m:t>𝑽</m:t>
                            </m:r>
                          </m:sub>
                        </m:sSub>
                      </m:e>
                    </m:d>
                    <m:r>
                      <a:rPr lang="en-US" altLang="zh-CN" i="1">
                        <a:latin typeface="Cambria Math"/>
                      </a:rPr>
                      <m:t>=</m:t>
                    </m:r>
                    <m:r>
                      <a:rPr lang="en-US" altLang="zh-CN" b="1" i="1" smtClean="0">
                        <a:latin typeface="Cambria Math"/>
                      </a:rPr>
                      <m:t>𝟎</m:t>
                    </m:r>
                    <m:r>
                      <a:rPr lang="en-US" altLang="zh-CN" b="1" i="1" smtClean="0">
                        <a:latin typeface="Cambria Math"/>
                      </a:rPr>
                      <m:t>.</m:t>
                    </m:r>
                    <m:r>
                      <a:rPr lang="en-US" altLang="zh-CN" b="1" i="1" smtClean="0">
                        <a:latin typeface="Cambria Math"/>
                      </a:rPr>
                      <m:t>𝟓</m:t>
                    </m:r>
                    <m:r>
                      <a:rPr lang="en-US" altLang="zh-CN" b="1" i="1" smtClean="0">
                        <a:latin typeface="Cambria Math"/>
                      </a:rPr>
                      <m:t>,</m:t>
                    </m:r>
                    <m:r>
                      <a:rPr lang="en-US" altLang="zh-CN" i="1">
                        <a:latin typeface="Cambria Math"/>
                      </a:rPr>
                      <m:t>𝑷</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𝒗</m:t>
                            </m:r>
                          </m:e>
                          <m:sub>
                            <m:r>
                              <a:rPr lang="en-US" altLang="zh-CN" b="1" i="1" smtClean="0">
                                <a:latin typeface="Cambria Math"/>
                              </a:rPr>
                              <m:t>𝟐</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𝒆</m:t>
                            </m:r>
                          </m:e>
                          <m:sub>
                            <m:r>
                              <a:rPr lang="en-US" altLang="zh-CN" i="1">
                                <a:latin typeface="Cambria Math"/>
                              </a:rPr>
                              <m:t>𝑽</m:t>
                            </m:r>
                          </m:sub>
                        </m:sSub>
                      </m:e>
                    </m:d>
                    <m:r>
                      <a:rPr lang="en-US" altLang="zh-CN" i="1">
                        <a:latin typeface="Cambria Math"/>
                      </a:rPr>
                      <m:t>=</m:t>
                    </m:r>
                    <m:r>
                      <a:rPr lang="en-US" altLang="zh-CN" i="1">
                        <a:latin typeface="Cambria Math"/>
                      </a:rPr>
                      <m:t>𝟎</m:t>
                    </m:r>
                    <m:r>
                      <a:rPr lang="en-US" altLang="zh-CN" i="1">
                        <a:latin typeface="Cambria Math"/>
                      </a:rPr>
                      <m:t>.</m:t>
                    </m:r>
                    <m:r>
                      <a:rPr lang="en-US" altLang="zh-CN" b="1" i="1" smtClean="0">
                        <a:latin typeface="Cambria Math"/>
                      </a:rPr>
                      <m:t>𝟒</m:t>
                    </m:r>
                    <m:r>
                      <a:rPr lang="en-US" altLang="zh-CN" b="1" i="1" smtClean="0">
                        <a:latin typeface="Cambria Math"/>
                      </a:rPr>
                      <m:t>, </m:t>
                    </m:r>
                    <m:r>
                      <a:rPr lang="en-US" altLang="zh-CN" i="1">
                        <a:latin typeface="Cambria Math"/>
                      </a:rPr>
                      <m:t>𝑷</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𝒗</m:t>
                            </m:r>
                          </m:e>
                          <m:sub>
                            <m:r>
                              <a:rPr lang="en-US" altLang="zh-CN" b="1" i="1" smtClean="0">
                                <a:latin typeface="Cambria Math"/>
                              </a:rPr>
                              <m:t>𝟑</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𝒆</m:t>
                            </m:r>
                          </m:e>
                          <m:sub>
                            <m:r>
                              <a:rPr lang="en-US" altLang="zh-CN" i="1">
                                <a:latin typeface="Cambria Math"/>
                              </a:rPr>
                              <m:t>𝑽</m:t>
                            </m:r>
                          </m:sub>
                        </m:sSub>
                      </m:e>
                    </m:d>
                    <m:r>
                      <a:rPr lang="en-US" altLang="zh-CN" i="1">
                        <a:latin typeface="Cambria Math"/>
                      </a:rPr>
                      <m:t>=</m:t>
                    </m:r>
                    <m:r>
                      <a:rPr lang="en-US" altLang="zh-CN" i="1">
                        <a:latin typeface="Cambria Math"/>
                      </a:rPr>
                      <m:t>𝟎</m:t>
                    </m:r>
                    <m:r>
                      <a:rPr lang="en-US" altLang="zh-CN" i="1">
                        <a:latin typeface="Cambria Math"/>
                      </a:rPr>
                      <m:t>.</m:t>
                    </m:r>
                    <m:r>
                      <a:rPr lang="en-US" altLang="zh-CN" b="1" i="1" smtClean="0">
                        <a:latin typeface="Cambria Math"/>
                      </a:rPr>
                      <m:t>𝟏</m:t>
                    </m:r>
                  </m:oMath>
                </a14:m>
                <a:endParaRPr lang="en-US" altLang="zh-CN" dirty="0" smtClean="0"/>
              </a:p>
              <a:p>
                <a:r>
                  <a:rPr lang="zh-CN" altLang="en-US" dirty="0" smtClean="0"/>
                  <a:t>通过对舰船的探测，发现其雷达反射面积比较大，</a:t>
                </a:r>
                <a14:m>
                  <m:oMath xmlns:m="http://schemas.openxmlformats.org/officeDocument/2006/math">
                    <m:r>
                      <a:rPr lang="en-US" altLang="zh-CN" i="1">
                        <a:latin typeface="Cambria Math"/>
                      </a:rPr>
                      <m:t>𝑷</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smtClean="0">
                                <a:latin typeface="Cambria Math"/>
                              </a:rPr>
                              <m:t>𝒆</m:t>
                            </m:r>
                          </m:e>
                          <m:sub>
                            <m:r>
                              <a:rPr lang="en-US" altLang="zh-CN" b="1" i="1" smtClean="0">
                                <a:latin typeface="Cambria Math"/>
                              </a:rPr>
                              <m:t>𝑹𝑪𝑺</m:t>
                            </m:r>
                          </m:sub>
                        </m:sSub>
                        <m:r>
                          <a:rPr lang="en-US" altLang="zh-CN" i="1">
                            <a:latin typeface="Cambria Math"/>
                          </a:rPr>
                          <m:t>|</m:t>
                        </m:r>
                        <m:sSub>
                          <m:sSubPr>
                            <m:ctrlPr>
                              <a:rPr lang="en-US" altLang="zh-CN" i="1">
                                <a:latin typeface="Cambria Math" panose="02040503050406030204" pitchFamily="18" charset="0"/>
                              </a:rPr>
                            </m:ctrlPr>
                          </m:sSubPr>
                          <m:e>
                            <m:r>
                              <a:rPr lang="en-US" altLang="zh-CN" b="1" i="1" smtClean="0">
                                <a:latin typeface="Cambria Math"/>
                              </a:rPr>
                              <m:t>𝒓𝒄𝒔</m:t>
                            </m:r>
                          </m:e>
                          <m:sub>
                            <m:r>
                              <a:rPr lang="en-US" altLang="zh-CN" b="1" i="1" smtClean="0">
                                <a:latin typeface="Cambria Math"/>
                              </a:rPr>
                              <m:t>𝟏</m:t>
                            </m:r>
                          </m:sub>
                        </m:sSub>
                      </m:e>
                    </m:d>
                    <m:r>
                      <a:rPr lang="en-US" altLang="zh-CN" i="1">
                        <a:latin typeface="Cambria Math"/>
                      </a:rPr>
                      <m:t>=</m:t>
                    </m:r>
                    <m:r>
                      <a:rPr lang="en-US" altLang="zh-CN" i="1">
                        <a:latin typeface="Cambria Math"/>
                      </a:rPr>
                      <m:t>𝟎</m:t>
                    </m:r>
                    <m:r>
                      <a:rPr lang="en-US" altLang="zh-CN" i="1">
                        <a:latin typeface="Cambria Math"/>
                      </a:rPr>
                      <m:t>.</m:t>
                    </m:r>
                    <m:r>
                      <a:rPr lang="en-US" altLang="zh-CN" b="1" i="1" smtClean="0">
                        <a:latin typeface="Cambria Math"/>
                      </a:rPr>
                      <m:t>𝟒</m:t>
                    </m:r>
                    <m:r>
                      <a:rPr lang="en-US" altLang="zh-CN" i="1">
                        <a:latin typeface="Cambria Math"/>
                      </a:rPr>
                      <m:t>,</m:t>
                    </m:r>
                    <m:r>
                      <a:rPr lang="en-US" altLang="zh-CN" i="1">
                        <a:latin typeface="Cambria Math"/>
                      </a:rPr>
                      <m:t>𝑷</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𝒆</m:t>
                            </m:r>
                          </m:e>
                          <m:sub>
                            <m:r>
                              <a:rPr lang="en-US" altLang="zh-CN" i="1">
                                <a:latin typeface="Cambria Math"/>
                              </a:rPr>
                              <m:t>𝑹𝑪𝑺</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𝒓𝒄𝒔</m:t>
                            </m:r>
                          </m:e>
                          <m:sub>
                            <m:r>
                              <a:rPr lang="en-US" altLang="zh-CN" b="1" i="1" smtClean="0">
                                <a:latin typeface="Cambria Math"/>
                              </a:rPr>
                              <m:t>𝟐</m:t>
                            </m:r>
                          </m:sub>
                        </m:sSub>
                      </m:e>
                    </m:d>
                    <m:r>
                      <a:rPr lang="en-US" altLang="zh-CN" i="1">
                        <a:latin typeface="Cambria Math"/>
                      </a:rPr>
                      <m:t>=</m:t>
                    </m:r>
                    <m:r>
                      <a:rPr lang="en-US" altLang="zh-CN" i="1">
                        <a:latin typeface="Cambria Math"/>
                      </a:rPr>
                      <m:t>𝟎</m:t>
                    </m:r>
                    <m:r>
                      <a:rPr lang="en-US" altLang="zh-CN" i="1">
                        <a:latin typeface="Cambria Math"/>
                      </a:rPr>
                      <m:t>.</m:t>
                    </m:r>
                    <m:r>
                      <a:rPr lang="en-US" altLang="zh-CN" b="1" i="1" smtClean="0">
                        <a:latin typeface="Cambria Math"/>
                      </a:rPr>
                      <m:t>𝟔</m:t>
                    </m:r>
                    <m:r>
                      <a:rPr lang="en-US" altLang="zh-CN" i="1">
                        <a:latin typeface="Cambria Math"/>
                      </a:rPr>
                      <m:t>, </m:t>
                    </m:r>
                    <m:r>
                      <a:rPr lang="en-US" altLang="zh-CN" i="1">
                        <a:latin typeface="Cambria Math"/>
                      </a:rPr>
                      <m:t>𝑷</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𝒆</m:t>
                            </m:r>
                          </m:e>
                          <m:sub>
                            <m:r>
                              <a:rPr lang="en-US" altLang="zh-CN" i="1">
                                <a:latin typeface="Cambria Math"/>
                              </a:rPr>
                              <m:t>𝑹𝑪𝑺</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𝒓𝒄𝒔</m:t>
                            </m:r>
                          </m:e>
                          <m:sub>
                            <m:r>
                              <a:rPr lang="en-US" altLang="zh-CN" b="1" i="1" smtClean="0">
                                <a:latin typeface="Cambria Math"/>
                              </a:rPr>
                              <m:t>𝟑</m:t>
                            </m:r>
                          </m:sub>
                        </m:sSub>
                      </m:e>
                    </m:d>
                    <m:r>
                      <a:rPr lang="en-US" altLang="zh-CN" i="1">
                        <a:latin typeface="Cambria Math"/>
                      </a:rPr>
                      <m:t>=</m:t>
                    </m:r>
                    <m:r>
                      <a:rPr lang="en-US" altLang="zh-CN" i="1">
                        <a:latin typeface="Cambria Math"/>
                      </a:rPr>
                      <m:t>𝟎</m:t>
                    </m:r>
                  </m:oMath>
                </a14:m>
                <a:endParaRPr lang="en-US" altLang="zh-CN" dirty="0" smtClean="0"/>
              </a:p>
              <a:p>
                <a:r>
                  <a:rPr lang="zh-CN" altLang="en-US" dirty="0" smtClean="0"/>
                  <a:t>假设由于天气原因，无法准确测出舰船的电子装备情况，故假设电子装备优良，中，差的概率相等，即</a:t>
                </a:r>
                <a:r>
                  <a:rPr lang="en-US" altLang="zh-CN" dirty="0"/>
                  <a:t>: </a:t>
                </a:r>
                <a14:m>
                  <m:oMath xmlns:m="http://schemas.openxmlformats.org/officeDocument/2006/math">
                    <m:r>
                      <a:rPr lang="en-US" altLang="zh-CN" i="1">
                        <a:latin typeface="Cambria Math"/>
                      </a:rPr>
                      <m:t>𝑷</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𝒆</m:t>
                            </m:r>
                          </m:e>
                          <m:sub>
                            <m:r>
                              <a:rPr lang="en-US" altLang="zh-CN" b="1" i="1" smtClean="0">
                                <a:latin typeface="Cambria Math"/>
                              </a:rPr>
                              <m:t>𝑬𝑺𝑴</m:t>
                            </m:r>
                          </m:sub>
                        </m:sSub>
                        <m:r>
                          <a:rPr lang="en-US" altLang="zh-CN" i="1">
                            <a:latin typeface="Cambria Math"/>
                          </a:rPr>
                          <m:t>|</m:t>
                        </m:r>
                        <m:sSub>
                          <m:sSubPr>
                            <m:ctrlPr>
                              <a:rPr lang="en-US" altLang="zh-CN" i="1">
                                <a:latin typeface="Cambria Math" panose="02040503050406030204" pitchFamily="18" charset="0"/>
                              </a:rPr>
                            </m:ctrlPr>
                          </m:sSubPr>
                          <m:e>
                            <m:r>
                              <a:rPr lang="en-US" altLang="zh-CN" b="1" i="1" smtClean="0">
                                <a:latin typeface="Cambria Math"/>
                              </a:rPr>
                              <m:t>𝒆𝒔𝒎</m:t>
                            </m:r>
                          </m:e>
                          <m:sub>
                            <m:r>
                              <a:rPr lang="en-US" altLang="zh-CN" i="1">
                                <a:latin typeface="Cambria Math"/>
                              </a:rPr>
                              <m:t>𝟏</m:t>
                            </m:r>
                          </m:sub>
                        </m:sSub>
                      </m:e>
                    </m:d>
                    <m:r>
                      <a:rPr lang="en-US" altLang="zh-CN" i="1">
                        <a:latin typeface="Cambria Math"/>
                      </a:rPr>
                      <m:t>=</m:t>
                    </m:r>
                    <m:r>
                      <a:rPr lang="en-US" altLang="zh-CN" i="1">
                        <a:latin typeface="Cambria Math"/>
                      </a:rPr>
                      <m:t>𝑷</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𝒆</m:t>
                            </m:r>
                          </m:e>
                          <m:sub>
                            <m:r>
                              <a:rPr lang="en-US" altLang="zh-CN" i="1">
                                <a:latin typeface="Cambria Math"/>
                              </a:rPr>
                              <m:t>𝑬𝑺𝑴</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𝒆𝒔𝒎</m:t>
                            </m:r>
                          </m:e>
                          <m:sub>
                            <m:r>
                              <a:rPr lang="en-US" altLang="zh-CN" b="1" i="1" smtClean="0">
                                <a:latin typeface="Cambria Math"/>
                              </a:rPr>
                              <m:t>𝟐</m:t>
                            </m:r>
                          </m:sub>
                        </m:sSub>
                      </m:e>
                    </m:d>
                    <m:r>
                      <a:rPr lang="en-US" altLang="zh-CN" i="1">
                        <a:latin typeface="Cambria Math"/>
                      </a:rPr>
                      <m:t>=</m:t>
                    </m:r>
                    <m:r>
                      <a:rPr lang="en-US" altLang="zh-CN" i="1">
                        <a:latin typeface="Cambria Math"/>
                      </a:rPr>
                      <m:t>𝑷</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𝒆</m:t>
                            </m:r>
                          </m:e>
                          <m:sub>
                            <m:r>
                              <a:rPr lang="en-US" altLang="zh-CN" i="1">
                                <a:latin typeface="Cambria Math"/>
                              </a:rPr>
                              <m:t>𝑬𝑺𝑴</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𝒆𝒔𝒎</m:t>
                            </m:r>
                          </m:e>
                          <m:sub>
                            <m:r>
                              <a:rPr lang="en-US" altLang="zh-CN" b="1" i="1" smtClean="0">
                                <a:latin typeface="Cambria Math"/>
                              </a:rPr>
                              <m:t>𝟑</m:t>
                            </m:r>
                          </m:sub>
                        </m:sSub>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45" t="-2174" b="-2174"/>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34</a:t>
            </a:fld>
            <a:endParaRPr lang="en-US" altLang="zh-CN" dirty="0"/>
          </a:p>
        </p:txBody>
      </p:sp>
    </p:spTree>
    <p:extLst>
      <p:ext uri="{BB962C8B-B14F-4D97-AF65-F5344CB8AC3E}">
        <p14:creationId xmlns:p14="http://schemas.microsoft.com/office/powerpoint/2010/main" val="34303021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计算父节点对每种舰船的概率估计的影响</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结合证据，计算出父节点对每种舰船的概率估计的影响：</a:t>
                </a:r>
                <a:endParaRPr lang="en-US" altLang="zh-CN" dirty="0" smtClean="0"/>
              </a:p>
              <a:p>
                <a:pPr marL="0" indent="0" algn="ctr">
                  <a:buNone/>
                </a:pPr>
                <a:r>
                  <a:rPr lang="en-US" altLang="zh-CN" dirty="0" smtClean="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a:rPr>
                          <m:t>𝑷</m:t>
                        </m:r>
                      </m:e>
                      <m:sub>
                        <m:r>
                          <a:rPr lang="en-US" altLang="zh-CN" sz="2000" b="1" i="1" smtClean="0">
                            <a:latin typeface="Cambria Math"/>
                          </a:rPr>
                          <m:t>𝑭</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r>
                      <a:rPr lang="en-US" altLang="zh-CN" sz="2000" b="1" i="1" smtClean="0">
                        <a:latin typeface="Cambria Math"/>
                      </a:rPr>
                      <m:t>)</m:t>
                    </m:r>
                    <m:r>
                      <a:rPr lang="en-US" altLang="zh-CN" sz="2000" b="1" i="1" smtClean="0">
                        <a:latin typeface="Cambria Math"/>
                        <a:ea typeface="Cambria Math"/>
                      </a:rPr>
                      <m:t>∝</m:t>
                    </m:r>
                    <m:nary>
                      <m:naryPr>
                        <m:chr m:val="∑"/>
                        <m:limLoc m:val="subSup"/>
                        <m:ctrlPr>
                          <a:rPr lang="en-US" altLang="zh-CN" sz="2000" b="1" i="1" smtClean="0">
                            <a:latin typeface="Cambria Math" panose="02040503050406030204" pitchFamily="18" charset="0"/>
                            <a:ea typeface="Cambria Math"/>
                          </a:rPr>
                        </m:ctrlPr>
                      </m:naryPr>
                      <m:sub>
                        <m:r>
                          <m:rPr>
                            <m:brk m:alnAt="25"/>
                          </m:rPr>
                          <a:rPr lang="en-US" altLang="zh-CN" sz="2000" b="1" i="1" smtClean="0">
                            <a:latin typeface="Cambria Math"/>
                            <a:ea typeface="Cambria Math"/>
                          </a:rPr>
                          <m:t>𝒊</m:t>
                        </m:r>
                        <m:r>
                          <a:rPr lang="en-US" altLang="zh-CN" sz="2000" b="1" i="1" smtClean="0">
                            <a:latin typeface="Cambria Math"/>
                            <a:ea typeface="Cambria Math"/>
                          </a:rPr>
                          <m:t>=</m:t>
                        </m:r>
                        <m:r>
                          <a:rPr lang="en-US" altLang="zh-CN" sz="2000" b="1" i="1" smtClean="0">
                            <a:latin typeface="Cambria Math"/>
                            <a:ea typeface="Cambria Math"/>
                          </a:rPr>
                          <m:t>𝟏</m:t>
                        </m:r>
                      </m:sub>
                      <m:sup>
                        <m:r>
                          <a:rPr lang="en-US" altLang="zh-CN" sz="2000" b="1" i="1" smtClean="0">
                            <a:latin typeface="Cambria Math"/>
                            <a:ea typeface="Cambria Math"/>
                          </a:rPr>
                          <m:t>𝟑</m:t>
                        </m:r>
                      </m:sup>
                      <m:e>
                        <m:nary>
                          <m:naryPr>
                            <m:chr m:val="∑"/>
                            <m:limLoc m:val="subSup"/>
                            <m:ctrlPr>
                              <a:rPr lang="en-US" altLang="zh-CN" sz="2000" i="1">
                                <a:latin typeface="Cambria Math" panose="02040503050406030204" pitchFamily="18" charset="0"/>
                                <a:ea typeface="Cambria Math"/>
                              </a:rPr>
                            </m:ctrlPr>
                          </m:naryPr>
                          <m:sub>
                            <m:r>
                              <a:rPr lang="en-US" altLang="zh-CN" sz="2000" b="1" i="1" smtClean="0">
                                <a:latin typeface="Cambria Math"/>
                                <a:ea typeface="Cambria Math"/>
                              </a:rPr>
                              <m:t>𝒋</m:t>
                            </m:r>
                            <m:r>
                              <a:rPr lang="en-US" altLang="zh-CN" sz="2000" i="1">
                                <a:latin typeface="Cambria Math"/>
                                <a:ea typeface="Cambria Math"/>
                              </a:rPr>
                              <m:t>=</m:t>
                            </m:r>
                            <m:r>
                              <a:rPr lang="en-US" altLang="zh-CN" sz="2000" i="1">
                                <a:latin typeface="Cambria Math"/>
                                <a:ea typeface="Cambria Math"/>
                              </a:rPr>
                              <m:t>𝟏</m:t>
                            </m:r>
                          </m:sub>
                          <m:sup>
                            <m:r>
                              <a:rPr lang="en-US" altLang="zh-CN" sz="2000" i="1">
                                <a:latin typeface="Cambria Math"/>
                                <a:ea typeface="Cambria Math"/>
                              </a:rPr>
                              <m:t>𝟑</m:t>
                            </m:r>
                          </m:sup>
                          <m:e>
                            <m:r>
                              <a:rPr lang="en-US" altLang="zh-CN" sz="2000" b="1" i="1" smtClean="0">
                                <a:latin typeface="Cambria Math"/>
                                <a:ea typeface="Cambria Math"/>
                              </a:rPr>
                              <m:t>𝑷</m:t>
                            </m:r>
                            <m:d>
                              <m:dPr>
                                <m:ctrlPr>
                                  <a:rPr lang="en-US" altLang="zh-CN" sz="2000" b="1" i="1" smtClean="0">
                                    <a:latin typeface="Cambria Math" panose="02040503050406030204" pitchFamily="18" charset="0"/>
                                    <a:ea typeface="Cambria Math"/>
                                  </a:rPr>
                                </m:ctrlPr>
                              </m:dPr>
                              <m:e>
                                <m:sSub>
                                  <m:sSubPr>
                                    <m:ctrlPr>
                                      <a:rPr lang="en-US" altLang="zh-CN" sz="2000" b="1" i="1" smtClean="0">
                                        <a:latin typeface="Cambria Math" panose="02040503050406030204" pitchFamily="18" charset="0"/>
                                        <a:ea typeface="Cambria Math"/>
                                      </a:rPr>
                                    </m:ctrlPr>
                                  </m:sSubPr>
                                  <m:e>
                                    <m:r>
                                      <a:rPr lang="en-US" altLang="zh-CN" sz="2000" b="1" i="1" smtClean="0">
                                        <a:latin typeface="Cambria Math"/>
                                        <a:ea typeface="Cambria Math"/>
                                      </a:rPr>
                                      <m:t>𝒙</m:t>
                                    </m:r>
                                  </m:e>
                                  <m:sub>
                                    <m:r>
                                      <a:rPr lang="en-US" altLang="zh-CN" sz="2000" b="1" i="1" smtClean="0">
                                        <a:latin typeface="Cambria Math"/>
                                        <a:ea typeface="Cambria Math"/>
                                      </a:rPr>
                                      <m:t>𝟏</m:t>
                                    </m:r>
                                  </m:sub>
                                </m:sSub>
                              </m:e>
                              <m:e>
                                <m:sSub>
                                  <m:sSubPr>
                                    <m:ctrlPr>
                                      <a:rPr lang="en-US" altLang="zh-CN" sz="2000" b="1" i="1" smtClean="0">
                                        <a:latin typeface="Cambria Math" panose="02040503050406030204" pitchFamily="18" charset="0"/>
                                        <a:ea typeface="Cambria Math"/>
                                      </a:rPr>
                                    </m:ctrlPr>
                                  </m:sSubPr>
                                  <m:e>
                                    <m:r>
                                      <a:rPr lang="en-US" altLang="zh-CN" sz="2000" b="1" i="1" smtClean="0">
                                        <a:latin typeface="Cambria Math"/>
                                        <a:ea typeface="Cambria Math"/>
                                      </a:rPr>
                                      <m:t>𝒊𝒅𝒓</m:t>
                                    </m:r>
                                  </m:e>
                                  <m:sub>
                                    <m:r>
                                      <a:rPr lang="en-US" altLang="zh-CN" sz="2000" b="1" i="1" smtClean="0">
                                        <a:latin typeface="Cambria Math"/>
                                        <a:ea typeface="Cambria Math"/>
                                      </a:rPr>
                                      <m:t>𝒊</m:t>
                                    </m:r>
                                  </m:sub>
                                </m:sSub>
                                <m:r>
                                  <a:rPr lang="en-US" altLang="zh-CN" sz="2000" b="1" i="1" smtClean="0">
                                    <a:latin typeface="Cambria Math"/>
                                    <a:ea typeface="Cambria Math"/>
                                  </a:rPr>
                                  <m:t>,</m:t>
                                </m:r>
                                <m:sSub>
                                  <m:sSubPr>
                                    <m:ctrlPr>
                                      <a:rPr lang="en-US" altLang="zh-CN" sz="2000" b="1" i="1" smtClean="0">
                                        <a:latin typeface="Cambria Math" panose="02040503050406030204" pitchFamily="18" charset="0"/>
                                        <a:ea typeface="Cambria Math"/>
                                      </a:rPr>
                                    </m:ctrlPr>
                                  </m:sSubPr>
                                  <m:e>
                                    <m:r>
                                      <a:rPr lang="en-US" altLang="zh-CN" sz="2000" b="1" i="1" smtClean="0">
                                        <a:latin typeface="Cambria Math"/>
                                        <a:ea typeface="Cambria Math"/>
                                      </a:rPr>
                                      <m:t>𝒗</m:t>
                                    </m:r>
                                  </m:e>
                                  <m:sub>
                                    <m:r>
                                      <a:rPr lang="en-US" altLang="zh-CN" sz="2000" b="1" i="1" smtClean="0">
                                        <a:latin typeface="Cambria Math"/>
                                        <a:ea typeface="Cambria Math"/>
                                      </a:rPr>
                                      <m:t>𝒋</m:t>
                                    </m:r>
                                  </m:sub>
                                </m:sSub>
                              </m:e>
                            </m:d>
                            <m:r>
                              <a:rPr lang="en-US" altLang="zh-CN" sz="2000" b="1" i="1" smtClean="0">
                                <a:latin typeface="Cambria Math"/>
                                <a:ea typeface="Cambria Math"/>
                              </a:rPr>
                              <m:t>𝑷</m:t>
                            </m:r>
                            <m:d>
                              <m:dPr>
                                <m:ctrlPr>
                                  <a:rPr lang="en-US" altLang="zh-CN" sz="2000" b="1" i="1" smtClean="0">
                                    <a:latin typeface="Cambria Math" panose="02040503050406030204" pitchFamily="18" charset="0"/>
                                    <a:ea typeface="Cambria Math"/>
                                  </a:rPr>
                                </m:ctrlPr>
                              </m:dPr>
                              <m:e>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𝒊𝒅𝒓</m:t>
                                    </m:r>
                                  </m:e>
                                  <m:sub>
                                    <m:r>
                                      <a:rPr lang="en-US" altLang="zh-CN" sz="2000" i="1">
                                        <a:latin typeface="Cambria Math"/>
                                        <a:ea typeface="Cambria Math"/>
                                      </a:rPr>
                                      <m:t>𝒊</m:t>
                                    </m:r>
                                  </m:sub>
                                </m:sSub>
                              </m:e>
                            </m:d>
                            <m:r>
                              <a:rPr lang="en-US" altLang="zh-CN" sz="2000" b="1" i="1" smtClean="0">
                                <a:latin typeface="Cambria Math"/>
                                <a:ea typeface="Cambria Math"/>
                              </a:rPr>
                              <m:t>𝑷</m:t>
                            </m:r>
                            <m:r>
                              <a:rPr lang="en-US" altLang="zh-CN" sz="2000" b="1" i="1" smtClean="0">
                                <a:latin typeface="Cambria Math"/>
                                <a:ea typeface="Cambria Math"/>
                              </a:rPr>
                              <m:t>(</m:t>
                            </m:r>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𝒗</m:t>
                                </m:r>
                              </m:e>
                              <m:sub>
                                <m:r>
                                  <a:rPr lang="en-US" altLang="zh-CN" sz="2000" i="1">
                                    <a:latin typeface="Cambria Math"/>
                                    <a:ea typeface="Cambria Math"/>
                                  </a:rPr>
                                  <m:t>𝒋</m:t>
                                </m:r>
                              </m:sub>
                            </m:sSub>
                            <m:r>
                              <a:rPr lang="en-US" altLang="zh-CN" sz="2000" b="1" i="1" smtClean="0">
                                <a:latin typeface="Cambria Math"/>
                                <a:ea typeface="Cambria Math"/>
                              </a:rPr>
                              <m:t>)</m:t>
                            </m:r>
                          </m:e>
                        </m:nary>
                      </m:e>
                    </m:nary>
                  </m:oMath>
                </a14:m>
                <a:endParaRPr lang="en-US" altLang="zh-CN" sz="2000" dirty="0" smtClean="0"/>
              </a:p>
              <a:p>
                <a:pPr marL="0" indent="0">
                  <a:buNone/>
                </a:pPr>
                <a:r>
                  <a:rPr lang="en-US" altLang="zh-CN" sz="2000" b="1" dirty="0" smtClean="0"/>
                  <a:t>                            </a:t>
                </a:r>
                <a14:m>
                  <m:oMath xmlns:m="http://schemas.openxmlformats.org/officeDocument/2006/math">
                    <m:r>
                      <a:rPr lang="en-US" altLang="zh-CN" sz="2000" b="1" i="1" smtClean="0">
                        <a:latin typeface="Cambria Math"/>
                      </a:rPr>
                      <m:t>=</m:t>
                    </m:r>
                    <m:r>
                      <a:rPr lang="en-US" altLang="zh-CN" sz="2000" b="1" i="1" smtClean="0">
                        <a:latin typeface="Cambria Math"/>
                      </a:rPr>
                      <m:t>𝟎</m:t>
                    </m:r>
                    <m:r>
                      <a:rPr lang="en-US" altLang="zh-CN" sz="2000" i="1">
                        <a:latin typeface="Cambria Math"/>
                        <a:ea typeface="Cambria Math"/>
                      </a:rPr>
                      <m:t>×</m:t>
                    </m:r>
                    <m:r>
                      <a:rPr lang="en-US" altLang="zh-CN" sz="2000" i="1">
                        <a:latin typeface="Cambria Math"/>
                        <a:ea typeface="Cambria Math"/>
                      </a:rPr>
                      <m:t>𝟏</m:t>
                    </m:r>
                    <m:r>
                      <a:rPr lang="en-US" altLang="zh-CN" sz="2000" i="1">
                        <a:latin typeface="Cambria Math"/>
                        <a:ea typeface="Cambria Math"/>
                      </a:rPr>
                      <m:t>×</m:t>
                    </m:r>
                    <m:r>
                      <a:rPr lang="en-US" altLang="zh-CN" sz="2000" b="1" i="1" smtClean="0">
                        <a:latin typeface="Cambria Math"/>
                        <a:ea typeface="Cambria Math"/>
                      </a:rPr>
                      <m:t>𝟎</m:t>
                    </m:r>
                    <m:r>
                      <a:rPr lang="en-US" altLang="zh-CN" sz="2000" b="1" i="1" smtClean="0">
                        <a:latin typeface="Cambria Math"/>
                        <a:ea typeface="Cambria Math"/>
                      </a:rPr>
                      <m:t>.</m:t>
                    </m:r>
                    <m:r>
                      <a:rPr lang="en-US" altLang="zh-CN" sz="2000" b="1" i="1" smtClean="0">
                        <a:latin typeface="Cambria Math"/>
                        <a:ea typeface="Cambria Math"/>
                      </a:rPr>
                      <m:t>𝟒</m:t>
                    </m:r>
                    <m:r>
                      <a:rPr lang="en-US" altLang="zh-CN" sz="2000" b="1" i="1" smtClean="0">
                        <a:latin typeface="Cambria Math"/>
                        <a:ea typeface="Cambria Math"/>
                      </a:rPr>
                      <m:t>+</m:t>
                    </m:r>
                    <m:r>
                      <a:rPr lang="en-US" altLang="zh-CN" sz="2000" b="1" i="1" smtClean="0">
                        <a:latin typeface="Cambria Math"/>
                        <a:ea typeface="Cambria Math"/>
                      </a:rPr>
                      <m:t>𝟎</m:t>
                    </m:r>
                    <m:r>
                      <a:rPr lang="en-US" altLang="zh-CN" sz="2000" b="1" i="1" smtClean="0">
                        <a:latin typeface="Cambria Math"/>
                        <a:ea typeface="Cambria Math"/>
                      </a:rPr>
                      <m:t>.</m:t>
                    </m:r>
                    <m:r>
                      <a:rPr lang="en-US" altLang="zh-CN" sz="2000" b="1" i="1" smtClean="0">
                        <a:latin typeface="Cambria Math"/>
                        <a:ea typeface="Cambria Math"/>
                      </a:rPr>
                      <m:t>𝟓</m:t>
                    </m:r>
                    <m:r>
                      <a:rPr lang="en-US" altLang="zh-CN" sz="2000" i="1">
                        <a:latin typeface="Cambria Math"/>
                        <a:ea typeface="Cambria Math"/>
                      </a:rPr>
                      <m:t>×</m:t>
                    </m:r>
                    <m:r>
                      <a:rPr lang="en-US" altLang="zh-CN" sz="2000" b="1" i="1" smtClean="0">
                        <a:latin typeface="Cambria Math"/>
                        <a:ea typeface="Cambria Math"/>
                      </a:rPr>
                      <m:t>𝟏</m:t>
                    </m:r>
                    <m:r>
                      <a:rPr lang="en-US" altLang="zh-CN" sz="2000" i="1">
                        <a:latin typeface="Cambria Math"/>
                        <a:ea typeface="Cambria Math"/>
                      </a:rPr>
                      <m:t>×</m:t>
                    </m:r>
                    <m:r>
                      <a:rPr lang="en-US" altLang="zh-CN" sz="2000" b="1" i="1" smtClean="0">
                        <a:latin typeface="Cambria Math"/>
                        <a:ea typeface="Cambria Math"/>
                      </a:rPr>
                      <m:t>𝟎</m:t>
                    </m:r>
                    <m:r>
                      <a:rPr lang="en-US" altLang="zh-CN" sz="2000" b="1" i="1" smtClean="0">
                        <a:latin typeface="Cambria Math"/>
                        <a:ea typeface="Cambria Math"/>
                      </a:rPr>
                      <m:t>.</m:t>
                    </m:r>
                    <m:r>
                      <a:rPr lang="en-US" altLang="zh-CN" sz="2000" b="1" i="1" smtClean="0">
                        <a:latin typeface="Cambria Math"/>
                        <a:ea typeface="Cambria Math"/>
                      </a:rPr>
                      <m:t>𝟓</m:t>
                    </m:r>
                    <m:r>
                      <a:rPr lang="en-US" altLang="zh-CN" sz="2000" b="1" i="1" smtClean="0">
                        <a:latin typeface="Cambria Math"/>
                        <a:ea typeface="Cambria Math"/>
                      </a:rPr>
                      <m:t>+</m:t>
                    </m:r>
                    <m:r>
                      <a:rPr lang="en-US" altLang="zh-CN" sz="2000" b="1" i="1" smtClean="0">
                        <a:latin typeface="Cambria Math"/>
                        <a:ea typeface="Cambria Math"/>
                      </a:rPr>
                      <m:t>𝟎</m:t>
                    </m:r>
                    <m:r>
                      <a:rPr lang="en-US" altLang="zh-CN" sz="2000" b="1" i="1" smtClean="0">
                        <a:latin typeface="Cambria Math"/>
                        <a:ea typeface="Cambria Math"/>
                      </a:rPr>
                      <m:t>.</m:t>
                    </m:r>
                    <m:r>
                      <a:rPr lang="en-US" altLang="zh-CN" sz="2000" b="1" i="1" smtClean="0">
                        <a:latin typeface="Cambria Math"/>
                        <a:ea typeface="Cambria Math"/>
                      </a:rPr>
                      <m:t>𝟏</m:t>
                    </m:r>
                    <m:r>
                      <a:rPr lang="en-US" altLang="zh-CN" sz="2000" i="1">
                        <a:latin typeface="Cambria Math"/>
                        <a:ea typeface="Cambria Math"/>
                      </a:rPr>
                      <m:t>×</m:t>
                    </m:r>
                    <m:r>
                      <a:rPr lang="en-US" altLang="zh-CN" sz="2000" b="1" i="1" smtClean="0">
                        <a:latin typeface="Cambria Math"/>
                        <a:ea typeface="Cambria Math"/>
                      </a:rPr>
                      <m:t>𝟏</m:t>
                    </m:r>
                    <m:r>
                      <a:rPr lang="en-US" altLang="zh-CN" sz="2000" i="1">
                        <a:latin typeface="Cambria Math"/>
                        <a:ea typeface="Cambria Math"/>
                      </a:rPr>
                      <m:t>×</m:t>
                    </m:r>
                    <m:r>
                      <a:rPr lang="en-US" altLang="zh-CN" sz="2000" b="1" i="1" smtClean="0">
                        <a:latin typeface="Cambria Math"/>
                        <a:ea typeface="Cambria Math"/>
                      </a:rPr>
                      <m:t>𝟎</m:t>
                    </m:r>
                    <m:r>
                      <a:rPr lang="en-US" altLang="zh-CN" sz="2000" b="1" i="1" smtClean="0">
                        <a:latin typeface="Cambria Math"/>
                        <a:ea typeface="Cambria Math"/>
                      </a:rPr>
                      <m:t>.</m:t>
                    </m:r>
                    <m:r>
                      <a:rPr lang="en-US" altLang="zh-CN" sz="2000" b="1" i="1" smtClean="0">
                        <a:latin typeface="Cambria Math"/>
                        <a:ea typeface="Cambria Math"/>
                      </a:rPr>
                      <m:t>𝟏</m:t>
                    </m:r>
                  </m:oMath>
                </a14:m>
                <a:endParaRPr lang="en-US" altLang="zh-CN" sz="2000" b="1" dirty="0" smtClean="0">
                  <a:ea typeface="Cambria Math"/>
                </a:endParaRPr>
              </a:p>
              <a:p>
                <a:pPr marL="0" indent="0">
                  <a:buNone/>
                </a:pPr>
                <a:r>
                  <a:rPr lang="en-US" altLang="zh-CN" sz="2000" b="1" dirty="0" smtClean="0"/>
                  <a:t>                            </a:t>
                </a:r>
                <a14:m>
                  <m:oMath xmlns:m="http://schemas.openxmlformats.org/officeDocument/2006/math">
                    <m:r>
                      <a:rPr lang="en-US" altLang="zh-CN" sz="2000" b="1" i="1" smtClean="0">
                        <a:latin typeface="Cambria Math"/>
                      </a:rPr>
                      <m:t>=</m:t>
                    </m:r>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𝟐𝟔</m:t>
                    </m:r>
                  </m:oMath>
                </a14:m>
                <a:endParaRPr lang="en-US" altLang="zh-CN" sz="2000" dirty="0"/>
              </a:p>
              <a:p>
                <a:r>
                  <a:rPr lang="zh-CN" altLang="en-US" dirty="0" smtClean="0"/>
                  <a:t>同理有：</a:t>
                </a:r>
                <a:endParaRPr lang="en-US" altLang="zh-CN" dirty="0" smtClean="0"/>
              </a:p>
              <a:p>
                <a:pPr marL="0" indent="0" algn="ctr">
                  <a:buNone/>
                </a:pPr>
                <a:r>
                  <a:rPr lang="en-US" altLang="zh-CN" sz="2000" dirty="0" smtClean="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𝑷</m:t>
                        </m:r>
                      </m:e>
                      <m:sub>
                        <m:r>
                          <a:rPr lang="en-US" altLang="zh-CN" sz="2000" i="1">
                            <a:latin typeface="Cambria Math"/>
                          </a:rPr>
                          <m:t>𝑭</m:t>
                        </m:r>
                      </m:sub>
                    </m:sSub>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b="1" i="1" smtClean="0">
                                <a:latin typeface="Cambria Math"/>
                              </a:rPr>
                              <m:t>𝟐</m:t>
                            </m:r>
                          </m:sub>
                        </m:sSub>
                      </m:e>
                    </m:d>
                    <m:r>
                      <a:rPr lang="en-US" altLang="zh-CN" sz="2000" i="1">
                        <a:latin typeface="Cambria Math"/>
                        <a:ea typeface="Cambria Math"/>
                      </a:rPr>
                      <m:t>∝</m:t>
                    </m:r>
                    <m:nary>
                      <m:naryPr>
                        <m:chr m:val="∑"/>
                        <m:limLoc m:val="subSup"/>
                        <m:ctrlPr>
                          <a:rPr lang="en-US" altLang="zh-CN" sz="2000" i="1">
                            <a:latin typeface="Cambria Math" panose="02040503050406030204" pitchFamily="18" charset="0"/>
                            <a:ea typeface="Cambria Math"/>
                          </a:rPr>
                        </m:ctrlPr>
                      </m:naryPr>
                      <m:sub>
                        <m:r>
                          <m:rPr>
                            <m:brk m:alnAt="25"/>
                          </m:rPr>
                          <a:rPr lang="en-US" altLang="zh-CN" sz="2000" i="1">
                            <a:latin typeface="Cambria Math"/>
                            <a:ea typeface="Cambria Math"/>
                          </a:rPr>
                          <m:t>𝒊</m:t>
                        </m:r>
                        <m:r>
                          <a:rPr lang="en-US" altLang="zh-CN" sz="2000" i="1">
                            <a:latin typeface="Cambria Math"/>
                            <a:ea typeface="Cambria Math"/>
                          </a:rPr>
                          <m:t>=</m:t>
                        </m:r>
                        <m:r>
                          <a:rPr lang="en-US" altLang="zh-CN" sz="2000" i="1">
                            <a:latin typeface="Cambria Math"/>
                            <a:ea typeface="Cambria Math"/>
                          </a:rPr>
                          <m:t>𝟏</m:t>
                        </m:r>
                      </m:sub>
                      <m:sup>
                        <m:r>
                          <a:rPr lang="en-US" altLang="zh-CN" sz="2000" i="1">
                            <a:latin typeface="Cambria Math"/>
                            <a:ea typeface="Cambria Math"/>
                          </a:rPr>
                          <m:t>𝟑</m:t>
                        </m:r>
                      </m:sup>
                      <m:e>
                        <m:nary>
                          <m:naryPr>
                            <m:chr m:val="∑"/>
                            <m:limLoc m:val="subSup"/>
                            <m:ctrlPr>
                              <a:rPr lang="en-US" altLang="zh-CN" sz="2000" i="1">
                                <a:latin typeface="Cambria Math" panose="02040503050406030204" pitchFamily="18" charset="0"/>
                                <a:ea typeface="Cambria Math"/>
                              </a:rPr>
                            </m:ctrlPr>
                          </m:naryPr>
                          <m:sub>
                            <m:r>
                              <a:rPr lang="en-US" altLang="zh-CN" sz="2000" i="1">
                                <a:latin typeface="Cambria Math"/>
                                <a:ea typeface="Cambria Math"/>
                              </a:rPr>
                              <m:t>𝒋</m:t>
                            </m:r>
                            <m:r>
                              <a:rPr lang="en-US" altLang="zh-CN" sz="2000" i="1">
                                <a:latin typeface="Cambria Math"/>
                                <a:ea typeface="Cambria Math"/>
                              </a:rPr>
                              <m:t>=</m:t>
                            </m:r>
                            <m:r>
                              <a:rPr lang="en-US" altLang="zh-CN" sz="2000" i="1">
                                <a:latin typeface="Cambria Math"/>
                                <a:ea typeface="Cambria Math"/>
                              </a:rPr>
                              <m:t>𝟏</m:t>
                            </m:r>
                          </m:sub>
                          <m:sup>
                            <m:r>
                              <a:rPr lang="en-US" altLang="zh-CN" sz="2000" i="1">
                                <a:latin typeface="Cambria Math"/>
                                <a:ea typeface="Cambria Math"/>
                              </a:rPr>
                              <m:t>𝟑</m:t>
                            </m:r>
                          </m:sup>
                          <m:e>
                            <m:r>
                              <a:rPr lang="en-US" altLang="zh-CN" sz="2000" i="1">
                                <a:latin typeface="Cambria Math"/>
                                <a:ea typeface="Cambria Math"/>
                              </a:rPr>
                              <m:t>𝑷</m:t>
                            </m:r>
                            <m:d>
                              <m:dPr>
                                <m:ctrlPr>
                                  <a:rPr lang="en-US" altLang="zh-CN" sz="2000" i="1">
                                    <a:latin typeface="Cambria Math" panose="02040503050406030204" pitchFamily="18" charset="0"/>
                                    <a:ea typeface="Cambria Math"/>
                                  </a:rPr>
                                </m:ctrlPr>
                              </m:dPr>
                              <m:e>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𝒙</m:t>
                                    </m:r>
                                  </m:e>
                                  <m:sub>
                                    <m:r>
                                      <a:rPr lang="en-US" altLang="zh-CN" sz="2000" b="1" i="1" smtClean="0">
                                        <a:latin typeface="Cambria Math"/>
                                        <a:ea typeface="Cambria Math"/>
                                      </a:rPr>
                                      <m:t>𝟐</m:t>
                                    </m:r>
                                  </m:sub>
                                </m:sSub>
                              </m:e>
                              <m:e>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𝒊𝒅𝒓</m:t>
                                    </m:r>
                                  </m:e>
                                  <m:sub>
                                    <m:r>
                                      <a:rPr lang="en-US" altLang="zh-CN" sz="2000" i="1">
                                        <a:latin typeface="Cambria Math"/>
                                        <a:ea typeface="Cambria Math"/>
                                      </a:rPr>
                                      <m:t>𝒊</m:t>
                                    </m:r>
                                  </m:sub>
                                </m:sSub>
                                <m:r>
                                  <a:rPr lang="en-US" altLang="zh-CN" sz="2000" i="1">
                                    <a:latin typeface="Cambria Math"/>
                                    <a:ea typeface="Cambria Math"/>
                                  </a:rPr>
                                  <m:t>,</m:t>
                                </m:r>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𝒗</m:t>
                                    </m:r>
                                  </m:e>
                                  <m:sub>
                                    <m:r>
                                      <a:rPr lang="en-US" altLang="zh-CN" sz="2000" i="1">
                                        <a:latin typeface="Cambria Math"/>
                                        <a:ea typeface="Cambria Math"/>
                                      </a:rPr>
                                      <m:t>𝒋</m:t>
                                    </m:r>
                                  </m:sub>
                                </m:sSub>
                              </m:e>
                            </m:d>
                            <m:r>
                              <a:rPr lang="en-US" altLang="zh-CN" sz="2000" i="1">
                                <a:latin typeface="Cambria Math"/>
                                <a:ea typeface="Cambria Math"/>
                              </a:rPr>
                              <m:t>𝑷</m:t>
                            </m:r>
                            <m:d>
                              <m:dPr>
                                <m:ctrlPr>
                                  <a:rPr lang="en-US" altLang="zh-CN" sz="2000" i="1">
                                    <a:latin typeface="Cambria Math" panose="02040503050406030204" pitchFamily="18" charset="0"/>
                                    <a:ea typeface="Cambria Math"/>
                                  </a:rPr>
                                </m:ctrlPr>
                              </m:dPr>
                              <m:e>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𝒊𝒅𝒓</m:t>
                                    </m:r>
                                  </m:e>
                                  <m:sub>
                                    <m:r>
                                      <a:rPr lang="en-US" altLang="zh-CN" sz="2000" i="1">
                                        <a:latin typeface="Cambria Math"/>
                                        <a:ea typeface="Cambria Math"/>
                                      </a:rPr>
                                      <m:t>𝒊</m:t>
                                    </m:r>
                                  </m:sub>
                                </m:sSub>
                              </m:e>
                            </m:d>
                            <m:r>
                              <a:rPr lang="en-US" altLang="zh-CN" sz="2000" i="1">
                                <a:latin typeface="Cambria Math"/>
                                <a:ea typeface="Cambria Math"/>
                              </a:rPr>
                              <m:t>𝑷</m:t>
                            </m:r>
                            <m:d>
                              <m:dPr>
                                <m:ctrlPr>
                                  <a:rPr lang="en-US" altLang="zh-CN" sz="2000" i="1">
                                    <a:latin typeface="Cambria Math" panose="02040503050406030204" pitchFamily="18" charset="0"/>
                                    <a:ea typeface="Cambria Math"/>
                                  </a:rPr>
                                </m:ctrlPr>
                              </m:dPr>
                              <m:e>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𝒗</m:t>
                                    </m:r>
                                  </m:e>
                                  <m:sub>
                                    <m:r>
                                      <a:rPr lang="en-US" altLang="zh-CN" sz="2000" i="1">
                                        <a:latin typeface="Cambria Math"/>
                                        <a:ea typeface="Cambria Math"/>
                                      </a:rPr>
                                      <m:t>𝒋</m:t>
                                    </m:r>
                                  </m:sub>
                                </m:sSub>
                              </m:e>
                            </m:d>
                          </m:e>
                        </m:nary>
                      </m:e>
                    </m:nary>
                    <m:r>
                      <a:rPr lang="en-US" altLang="zh-CN" sz="2000" b="1" i="1" smtClean="0">
                        <a:latin typeface="Cambria Math"/>
                        <a:ea typeface="Cambria Math"/>
                      </a:rPr>
                      <m:t>=</m:t>
                    </m:r>
                    <m:r>
                      <a:rPr lang="en-US" altLang="zh-CN" sz="2000" b="1" i="1" smtClean="0">
                        <a:latin typeface="Cambria Math"/>
                        <a:ea typeface="Cambria Math"/>
                      </a:rPr>
                      <m:t>𝟎</m:t>
                    </m:r>
                    <m:r>
                      <a:rPr lang="en-US" altLang="zh-CN" sz="2000" b="1" i="1" smtClean="0">
                        <a:latin typeface="Cambria Math"/>
                        <a:ea typeface="Cambria Math"/>
                      </a:rPr>
                      <m:t>.</m:t>
                    </m:r>
                    <m:r>
                      <a:rPr lang="en-US" altLang="zh-CN" sz="2000" b="1" i="1" smtClean="0">
                        <a:latin typeface="Cambria Math"/>
                        <a:ea typeface="Cambria Math"/>
                      </a:rPr>
                      <m:t>𝟏𝟏</m:t>
                    </m:r>
                  </m:oMath>
                </a14:m>
                <a:endParaRPr lang="en-US" altLang="zh-CN" sz="2000" dirty="0" smtClean="0"/>
              </a:p>
              <a:p>
                <a:pPr marL="0" indent="0" algn="ctr">
                  <a:buNone/>
                </a:pPr>
                <a:r>
                  <a:rPr lang="en-US" altLang="zh-CN" sz="2000" dirty="0" smtClean="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𝑷</m:t>
                        </m:r>
                      </m:e>
                      <m:sub>
                        <m:r>
                          <a:rPr lang="en-US" altLang="zh-CN" sz="2000" i="1">
                            <a:latin typeface="Cambria Math"/>
                          </a:rPr>
                          <m:t>𝑭</m:t>
                        </m:r>
                      </m:sub>
                    </m:sSub>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b="1" i="1" smtClean="0">
                                <a:latin typeface="Cambria Math"/>
                              </a:rPr>
                              <m:t>𝟑</m:t>
                            </m:r>
                          </m:sub>
                        </m:sSub>
                      </m:e>
                    </m:d>
                    <m:r>
                      <a:rPr lang="en-US" altLang="zh-CN" sz="2000" i="1">
                        <a:latin typeface="Cambria Math"/>
                        <a:ea typeface="Cambria Math"/>
                      </a:rPr>
                      <m:t>∝</m:t>
                    </m:r>
                    <m:nary>
                      <m:naryPr>
                        <m:chr m:val="∑"/>
                        <m:limLoc m:val="subSup"/>
                        <m:ctrlPr>
                          <a:rPr lang="en-US" altLang="zh-CN" sz="2000" i="1">
                            <a:latin typeface="Cambria Math" panose="02040503050406030204" pitchFamily="18" charset="0"/>
                            <a:ea typeface="Cambria Math"/>
                          </a:rPr>
                        </m:ctrlPr>
                      </m:naryPr>
                      <m:sub>
                        <m:r>
                          <m:rPr>
                            <m:brk m:alnAt="25"/>
                          </m:rPr>
                          <a:rPr lang="en-US" altLang="zh-CN" sz="2000" i="1">
                            <a:latin typeface="Cambria Math"/>
                            <a:ea typeface="Cambria Math"/>
                          </a:rPr>
                          <m:t>𝒊</m:t>
                        </m:r>
                        <m:r>
                          <a:rPr lang="en-US" altLang="zh-CN" sz="2000" i="1">
                            <a:latin typeface="Cambria Math"/>
                            <a:ea typeface="Cambria Math"/>
                          </a:rPr>
                          <m:t>=</m:t>
                        </m:r>
                        <m:r>
                          <a:rPr lang="en-US" altLang="zh-CN" sz="2000" i="1">
                            <a:latin typeface="Cambria Math"/>
                            <a:ea typeface="Cambria Math"/>
                          </a:rPr>
                          <m:t>𝟏</m:t>
                        </m:r>
                      </m:sub>
                      <m:sup>
                        <m:r>
                          <a:rPr lang="en-US" altLang="zh-CN" sz="2000" i="1">
                            <a:latin typeface="Cambria Math"/>
                            <a:ea typeface="Cambria Math"/>
                          </a:rPr>
                          <m:t>𝟑</m:t>
                        </m:r>
                      </m:sup>
                      <m:e>
                        <m:nary>
                          <m:naryPr>
                            <m:chr m:val="∑"/>
                            <m:limLoc m:val="subSup"/>
                            <m:ctrlPr>
                              <a:rPr lang="en-US" altLang="zh-CN" sz="2000" i="1">
                                <a:latin typeface="Cambria Math" panose="02040503050406030204" pitchFamily="18" charset="0"/>
                                <a:ea typeface="Cambria Math"/>
                              </a:rPr>
                            </m:ctrlPr>
                          </m:naryPr>
                          <m:sub>
                            <m:r>
                              <a:rPr lang="en-US" altLang="zh-CN" sz="2000" i="1">
                                <a:latin typeface="Cambria Math"/>
                                <a:ea typeface="Cambria Math"/>
                              </a:rPr>
                              <m:t>𝒋</m:t>
                            </m:r>
                            <m:r>
                              <a:rPr lang="en-US" altLang="zh-CN" sz="2000" i="1">
                                <a:latin typeface="Cambria Math"/>
                                <a:ea typeface="Cambria Math"/>
                              </a:rPr>
                              <m:t>=</m:t>
                            </m:r>
                            <m:r>
                              <a:rPr lang="en-US" altLang="zh-CN" sz="2000" i="1">
                                <a:latin typeface="Cambria Math"/>
                                <a:ea typeface="Cambria Math"/>
                              </a:rPr>
                              <m:t>𝟏</m:t>
                            </m:r>
                          </m:sub>
                          <m:sup>
                            <m:r>
                              <a:rPr lang="en-US" altLang="zh-CN" sz="2000" i="1">
                                <a:latin typeface="Cambria Math"/>
                                <a:ea typeface="Cambria Math"/>
                              </a:rPr>
                              <m:t>𝟑</m:t>
                            </m:r>
                          </m:sup>
                          <m:e>
                            <m:r>
                              <a:rPr lang="en-US" altLang="zh-CN" sz="2000" i="1">
                                <a:latin typeface="Cambria Math"/>
                                <a:ea typeface="Cambria Math"/>
                              </a:rPr>
                              <m:t>𝑷</m:t>
                            </m:r>
                            <m:d>
                              <m:dPr>
                                <m:ctrlPr>
                                  <a:rPr lang="en-US" altLang="zh-CN" sz="2000" i="1">
                                    <a:latin typeface="Cambria Math" panose="02040503050406030204" pitchFamily="18" charset="0"/>
                                    <a:ea typeface="Cambria Math"/>
                                  </a:rPr>
                                </m:ctrlPr>
                              </m:dPr>
                              <m:e>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𝒙</m:t>
                                    </m:r>
                                  </m:e>
                                  <m:sub>
                                    <m:r>
                                      <a:rPr lang="en-US" altLang="zh-CN" sz="2000" b="1" i="1" smtClean="0">
                                        <a:latin typeface="Cambria Math"/>
                                        <a:ea typeface="Cambria Math"/>
                                      </a:rPr>
                                      <m:t>𝟑</m:t>
                                    </m:r>
                                  </m:sub>
                                </m:sSub>
                              </m:e>
                              <m:e>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𝒊𝒅𝒓</m:t>
                                    </m:r>
                                  </m:e>
                                  <m:sub>
                                    <m:r>
                                      <a:rPr lang="en-US" altLang="zh-CN" sz="2000" i="1">
                                        <a:latin typeface="Cambria Math"/>
                                        <a:ea typeface="Cambria Math"/>
                                      </a:rPr>
                                      <m:t>𝒊</m:t>
                                    </m:r>
                                  </m:sub>
                                </m:sSub>
                                <m:r>
                                  <a:rPr lang="en-US" altLang="zh-CN" sz="2000" i="1">
                                    <a:latin typeface="Cambria Math"/>
                                    <a:ea typeface="Cambria Math"/>
                                  </a:rPr>
                                  <m:t>,</m:t>
                                </m:r>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𝒗</m:t>
                                    </m:r>
                                  </m:e>
                                  <m:sub>
                                    <m:r>
                                      <a:rPr lang="en-US" altLang="zh-CN" sz="2000" i="1">
                                        <a:latin typeface="Cambria Math"/>
                                        <a:ea typeface="Cambria Math"/>
                                      </a:rPr>
                                      <m:t>𝒋</m:t>
                                    </m:r>
                                  </m:sub>
                                </m:sSub>
                              </m:e>
                            </m:d>
                            <m:r>
                              <a:rPr lang="en-US" altLang="zh-CN" sz="2000" i="1">
                                <a:latin typeface="Cambria Math"/>
                                <a:ea typeface="Cambria Math"/>
                              </a:rPr>
                              <m:t>𝑷</m:t>
                            </m:r>
                            <m:d>
                              <m:dPr>
                                <m:ctrlPr>
                                  <a:rPr lang="en-US" altLang="zh-CN" sz="2000" i="1">
                                    <a:latin typeface="Cambria Math" panose="02040503050406030204" pitchFamily="18" charset="0"/>
                                    <a:ea typeface="Cambria Math"/>
                                  </a:rPr>
                                </m:ctrlPr>
                              </m:dPr>
                              <m:e>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𝒊𝒅𝒓</m:t>
                                    </m:r>
                                  </m:e>
                                  <m:sub>
                                    <m:r>
                                      <a:rPr lang="en-US" altLang="zh-CN" sz="2000" i="1">
                                        <a:latin typeface="Cambria Math"/>
                                        <a:ea typeface="Cambria Math"/>
                                      </a:rPr>
                                      <m:t>𝒊</m:t>
                                    </m:r>
                                  </m:sub>
                                </m:sSub>
                              </m:e>
                            </m:d>
                            <m:r>
                              <a:rPr lang="en-US" altLang="zh-CN" sz="2000" i="1">
                                <a:latin typeface="Cambria Math"/>
                                <a:ea typeface="Cambria Math"/>
                              </a:rPr>
                              <m:t>𝑷</m:t>
                            </m:r>
                            <m:r>
                              <a:rPr lang="en-US" altLang="zh-CN" sz="2000" i="1">
                                <a:latin typeface="Cambria Math"/>
                                <a:ea typeface="Cambria Math"/>
                              </a:rPr>
                              <m:t>(</m:t>
                            </m:r>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𝒗</m:t>
                                </m:r>
                              </m:e>
                              <m:sub>
                                <m:r>
                                  <a:rPr lang="en-US" altLang="zh-CN" sz="2000" i="1">
                                    <a:latin typeface="Cambria Math"/>
                                    <a:ea typeface="Cambria Math"/>
                                  </a:rPr>
                                  <m:t>𝒋</m:t>
                                </m:r>
                              </m:sub>
                            </m:sSub>
                            <m:r>
                              <a:rPr lang="en-US" altLang="zh-CN" sz="2000" i="1">
                                <a:latin typeface="Cambria Math"/>
                                <a:ea typeface="Cambria Math"/>
                              </a:rPr>
                              <m:t>)</m:t>
                            </m:r>
                          </m:e>
                        </m:nary>
                        <m:r>
                          <a:rPr lang="en-US" altLang="zh-CN" sz="2000" b="1" i="1" smtClean="0">
                            <a:latin typeface="Cambria Math"/>
                            <a:ea typeface="Cambria Math"/>
                          </a:rPr>
                          <m:t>=</m:t>
                        </m:r>
                      </m:e>
                    </m:nary>
                    <m:r>
                      <a:rPr lang="en-US" altLang="zh-CN" sz="2000" i="1">
                        <a:latin typeface="Cambria Math"/>
                        <a:ea typeface="Cambria Math"/>
                      </a:rPr>
                      <m:t>𝟎</m:t>
                    </m:r>
                    <m:r>
                      <a:rPr lang="en-US" altLang="zh-CN" sz="2000" i="1">
                        <a:latin typeface="Cambria Math"/>
                        <a:ea typeface="Cambria Math"/>
                      </a:rPr>
                      <m:t>.</m:t>
                    </m:r>
                    <m:r>
                      <a:rPr lang="en-US" altLang="zh-CN" sz="2000" b="1" i="1" smtClean="0">
                        <a:latin typeface="Cambria Math"/>
                        <a:ea typeface="Cambria Math"/>
                      </a:rPr>
                      <m:t>𝟓𝟖</m:t>
                    </m:r>
                  </m:oMath>
                </a14:m>
                <a:endParaRPr lang="en-US" altLang="zh-CN" sz="2000" dirty="0"/>
              </a:p>
              <a:p>
                <a:pPr marL="0" indent="0" algn="ctr">
                  <a:buNone/>
                </a:pPr>
                <a:r>
                  <a:rPr lang="en-US" altLang="zh-CN" sz="2000" dirty="0" smtClean="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𝑷</m:t>
                        </m:r>
                      </m:e>
                      <m:sub>
                        <m:r>
                          <a:rPr lang="en-US" altLang="zh-CN" sz="2000" i="1">
                            <a:latin typeface="Cambria Math"/>
                          </a:rPr>
                          <m:t>𝑭</m:t>
                        </m:r>
                      </m:sub>
                    </m:sSub>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b="1" i="1" smtClean="0">
                                <a:latin typeface="Cambria Math"/>
                              </a:rPr>
                              <m:t>𝟒</m:t>
                            </m:r>
                          </m:sub>
                        </m:sSub>
                      </m:e>
                    </m:d>
                    <m:r>
                      <a:rPr lang="en-US" altLang="zh-CN" sz="2000" i="1">
                        <a:latin typeface="Cambria Math"/>
                        <a:ea typeface="Cambria Math"/>
                      </a:rPr>
                      <m:t>∝</m:t>
                    </m:r>
                    <m:nary>
                      <m:naryPr>
                        <m:chr m:val="∑"/>
                        <m:limLoc m:val="subSup"/>
                        <m:ctrlPr>
                          <a:rPr lang="en-US" altLang="zh-CN" sz="2000" i="1">
                            <a:latin typeface="Cambria Math" panose="02040503050406030204" pitchFamily="18" charset="0"/>
                            <a:ea typeface="Cambria Math"/>
                          </a:rPr>
                        </m:ctrlPr>
                      </m:naryPr>
                      <m:sub>
                        <m:r>
                          <m:rPr>
                            <m:brk m:alnAt="25"/>
                          </m:rPr>
                          <a:rPr lang="en-US" altLang="zh-CN" sz="2000" i="1">
                            <a:latin typeface="Cambria Math"/>
                            <a:ea typeface="Cambria Math"/>
                          </a:rPr>
                          <m:t>𝒊</m:t>
                        </m:r>
                        <m:r>
                          <a:rPr lang="en-US" altLang="zh-CN" sz="2000" i="1">
                            <a:latin typeface="Cambria Math"/>
                            <a:ea typeface="Cambria Math"/>
                          </a:rPr>
                          <m:t>=</m:t>
                        </m:r>
                        <m:r>
                          <a:rPr lang="en-US" altLang="zh-CN" sz="2000" i="1">
                            <a:latin typeface="Cambria Math"/>
                            <a:ea typeface="Cambria Math"/>
                          </a:rPr>
                          <m:t>𝟏</m:t>
                        </m:r>
                      </m:sub>
                      <m:sup>
                        <m:r>
                          <a:rPr lang="en-US" altLang="zh-CN" sz="2000" i="1">
                            <a:latin typeface="Cambria Math"/>
                            <a:ea typeface="Cambria Math"/>
                          </a:rPr>
                          <m:t>𝟑</m:t>
                        </m:r>
                      </m:sup>
                      <m:e>
                        <m:nary>
                          <m:naryPr>
                            <m:chr m:val="∑"/>
                            <m:limLoc m:val="subSup"/>
                            <m:ctrlPr>
                              <a:rPr lang="en-US" altLang="zh-CN" sz="2000" i="1">
                                <a:latin typeface="Cambria Math" panose="02040503050406030204" pitchFamily="18" charset="0"/>
                                <a:ea typeface="Cambria Math"/>
                              </a:rPr>
                            </m:ctrlPr>
                          </m:naryPr>
                          <m:sub>
                            <m:r>
                              <a:rPr lang="en-US" altLang="zh-CN" sz="2000" i="1">
                                <a:latin typeface="Cambria Math"/>
                                <a:ea typeface="Cambria Math"/>
                              </a:rPr>
                              <m:t>𝒋</m:t>
                            </m:r>
                            <m:r>
                              <a:rPr lang="en-US" altLang="zh-CN" sz="2000" i="1">
                                <a:latin typeface="Cambria Math"/>
                                <a:ea typeface="Cambria Math"/>
                              </a:rPr>
                              <m:t>=</m:t>
                            </m:r>
                            <m:r>
                              <a:rPr lang="en-US" altLang="zh-CN" sz="2000" i="1">
                                <a:latin typeface="Cambria Math"/>
                                <a:ea typeface="Cambria Math"/>
                              </a:rPr>
                              <m:t>𝟏</m:t>
                            </m:r>
                          </m:sub>
                          <m:sup>
                            <m:r>
                              <a:rPr lang="en-US" altLang="zh-CN" sz="2000" i="1">
                                <a:latin typeface="Cambria Math"/>
                                <a:ea typeface="Cambria Math"/>
                              </a:rPr>
                              <m:t>𝟑</m:t>
                            </m:r>
                          </m:sup>
                          <m:e>
                            <m:r>
                              <a:rPr lang="en-US" altLang="zh-CN" sz="2000" i="1">
                                <a:latin typeface="Cambria Math"/>
                                <a:ea typeface="Cambria Math"/>
                              </a:rPr>
                              <m:t>𝑷</m:t>
                            </m:r>
                            <m:d>
                              <m:dPr>
                                <m:ctrlPr>
                                  <a:rPr lang="en-US" altLang="zh-CN" sz="2000" i="1">
                                    <a:latin typeface="Cambria Math" panose="02040503050406030204" pitchFamily="18" charset="0"/>
                                    <a:ea typeface="Cambria Math"/>
                                  </a:rPr>
                                </m:ctrlPr>
                              </m:dPr>
                              <m:e>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𝒙</m:t>
                                    </m:r>
                                  </m:e>
                                  <m:sub>
                                    <m:r>
                                      <a:rPr lang="en-US" altLang="zh-CN" sz="2000" b="1" i="1" smtClean="0">
                                        <a:latin typeface="Cambria Math"/>
                                        <a:ea typeface="Cambria Math"/>
                                      </a:rPr>
                                      <m:t>𝟒</m:t>
                                    </m:r>
                                  </m:sub>
                                </m:sSub>
                              </m:e>
                              <m:e>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𝒊𝒅𝒓</m:t>
                                    </m:r>
                                  </m:e>
                                  <m:sub>
                                    <m:r>
                                      <a:rPr lang="en-US" altLang="zh-CN" sz="2000" i="1">
                                        <a:latin typeface="Cambria Math"/>
                                        <a:ea typeface="Cambria Math"/>
                                      </a:rPr>
                                      <m:t>𝒊</m:t>
                                    </m:r>
                                  </m:sub>
                                </m:sSub>
                                <m:r>
                                  <a:rPr lang="en-US" altLang="zh-CN" sz="2000" i="1">
                                    <a:latin typeface="Cambria Math"/>
                                    <a:ea typeface="Cambria Math"/>
                                  </a:rPr>
                                  <m:t>,</m:t>
                                </m:r>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𝒗</m:t>
                                    </m:r>
                                  </m:e>
                                  <m:sub>
                                    <m:r>
                                      <a:rPr lang="en-US" altLang="zh-CN" sz="2000" i="1">
                                        <a:latin typeface="Cambria Math"/>
                                        <a:ea typeface="Cambria Math"/>
                                      </a:rPr>
                                      <m:t>𝒋</m:t>
                                    </m:r>
                                  </m:sub>
                                </m:sSub>
                              </m:e>
                            </m:d>
                            <m:r>
                              <a:rPr lang="en-US" altLang="zh-CN" sz="2000" i="1">
                                <a:latin typeface="Cambria Math"/>
                                <a:ea typeface="Cambria Math"/>
                              </a:rPr>
                              <m:t>𝑷</m:t>
                            </m:r>
                            <m:d>
                              <m:dPr>
                                <m:ctrlPr>
                                  <a:rPr lang="en-US" altLang="zh-CN" sz="2000" i="1">
                                    <a:latin typeface="Cambria Math" panose="02040503050406030204" pitchFamily="18" charset="0"/>
                                    <a:ea typeface="Cambria Math"/>
                                  </a:rPr>
                                </m:ctrlPr>
                              </m:dPr>
                              <m:e>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𝒊𝒅𝒓</m:t>
                                    </m:r>
                                  </m:e>
                                  <m:sub>
                                    <m:r>
                                      <a:rPr lang="en-US" altLang="zh-CN" sz="2000" i="1">
                                        <a:latin typeface="Cambria Math"/>
                                        <a:ea typeface="Cambria Math"/>
                                      </a:rPr>
                                      <m:t>𝒊</m:t>
                                    </m:r>
                                  </m:sub>
                                </m:sSub>
                              </m:e>
                            </m:d>
                            <m:r>
                              <a:rPr lang="en-US" altLang="zh-CN" sz="2000" i="1">
                                <a:latin typeface="Cambria Math"/>
                                <a:ea typeface="Cambria Math"/>
                              </a:rPr>
                              <m:t>𝑷</m:t>
                            </m:r>
                            <m:d>
                              <m:dPr>
                                <m:ctrlPr>
                                  <a:rPr lang="en-US" altLang="zh-CN" sz="2000" i="1">
                                    <a:latin typeface="Cambria Math" panose="02040503050406030204" pitchFamily="18" charset="0"/>
                                    <a:ea typeface="Cambria Math"/>
                                  </a:rPr>
                                </m:ctrlPr>
                              </m:dPr>
                              <m:e>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𝒗</m:t>
                                    </m:r>
                                  </m:e>
                                  <m:sub>
                                    <m:r>
                                      <a:rPr lang="en-US" altLang="zh-CN" sz="2000" i="1">
                                        <a:latin typeface="Cambria Math"/>
                                        <a:ea typeface="Cambria Math"/>
                                      </a:rPr>
                                      <m:t>𝒋</m:t>
                                    </m:r>
                                  </m:sub>
                                </m:sSub>
                              </m:e>
                            </m:d>
                          </m:e>
                        </m:nary>
                      </m:e>
                    </m:nary>
                    <m:r>
                      <a:rPr lang="en-US" altLang="zh-CN" sz="2000" b="1" i="1" smtClean="0">
                        <a:latin typeface="Cambria Math"/>
                        <a:ea typeface="Cambria Math"/>
                      </a:rPr>
                      <m:t>=</m:t>
                    </m:r>
                    <m:r>
                      <a:rPr lang="en-US" altLang="zh-CN" sz="2000" i="1">
                        <a:latin typeface="Cambria Math"/>
                        <a:ea typeface="Cambria Math"/>
                      </a:rPr>
                      <m:t>𝟎</m:t>
                    </m:r>
                    <m:r>
                      <a:rPr lang="en-US" altLang="zh-CN" sz="2000" i="1">
                        <a:latin typeface="Cambria Math"/>
                        <a:ea typeface="Cambria Math"/>
                      </a:rPr>
                      <m:t>.</m:t>
                    </m:r>
                    <m:r>
                      <a:rPr lang="en-US" altLang="zh-CN" sz="2000" b="1" i="1" smtClean="0">
                        <a:latin typeface="Cambria Math"/>
                        <a:ea typeface="Cambria Math"/>
                      </a:rPr>
                      <m:t>𝟎𝟓</m:t>
                    </m:r>
                  </m:oMath>
                </a14:m>
                <a:endParaRPr lang="en-US" altLang="zh-CN"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45" t="-2174"/>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35</a:t>
            </a:fld>
            <a:endParaRPr lang="en-US" altLang="zh-CN" dirty="0"/>
          </a:p>
        </p:txBody>
      </p:sp>
    </p:spTree>
    <p:extLst>
      <p:ext uri="{BB962C8B-B14F-4D97-AF65-F5344CB8AC3E}">
        <p14:creationId xmlns:p14="http://schemas.microsoft.com/office/powerpoint/2010/main" val="9609673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计算子节点对每种舰船的概率估计的影响</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结合证据，计算出子节点对每种舰船的概率估计的影响：</a:t>
                </a:r>
                <a:endParaRPr lang="en-US" altLang="zh-CN" dirty="0" smtClean="0"/>
              </a:p>
              <a:p>
                <a:pPr marL="0" indent="0">
                  <a:buNone/>
                </a:pPr>
                <a:r>
                  <a:rPr lang="en-US" altLang="zh-CN" sz="2000" dirty="0" smtClean="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a:rPr>
                          <m:t>𝑷</m:t>
                        </m:r>
                      </m:e>
                      <m:sub>
                        <m:r>
                          <a:rPr lang="en-US" altLang="zh-CN" sz="2000" b="1" i="1" smtClean="0">
                            <a:latin typeface="Cambria Math"/>
                          </a:rPr>
                          <m:t>𝑪</m:t>
                        </m:r>
                      </m:sub>
                    </m:sSub>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e>
                    </m:d>
                    <m:r>
                      <a:rPr lang="en-US" altLang="zh-CN" sz="2000" b="1" i="1" smtClean="0">
                        <a:latin typeface="Cambria Math"/>
                        <a:ea typeface="Cambria Math"/>
                      </a:rPr>
                      <m:t>∝</m:t>
                    </m:r>
                    <m:r>
                      <a:rPr lang="en-US" altLang="zh-CN" sz="2000" b="1" i="1" smtClean="0">
                        <a:latin typeface="Cambria Math"/>
                        <a:ea typeface="Cambria Math"/>
                      </a:rPr>
                      <m:t>𝑷</m:t>
                    </m:r>
                    <m:d>
                      <m:dPr>
                        <m:ctrlPr>
                          <a:rPr lang="en-US" altLang="zh-CN" sz="2000" b="1" i="1" smtClean="0">
                            <a:latin typeface="Cambria Math" panose="02040503050406030204" pitchFamily="18" charset="0"/>
                            <a:ea typeface="Cambria Math"/>
                          </a:rPr>
                        </m:ctrlPr>
                      </m:dPr>
                      <m:e>
                        <m:sSub>
                          <m:sSubPr>
                            <m:ctrlPr>
                              <a:rPr lang="en-US" altLang="zh-CN" sz="2000" b="1" i="1" smtClean="0">
                                <a:latin typeface="Cambria Math" panose="02040503050406030204" pitchFamily="18" charset="0"/>
                                <a:ea typeface="Cambria Math"/>
                              </a:rPr>
                            </m:ctrlPr>
                          </m:sSubPr>
                          <m:e>
                            <m:r>
                              <a:rPr lang="en-US" altLang="zh-CN" sz="2000" b="1" i="1" smtClean="0">
                                <a:latin typeface="Cambria Math"/>
                                <a:ea typeface="Cambria Math"/>
                              </a:rPr>
                              <m:t>𝒆</m:t>
                            </m:r>
                          </m:e>
                          <m:sub>
                            <m:r>
                              <a:rPr lang="en-US" altLang="zh-CN" sz="2000" b="1" i="1" smtClean="0">
                                <a:latin typeface="Cambria Math"/>
                                <a:ea typeface="Cambria Math"/>
                              </a:rPr>
                              <m:t>𝑹𝑪𝑺</m:t>
                            </m:r>
                          </m:sub>
                        </m:sSub>
                        <m:r>
                          <a:rPr lang="en-US" altLang="zh-CN" sz="2000" b="1" i="1" smtClean="0">
                            <a:latin typeface="Cambria Math"/>
                            <a:ea typeface="Cambria Math"/>
                          </a:rPr>
                          <m:t>|</m:t>
                        </m:r>
                        <m:sSub>
                          <m:sSubPr>
                            <m:ctrlPr>
                              <a:rPr lang="en-US" altLang="zh-CN" sz="2000" b="1" i="1" smtClean="0">
                                <a:latin typeface="Cambria Math" panose="02040503050406030204" pitchFamily="18" charset="0"/>
                                <a:ea typeface="Cambria Math"/>
                              </a:rPr>
                            </m:ctrlPr>
                          </m:sSubPr>
                          <m:e>
                            <m:r>
                              <a:rPr lang="en-US" altLang="zh-CN" sz="2000" b="1" i="1" smtClean="0">
                                <a:latin typeface="Cambria Math"/>
                                <a:ea typeface="Cambria Math"/>
                              </a:rPr>
                              <m:t>𝒙</m:t>
                            </m:r>
                          </m:e>
                          <m:sub>
                            <m:r>
                              <a:rPr lang="en-US" altLang="zh-CN" sz="2000" b="1" i="1" smtClean="0">
                                <a:latin typeface="Cambria Math"/>
                                <a:ea typeface="Cambria Math"/>
                              </a:rPr>
                              <m:t>𝟏</m:t>
                            </m:r>
                          </m:sub>
                        </m:sSub>
                      </m:e>
                    </m:d>
                    <m:r>
                      <a:rPr lang="en-US" altLang="zh-CN" sz="2000" b="1" i="1" smtClean="0">
                        <a:latin typeface="Cambria Math"/>
                        <a:ea typeface="Cambria Math"/>
                      </a:rPr>
                      <m:t>𝑷</m:t>
                    </m:r>
                    <m:d>
                      <m:dPr>
                        <m:ctrlPr>
                          <a:rPr lang="en-US" altLang="zh-CN" sz="2000" b="1" i="1" smtClean="0">
                            <a:latin typeface="Cambria Math" panose="02040503050406030204" pitchFamily="18" charset="0"/>
                            <a:ea typeface="Cambria Math"/>
                          </a:rPr>
                        </m:ctrlPr>
                      </m:dPr>
                      <m:e>
                        <m:sSub>
                          <m:sSubPr>
                            <m:ctrlPr>
                              <a:rPr lang="en-US" altLang="zh-CN" sz="2000" b="1" i="1" smtClean="0">
                                <a:latin typeface="Cambria Math" panose="02040503050406030204" pitchFamily="18" charset="0"/>
                                <a:ea typeface="Cambria Math"/>
                              </a:rPr>
                            </m:ctrlPr>
                          </m:sSubPr>
                          <m:e>
                            <m:r>
                              <a:rPr lang="en-US" altLang="zh-CN" sz="2000" b="1" i="1" smtClean="0">
                                <a:latin typeface="Cambria Math"/>
                                <a:ea typeface="Cambria Math"/>
                              </a:rPr>
                              <m:t>𝒆</m:t>
                            </m:r>
                          </m:e>
                          <m:sub>
                            <m:r>
                              <a:rPr lang="en-US" altLang="zh-CN" sz="2000" b="1" i="1" smtClean="0">
                                <a:latin typeface="Cambria Math"/>
                                <a:ea typeface="Cambria Math"/>
                              </a:rPr>
                              <m:t>𝑬𝑺𝑴</m:t>
                            </m:r>
                          </m:sub>
                        </m:sSub>
                      </m:e>
                      <m:e>
                        <m:sSub>
                          <m:sSubPr>
                            <m:ctrlPr>
                              <a:rPr lang="en-US" altLang="zh-CN" sz="2000" b="1" i="1" smtClean="0">
                                <a:latin typeface="Cambria Math" panose="02040503050406030204" pitchFamily="18" charset="0"/>
                                <a:ea typeface="Cambria Math"/>
                              </a:rPr>
                            </m:ctrlPr>
                          </m:sSubPr>
                          <m:e>
                            <m:r>
                              <a:rPr lang="en-US" altLang="zh-CN" sz="2000" b="1" i="1" smtClean="0">
                                <a:latin typeface="Cambria Math"/>
                                <a:ea typeface="Cambria Math"/>
                              </a:rPr>
                              <m:t>𝒙</m:t>
                            </m:r>
                          </m:e>
                          <m:sub>
                            <m:r>
                              <a:rPr lang="en-US" altLang="zh-CN" sz="2000" b="1" i="1" smtClean="0">
                                <a:latin typeface="Cambria Math"/>
                                <a:ea typeface="Cambria Math"/>
                              </a:rPr>
                              <m:t>𝟏</m:t>
                            </m:r>
                          </m:sub>
                        </m:sSub>
                      </m:e>
                    </m:d>
                  </m:oMath>
                </a14:m>
                <a:endParaRPr lang="en-US" altLang="zh-CN" sz="2000" b="1" i="1" dirty="0" smtClean="0">
                  <a:latin typeface="Cambria Math"/>
                  <a:ea typeface="Cambria Math"/>
                </a:endParaRPr>
              </a:p>
              <a:p>
                <a:pPr marL="0" indent="0">
                  <a:buNone/>
                </a:pPr>
                <a14:m>
                  <m:oMathPara xmlns:m="http://schemas.openxmlformats.org/officeDocument/2006/math">
                    <m:oMathParaPr>
                      <m:jc m:val="left"/>
                    </m:oMathParaPr>
                    <m:oMath xmlns:m="http://schemas.openxmlformats.org/officeDocument/2006/math">
                      <m:r>
                        <a:rPr lang="en-US" altLang="zh-CN" sz="1600" b="1" i="1" smtClean="0">
                          <a:latin typeface="Cambria Math"/>
                        </a:rPr>
                        <m:t>=[</m:t>
                      </m:r>
                      <m:r>
                        <a:rPr lang="en-US" altLang="zh-CN" sz="1600" b="1" i="1" smtClean="0">
                          <a:latin typeface="Cambria Math"/>
                        </a:rPr>
                        <m:t>𝑷</m:t>
                      </m:r>
                      <m:d>
                        <m:dPr>
                          <m:ctrlPr>
                            <a:rPr lang="en-US" altLang="zh-CN" sz="1600" b="1" i="1" smtClean="0">
                              <a:latin typeface="Cambria Math" panose="02040503050406030204" pitchFamily="18" charset="0"/>
                            </a:rPr>
                          </m:ctrlPr>
                        </m:dPr>
                        <m:e>
                          <m:sSub>
                            <m:sSubPr>
                              <m:ctrlPr>
                                <a:rPr lang="en-US" altLang="zh-CN" sz="1600" b="1" i="1" smtClean="0">
                                  <a:latin typeface="Cambria Math" panose="02040503050406030204" pitchFamily="18" charset="0"/>
                                </a:rPr>
                              </m:ctrlPr>
                            </m:sSubPr>
                            <m:e>
                              <m:r>
                                <a:rPr lang="en-US" altLang="zh-CN" sz="1600" b="1" i="1" smtClean="0">
                                  <a:latin typeface="Cambria Math"/>
                                </a:rPr>
                                <m:t>𝒆</m:t>
                              </m:r>
                            </m:e>
                            <m:sub>
                              <m:r>
                                <a:rPr lang="en-US" altLang="zh-CN" sz="1600" b="1" i="1" smtClean="0">
                                  <a:latin typeface="Cambria Math"/>
                                </a:rPr>
                                <m:t>𝑹𝑪𝑺</m:t>
                              </m:r>
                            </m:sub>
                          </m:sSub>
                          <m:r>
                            <a:rPr lang="en-US" altLang="zh-CN" sz="1600" b="1" i="1" smtClean="0">
                              <a:latin typeface="Cambria Math"/>
                            </a:rPr>
                            <m:t>|</m:t>
                          </m:r>
                          <m:sSub>
                            <m:sSubPr>
                              <m:ctrlPr>
                                <a:rPr lang="en-US" altLang="zh-CN" sz="1600" i="1">
                                  <a:latin typeface="Cambria Math" panose="02040503050406030204" pitchFamily="18" charset="0"/>
                                </a:rPr>
                              </m:ctrlPr>
                            </m:sSubPr>
                            <m:e>
                              <m:r>
                                <a:rPr lang="en-US" altLang="zh-CN" sz="1600" i="1">
                                  <a:latin typeface="Cambria Math"/>
                                </a:rPr>
                                <m:t>𝒓𝒄𝒔</m:t>
                              </m:r>
                            </m:e>
                            <m:sub>
                              <m:r>
                                <a:rPr lang="en-US" altLang="zh-CN" sz="1600" i="1">
                                  <a:latin typeface="Cambria Math"/>
                                </a:rPr>
                                <m:t>𝟏</m:t>
                              </m:r>
                            </m:sub>
                          </m:sSub>
                        </m:e>
                      </m:d>
                      <m:r>
                        <a:rPr lang="en-US" altLang="zh-CN" sz="1600" b="1" i="1" smtClean="0">
                          <a:latin typeface="Cambria Math"/>
                        </a:rPr>
                        <m:t>𝑷</m:t>
                      </m:r>
                      <m:d>
                        <m:dPr>
                          <m:ctrlPr>
                            <a:rPr lang="en-US" altLang="zh-CN" sz="1600" b="1" i="1" smtClean="0">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a:rPr>
                                <m:t>𝒓𝒄𝒔</m:t>
                              </m:r>
                            </m:e>
                            <m:sub>
                              <m:r>
                                <a:rPr lang="en-US" altLang="zh-CN" sz="1600" i="1">
                                  <a:latin typeface="Cambria Math"/>
                                </a:rPr>
                                <m:t>𝟏</m:t>
                              </m:r>
                            </m:sub>
                          </m:sSub>
                          <m:r>
                            <a:rPr lang="en-US" altLang="zh-CN" sz="1600" b="1" i="1" smtClean="0">
                              <a:latin typeface="Cambria Math"/>
                            </a:rPr>
                            <m:t>|</m:t>
                          </m:r>
                          <m:sSub>
                            <m:sSubPr>
                              <m:ctrlPr>
                                <a:rPr lang="en-US" altLang="zh-CN" sz="1600" b="1" i="1" smtClean="0">
                                  <a:latin typeface="Cambria Math" panose="02040503050406030204" pitchFamily="18" charset="0"/>
                                </a:rPr>
                              </m:ctrlPr>
                            </m:sSubPr>
                            <m:e>
                              <m:r>
                                <a:rPr lang="en-US" altLang="zh-CN" sz="1600" b="1" i="1" smtClean="0">
                                  <a:latin typeface="Cambria Math"/>
                                </a:rPr>
                                <m:t>𝒙</m:t>
                              </m:r>
                            </m:e>
                            <m:sub>
                              <m:r>
                                <a:rPr lang="en-US" altLang="zh-CN" sz="1600" b="1" i="1" smtClean="0">
                                  <a:latin typeface="Cambria Math"/>
                                </a:rPr>
                                <m:t>𝟏</m:t>
                              </m:r>
                            </m:sub>
                          </m:sSub>
                        </m:e>
                      </m:d>
                      <m:r>
                        <a:rPr lang="en-US" altLang="zh-CN" sz="1600" b="1" i="1" smtClean="0">
                          <a:latin typeface="Cambria Math"/>
                        </a:rPr>
                        <m:t>+</m:t>
                      </m:r>
                      <m:r>
                        <a:rPr lang="en-US" altLang="zh-CN" sz="1600" b="1" i="1" smtClean="0">
                          <a:latin typeface="Cambria Math"/>
                        </a:rPr>
                        <m:t>𝑷</m:t>
                      </m:r>
                      <m:d>
                        <m:dPr>
                          <m:ctrlPr>
                            <a:rPr lang="en-US" altLang="zh-CN" sz="1600" b="1" i="1" smtClean="0">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a:rPr>
                                <m:t>𝒆</m:t>
                              </m:r>
                            </m:e>
                            <m:sub>
                              <m:r>
                                <a:rPr lang="en-US" altLang="zh-CN" sz="1600" i="1">
                                  <a:latin typeface="Cambria Math"/>
                                </a:rPr>
                                <m:t>𝑹𝑪𝑺</m:t>
                              </m:r>
                            </m:sub>
                          </m:sSub>
                          <m:r>
                            <a:rPr lang="en-US" altLang="zh-CN" sz="1600" i="1">
                              <a:latin typeface="Cambria Math"/>
                            </a:rPr>
                            <m:t>|</m:t>
                          </m:r>
                          <m:sSub>
                            <m:sSubPr>
                              <m:ctrlPr>
                                <a:rPr lang="en-US" altLang="zh-CN" sz="1600" i="1">
                                  <a:latin typeface="Cambria Math" panose="02040503050406030204" pitchFamily="18" charset="0"/>
                                </a:rPr>
                              </m:ctrlPr>
                            </m:sSubPr>
                            <m:e>
                              <m:r>
                                <a:rPr lang="en-US" altLang="zh-CN" sz="1600" i="1">
                                  <a:latin typeface="Cambria Math"/>
                                </a:rPr>
                                <m:t>𝒓𝒄𝒔</m:t>
                              </m:r>
                            </m:e>
                            <m:sub>
                              <m:r>
                                <a:rPr lang="en-US" altLang="zh-CN" sz="1600" b="1" i="1" smtClean="0">
                                  <a:latin typeface="Cambria Math"/>
                                </a:rPr>
                                <m:t>𝟐</m:t>
                              </m:r>
                            </m:sub>
                          </m:sSub>
                        </m:e>
                      </m:d>
                      <m:r>
                        <a:rPr lang="en-US" altLang="zh-CN" sz="1600" b="1" i="1" smtClean="0">
                          <a:latin typeface="Cambria Math"/>
                        </a:rPr>
                        <m:t>𝑷</m:t>
                      </m:r>
                      <m:d>
                        <m:dPr>
                          <m:ctrlPr>
                            <a:rPr lang="en-US" altLang="zh-CN" sz="1600" b="1" i="1" smtClean="0">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a:rPr>
                                <m:t>𝒓𝒄𝒔</m:t>
                              </m:r>
                            </m:e>
                            <m:sub>
                              <m:r>
                                <a:rPr lang="en-US" altLang="zh-CN" sz="1600" b="1" i="1" smtClean="0">
                                  <a:latin typeface="Cambria Math"/>
                                </a:rPr>
                                <m:t>𝟐</m:t>
                              </m:r>
                            </m:sub>
                          </m:sSub>
                          <m:r>
                            <a:rPr lang="en-US" altLang="zh-CN" sz="1600" i="1">
                              <a:latin typeface="Cambria Math"/>
                            </a:rPr>
                            <m:t>|</m:t>
                          </m:r>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𝟏</m:t>
                              </m:r>
                            </m:sub>
                          </m:sSub>
                        </m:e>
                      </m:d>
                      <m:r>
                        <a:rPr lang="en-US" altLang="zh-CN" sz="1600" i="1">
                          <a:latin typeface="Cambria Math"/>
                        </a:rPr>
                        <m:t>+</m:t>
                      </m:r>
                      <m:r>
                        <a:rPr lang="en-US" altLang="zh-CN" sz="1600" i="1">
                          <a:latin typeface="Cambria Math"/>
                        </a:rPr>
                        <m:t>𝑷</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a:rPr>
                                <m:t>𝒆</m:t>
                              </m:r>
                            </m:e>
                            <m:sub>
                              <m:r>
                                <a:rPr lang="en-US" altLang="zh-CN" sz="1600" i="1">
                                  <a:latin typeface="Cambria Math"/>
                                </a:rPr>
                                <m:t>𝑹𝑪𝑺</m:t>
                              </m:r>
                            </m:sub>
                          </m:sSub>
                          <m:r>
                            <a:rPr lang="en-US" altLang="zh-CN" sz="1600" i="1">
                              <a:latin typeface="Cambria Math"/>
                            </a:rPr>
                            <m:t>|</m:t>
                          </m:r>
                          <m:sSub>
                            <m:sSubPr>
                              <m:ctrlPr>
                                <a:rPr lang="en-US" altLang="zh-CN" sz="1600" i="1">
                                  <a:latin typeface="Cambria Math" panose="02040503050406030204" pitchFamily="18" charset="0"/>
                                </a:rPr>
                              </m:ctrlPr>
                            </m:sSubPr>
                            <m:e>
                              <m:r>
                                <a:rPr lang="en-US" altLang="zh-CN" sz="1600" i="1">
                                  <a:latin typeface="Cambria Math"/>
                                </a:rPr>
                                <m:t>𝒓𝒄𝒔</m:t>
                              </m:r>
                            </m:e>
                            <m:sub>
                              <m:r>
                                <a:rPr lang="en-US" altLang="zh-CN" sz="1600" i="1">
                                  <a:latin typeface="Cambria Math"/>
                                </a:rPr>
                                <m:t>𝟑</m:t>
                              </m:r>
                            </m:sub>
                          </m:sSub>
                        </m:e>
                      </m:d>
                      <m:r>
                        <a:rPr lang="en-US" altLang="zh-CN" sz="1600" i="1">
                          <a:latin typeface="Cambria Math"/>
                        </a:rPr>
                        <m:t>𝑷</m:t>
                      </m:r>
                      <m:r>
                        <a:rPr lang="en-US" altLang="zh-CN" sz="1600" i="1">
                          <a:latin typeface="Cambria Math"/>
                        </a:rPr>
                        <m:t>(</m:t>
                      </m:r>
                      <m:sSub>
                        <m:sSubPr>
                          <m:ctrlPr>
                            <a:rPr lang="en-US" altLang="zh-CN" sz="1600" i="1">
                              <a:latin typeface="Cambria Math" panose="02040503050406030204" pitchFamily="18" charset="0"/>
                            </a:rPr>
                          </m:ctrlPr>
                        </m:sSubPr>
                        <m:e>
                          <m:r>
                            <a:rPr lang="en-US" altLang="zh-CN" sz="1600" i="1">
                              <a:latin typeface="Cambria Math"/>
                            </a:rPr>
                            <m:t>𝒓𝒄𝒔</m:t>
                          </m:r>
                        </m:e>
                        <m:sub>
                          <m:r>
                            <a:rPr lang="en-US" altLang="zh-CN" sz="1600" i="1">
                              <a:latin typeface="Cambria Math"/>
                            </a:rPr>
                            <m:t>𝟑</m:t>
                          </m:r>
                        </m:sub>
                      </m:sSub>
                      <m:r>
                        <a:rPr lang="en-US" altLang="zh-CN" sz="1600" i="1">
                          <a:latin typeface="Cambria Math"/>
                        </a:rPr>
                        <m:t>|</m:t>
                      </m:r>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𝟏</m:t>
                          </m:r>
                        </m:sub>
                      </m:sSub>
                      <m:r>
                        <a:rPr lang="en-US" altLang="zh-CN" sz="1600" i="1">
                          <a:latin typeface="Cambria Math"/>
                        </a:rPr>
                        <m:t>)]</m:t>
                      </m:r>
                    </m:oMath>
                  </m:oMathPara>
                </a14:m>
                <a:endParaRPr lang="en-US" altLang="zh-CN" sz="1600" b="1" i="1" dirty="0" smtClean="0">
                  <a:latin typeface="Cambria Math"/>
                </a:endParaRPr>
              </a:p>
              <a:p>
                <a:pPr marL="0" indent="0">
                  <a:buNone/>
                </a:pPr>
                <a14:m>
                  <m:oMathPara xmlns:m="http://schemas.openxmlformats.org/officeDocument/2006/math">
                    <m:oMathParaPr>
                      <m:jc m:val="left"/>
                    </m:oMathParaPr>
                    <m:oMath xmlns:m="http://schemas.openxmlformats.org/officeDocument/2006/math">
                      <m:r>
                        <a:rPr lang="en-US" altLang="zh-CN" sz="1600" b="1" i="1" smtClean="0">
                          <a:latin typeface="Cambria Math"/>
                          <a:ea typeface="Cambria Math"/>
                        </a:rPr>
                        <m:t>×</m:t>
                      </m:r>
                      <m:r>
                        <a:rPr lang="en-US" altLang="zh-CN" sz="1600" i="1">
                          <a:latin typeface="Cambria Math"/>
                        </a:rPr>
                        <m:t>[</m:t>
                      </m:r>
                      <m:r>
                        <a:rPr lang="en-US" altLang="zh-CN" sz="1600" i="1">
                          <a:latin typeface="Cambria Math"/>
                        </a:rPr>
                        <m:t>𝑷</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a:rPr>
                                <m:t>𝒆</m:t>
                              </m:r>
                            </m:e>
                            <m:sub>
                              <m:r>
                                <a:rPr lang="en-US" altLang="zh-CN" sz="1600" b="1" i="1" smtClean="0">
                                  <a:latin typeface="Cambria Math"/>
                                </a:rPr>
                                <m:t>𝑬𝑺𝑴</m:t>
                              </m:r>
                            </m:sub>
                          </m:sSub>
                          <m:r>
                            <a:rPr lang="en-US" altLang="zh-CN" sz="1600" i="1">
                              <a:latin typeface="Cambria Math"/>
                            </a:rPr>
                            <m:t>|</m:t>
                          </m:r>
                          <m:sSub>
                            <m:sSubPr>
                              <m:ctrlPr>
                                <a:rPr lang="en-US" altLang="zh-CN" sz="1600" i="1">
                                  <a:latin typeface="Cambria Math" panose="02040503050406030204" pitchFamily="18" charset="0"/>
                                </a:rPr>
                              </m:ctrlPr>
                            </m:sSubPr>
                            <m:e>
                              <m:r>
                                <a:rPr lang="en-US" altLang="zh-CN" sz="1600" b="1" i="1" smtClean="0">
                                  <a:latin typeface="Cambria Math"/>
                                </a:rPr>
                                <m:t>𝒆𝒔𝒎</m:t>
                              </m:r>
                            </m:e>
                            <m:sub>
                              <m:r>
                                <a:rPr lang="en-US" altLang="zh-CN" sz="1600" i="1">
                                  <a:latin typeface="Cambria Math"/>
                                </a:rPr>
                                <m:t>𝟏</m:t>
                              </m:r>
                            </m:sub>
                          </m:sSub>
                        </m:e>
                      </m:d>
                      <m:r>
                        <a:rPr lang="en-US" altLang="zh-CN" sz="1600" i="1">
                          <a:latin typeface="Cambria Math"/>
                        </a:rPr>
                        <m:t>𝑷</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b="1" i="1" smtClean="0">
                                  <a:latin typeface="Cambria Math"/>
                                </a:rPr>
                                <m:t>𝒆𝒔𝒎</m:t>
                              </m:r>
                            </m:e>
                            <m:sub>
                              <m:r>
                                <a:rPr lang="en-US" altLang="zh-CN" sz="1600" i="1">
                                  <a:latin typeface="Cambria Math"/>
                                </a:rPr>
                                <m:t>𝟏</m:t>
                              </m:r>
                            </m:sub>
                          </m:sSub>
                          <m:r>
                            <a:rPr lang="en-US" altLang="zh-CN" sz="1600" i="1">
                              <a:latin typeface="Cambria Math"/>
                            </a:rPr>
                            <m:t>|</m:t>
                          </m:r>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𝟏</m:t>
                              </m:r>
                            </m:sub>
                          </m:sSub>
                        </m:e>
                      </m:d>
                      <m:r>
                        <a:rPr lang="en-US" altLang="zh-CN" sz="1600" i="1">
                          <a:latin typeface="Cambria Math"/>
                        </a:rPr>
                        <m:t>+</m:t>
                      </m:r>
                      <m:r>
                        <a:rPr lang="en-US" altLang="zh-CN" sz="1600" i="1">
                          <a:latin typeface="Cambria Math"/>
                        </a:rPr>
                        <m:t>𝑷</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a:rPr>
                                <m:t>𝒆</m:t>
                              </m:r>
                            </m:e>
                            <m:sub>
                              <m:r>
                                <a:rPr lang="en-US" altLang="zh-CN" sz="1600" b="1" i="1" smtClean="0">
                                  <a:latin typeface="Cambria Math"/>
                                </a:rPr>
                                <m:t>𝑬𝑺𝑴</m:t>
                              </m:r>
                            </m:sub>
                          </m:sSub>
                          <m:r>
                            <a:rPr lang="en-US" altLang="zh-CN" sz="1600" i="1">
                              <a:latin typeface="Cambria Math"/>
                            </a:rPr>
                            <m:t>|</m:t>
                          </m:r>
                          <m:sSub>
                            <m:sSubPr>
                              <m:ctrlPr>
                                <a:rPr lang="en-US" altLang="zh-CN" sz="1600" i="1">
                                  <a:latin typeface="Cambria Math" panose="02040503050406030204" pitchFamily="18" charset="0"/>
                                </a:rPr>
                              </m:ctrlPr>
                            </m:sSubPr>
                            <m:e>
                              <m:r>
                                <a:rPr lang="en-US" altLang="zh-CN" sz="1600" b="1" i="1" smtClean="0">
                                  <a:latin typeface="Cambria Math"/>
                                </a:rPr>
                                <m:t>𝒆𝒔𝒎</m:t>
                              </m:r>
                            </m:e>
                            <m:sub>
                              <m:r>
                                <a:rPr lang="en-US" altLang="zh-CN" sz="1600" i="1">
                                  <a:latin typeface="Cambria Math"/>
                                </a:rPr>
                                <m:t>𝟐</m:t>
                              </m:r>
                            </m:sub>
                          </m:sSub>
                        </m:e>
                      </m:d>
                      <m:r>
                        <a:rPr lang="en-US" altLang="zh-CN" sz="1600" i="1">
                          <a:latin typeface="Cambria Math"/>
                        </a:rPr>
                        <m:t>𝑷</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b="1" i="1" smtClean="0">
                                  <a:latin typeface="Cambria Math"/>
                                </a:rPr>
                                <m:t>𝒆𝒔𝒎</m:t>
                              </m:r>
                            </m:e>
                            <m:sub>
                              <m:r>
                                <a:rPr lang="en-US" altLang="zh-CN" sz="1600" i="1">
                                  <a:latin typeface="Cambria Math"/>
                                </a:rPr>
                                <m:t>𝟐</m:t>
                              </m:r>
                            </m:sub>
                          </m:sSub>
                          <m:r>
                            <a:rPr lang="en-US" altLang="zh-CN" sz="1600" i="1">
                              <a:latin typeface="Cambria Math"/>
                            </a:rPr>
                            <m:t>|</m:t>
                          </m:r>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𝟏</m:t>
                              </m:r>
                            </m:sub>
                          </m:sSub>
                        </m:e>
                      </m:d>
                      <m:r>
                        <a:rPr lang="en-US" altLang="zh-CN" sz="1600" i="1">
                          <a:latin typeface="Cambria Math"/>
                        </a:rPr>
                        <m:t>+</m:t>
                      </m:r>
                      <m:r>
                        <a:rPr lang="en-US" altLang="zh-CN" sz="1600" i="1">
                          <a:latin typeface="Cambria Math"/>
                        </a:rPr>
                        <m:t>𝑷</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a:rPr>
                                <m:t>𝒆</m:t>
                              </m:r>
                            </m:e>
                            <m:sub>
                              <m:r>
                                <a:rPr lang="en-US" altLang="zh-CN" sz="1600" i="1">
                                  <a:latin typeface="Cambria Math"/>
                                </a:rPr>
                                <m:t>𝑬𝑺𝑴</m:t>
                              </m:r>
                            </m:sub>
                          </m:sSub>
                          <m:r>
                            <a:rPr lang="en-US" altLang="zh-CN" sz="1600" i="1">
                              <a:latin typeface="Cambria Math"/>
                            </a:rPr>
                            <m:t>|</m:t>
                          </m:r>
                          <m:sSub>
                            <m:sSubPr>
                              <m:ctrlPr>
                                <a:rPr lang="en-US" altLang="zh-CN" sz="1600" i="1">
                                  <a:latin typeface="Cambria Math" panose="02040503050406030204" pitchFamily="18" charset="0"/>
                                </a:rPr>
                              </m:ctrlPr>
                            </m:sSubPr>
                            <m:e>
                              <m:r>
                                <a:rPr lang="en-US" altLang="zh-CN" sz="1600" i="1">
                                  <a:latin typeface="Cambria Math"/>
                                </a:rPr>
                                <m:t>𝒆𝒔𝒎</m:t>
                              </m:r>
                            </m:e>
                            <m:sub>
                              <m:r>
                                <a:rPr lang="en-US" altLang="zh-CN" sz="1600" i="1">
                                  <a:latin typeface="Cambria Math"/>
                                </a:rPr>
                                <m:t>𝟑</m:t>
                              </m:r>
                            </m:sub>
                          </m:sSub>
                        </m:e>
                      </m:d>
                      <m:r>
                        <a:rPr lang="en-US" altLang="zh-CN" sz="1600" i="1">
                          <a:latin typeface="Cambria Math"/>
                        </a:rPr>
                        <m:t>𝑷</m:t>
                      </m:r>
                      <m:r>
                        <a:rPr lang="en-US" altLang="zh-CN" sz="1600" i="1">
                          <a:latin typeface="Cambria Math"/>
                        </a:rPr>
                        <m:t>(</m:t>
                      </m:r>
                      <m:sSub>
                        <m:sSubPr>
                          <m:ctrlPr>
                            <a:rPr lang="en-US" altLang="zh-CN" sz="1600" i="1">
                              <a:latin typeface="Cambria Math" panose="02040503050406030204" pitchFamily="18" charset="0"/>
                            </a:rPr>
                          </m:ctrlPr>
                        </m:sSubPr>
                        <m:e>
                          <m:r>
                            <a:rPr lang="en-US" altLang="zh-CN" sz="1600" i="1">
                              <a:latin typeface="Cambria Math"/>
                            </a:rPr>
                            <m:t>𝒆𝒔𝒎</m:t>
                          </m:r>
                        </m:e>
                        <m:sub>
                          <m:r>
                            <a:rPr lang="en-US" altLang="zh-CN" sz="1600" i="1">
                              <a:latin typeface="Cambria Math"/>
                            </a:rPr>
                            <m:t>𝟑</m:t>
                          </m:r>
                        </m:sub>
                      </m:sSub>
                      <m:r>
                        <a:rPr lang="en-US" altLang="zh-CN" sz="1600" i="1">
                          <a:latin typeface="Cambria Math"/>
                        </a:rPr>
                        <m:t>|</m:t>
                      </m:r>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𝟏</m:t>
                          </m:r>
                        </m:sub>
                      </m:sSub>
                      <m:r>
                        <a:rPr lang="en-US" altLang="zh-CN" sz="1600" i="1">
                          <a:latin typeface="Cambria Math"/>
                        </a:rPr>
                        <m:t>)]</m:t>
                      </m:r>
                    </m:oMath>
                  </m:oMathPara>
                </a14:m>
                <a:endParaRPr lang="en-US" altLang="zh-CN" sz="1600" b="1" dirty="0" smtClean="0">
                  <a:ea typeface="Cambria Math"/>
                </a:endParaRPr>
              </a:p>
              <a:p>
                <a:pPr marL="0" indent="0">
                  <a:buNone/>
                </a:pPr>
                <a14:m>
                  <m:oMathPara xmlns:m="http://schemas.openxmlformats.org/officeDocument/2006/math">
                    <m:oMathParaPr>
                      <m:jc m:val="left"/>
                    </m:oMathParaPr>
                    <m:oMath xmlns:m="http://schemas.openxmlformats.org/officeDocument/2006/math">
                      <m:r>
                        <a:rPr lang="en-US" altLang="zh-CN" sz="1600" b="1" i="1" smtClean="0">
                          <a:latin typeface="Cambria Math"/>
                        </a:rPr>
                        <m:t>=</m:t>
                      </m:r>
                      <m:d>
                        <m:dPr>
                          <m:begChr m:val="["/>
                          <m:endChr m:val="]"/>
                          <m:ctrlPr>
                            <a:rPr lang="en-US" altLang="zh-CN" sz="1600" b="1" i="1" smtClean="0">
                              <a:latin typeface="Cambria Math" panose="02040503050406030204" pitchFamily="18" charset="0"/>
                            </a:rPr>
                          </m:ctrlPr>
                        </m:dPr>
                        <m:e>
                          <m:d>
                            <m:dPr>
                              <m:ctrlPr>
                                <a:rPr lang="en-US" altLang="zh-CN" sz="1600" b="1" i="1" smtClean="0">
                                  <a:latin typeface="Cambria Math" panose="02040503050406030204" pitchFamily="18" charset="0"/>
                                </a:rPr>
                              </m:ctrlPr>
                            </m:dPr>
                            <m:e>
                              <m:r>
                                <a:rPr lang="en-US" altLang="zh-CN" sz="1600" b="1" i="1" smtClean="0">
                                  <a:latin typeface="Cambria Math"/>
                                </a:rPr>
                                <m:t>𝟎</m:t>
                              </m:r>
                              <m:r>
                                <a:rPr lang="en-US" altLang="zh-CN" sz="1600" b="1" i="1" smtClean="0">
                                  <a:latin typeface="Cambria Math"/>
                                </a:rPr>
                                <m:t>.</m:t>
                              </m:r>
                              <m:r>
                                <a:rPr lang="en-US" altLang="zh-CN" sz="1600" b="1" i="1" smtClean="0">
                                  <a:latin typeface="Cambria Math"/>
                                </a:rPr>
                                <m:t>𝟒</m:t>
                              </m:r>
                            </m:e>
                          </m:d>
                          <m:d>
                            <m:dPr>
                              <m:ctrlPr>
                                <a:rPr lang="en-US" altLang="zh-CN" sz="1600" b="1" i="1" smtClean="0">
                                  <a:latin typeface="Cambria Math" panose="02040503050406030204" pitchFamily="18" charset="0"/>
                                </a:rPr>
                              </m:ctrlPr>
                            </m:dPr>
                            <m:e>
                              <m:r>
                                <a:rPr lang="en-US" altLang="zh-CN" sz="1600" b="1" i="1" smtClean="0">
                                  <a:latin typeface="Cambria Math"/>
                                </a:rPr>
                                <m:t>𝟎</m:t>
                              </m:r>
                              <m:r>
                                <a:rPr lang="en-US" altLang="zh-CN" sz="1600" b="1" i="1" smtClean="0">
                                  <a:latin typeface="Cambria Math"/>
                                </a:rPr>
                                <m:t>.</m:t>
                              </m:r>
                              <m:r>
                                <a:rPr lang="en-US" altLang="zh-CN" sz="1600" b="1" i="1" smtClean="0">
                                  <a:latin typeface="Cambria Math"/>
                                </a:rPr>
                                <m:t>𝟗</m:t>
                              </m:r>
                            </m:e>
                          </m:d>
                          <m:r>
                            <a:rPr lang="en-US" altLang="zh-CN" sz="1600" b="1" i="1" smtClean="0">
                              <a:latin typeface="Cambria Math"/>
                            </a:rPr>
                            <m:t>+</m:t>
                          </m:r>
                          <m:d>
                            <m:dPr>
                              <m:ctrlPr>
                                <a:rPr lang="en-US" altLang="zh-CN" sz="1600" b="1" i="1" smtClean="0">
                                  <a:latin typeface="Cambria Math" panose="02040503050406030204" pitchFamily="18" charset="0"/>
                                </a:rPr>
                              </m:ctrlPr>
                            </m:dPr>
                            <m:e>
                              <m:r>
                                <a:rPr lang="en-US" altLang="zh-CN" sz="1600" b="1" i="1" smtClean="0">
                                  <a:latin typeface="Cambria Math"/>
                                </a:rPr>
                                <m:t>𝟎</m:t>
                              </m:r>
                              <m:r>
                                <a:rPr lang="en-US" altLang="zh-CN" sz="1600" b="1" i="1" smtClean="0">
                                  <a:latin typeface="Cambria Math"/>
                                </a:rPr>
                                <m:t>.</m:t>
                              </m:r>
                              <m:r>
                                <a:rPr lang="en-US" altLang="zh-CN" sz="1600" b="1" i="1" smtClean="0">
                                  <a:latin typeface="Cambria Math"/>
                                </a:rPr>
                                <m:t>𝟔</m:t>
                              </m:r>
                            </m:e>
                          </m:d>
                          <m:d>
                            <m:dPr>
                              <m:ctrlPr>
                                <a:rPr lang="en-US" altLang="zh-CN" sz="1600" b="1" i="1" smtClean="0">
                                  <a:latin typeface="Cambria Math" panose="02040503050406030204" pitchFamily="18" charset="0"/>
                                </a:rPr>
                              </m:ctrlPr>
                            </m:dPr>
                            <m:e>
                              <m:r>
                                <a:rPr lang="en-US" altLang="zh-CN" sz="1600" b="1" i="1" smtClean="0">
                                  <a:latin typeface="Cambria Math"/>
                                </a:rPr>
                                <m:t>𝟎</m:t>
                              </m:r>
                              <m:r>
                                <a:rPr lang="en-US" altLang="zh-CN" sz="1600" b="1" i="1" smtClean="0">
                                  <a:latin typeface="Cambria Math"/>
                                </a:rPr>
                                <m:t>.</m:t>
                              </m:r>
                              <m:r>
                                <a:rPr lang="en-US" altLang="zh-CN" sz="1600" b="1" i="1" smtClean="0">
                                  <a:latin typeface="Cambria Math"/>
                                </a:rPr>
                                <m:t>𝟏</m:t>
                              </m:r>
                            </m:e>
                          </m:d>
                          <m:r>
                            <a:rPr lang="en-US" altLang="zh-CN" sz="1600" b="1" i="1" smtClean="0">
                              <a:latin typeface="Cambria Math"/>
                            </a:rPr>
                            <m:t>+</m:t>
                          </m:r>
                          <m:d>
                            <m:dPr>
                              <m:ctrlPr>
                                <a:rPr lang="en-US" altLang="zh-CN" sz="1600" b="1" i="1" smtClean="0">
                                  <a:latin typeface="Cambria Math" panose="02040503050406030204" pitchFamily="18" charset="0"/>
                                </a:rPr>
                              </m:ctrlPr>
                            </m:dPr>
                            <m:e>
                              <m:r>
                                <a:rPr lang="en-US" altLang="zh-CN" sz="1600" b="1" i="1" smtClean="0">
                                  <a:latin typeface="Cambria Math"/>
                                </a:rPr>
                                <m:t>𝟎</m:t>
                              </m:r>
                            </m:e>
                          </m:d>
                          <m:d>
                            <m:dPr>
                              <m:ctrlPr>
                                <a:rPr lang="en-US" altLang="zh-CN" sz="1600" b="1" i="1" smtClean="0">
                                  <a:latin typeface="Cambria Math" panose="02040503050406030204" pitchFamily="18" charset="0"/>
                                </a:rPr>
                              </m:ctrlPr>
                            </m:dPr>
                            <m:e>
                              <m:r>
                                <a:rPr lang="en-US" altLang="zh-CN" sz="1600" b="1" i="1" smtClean="0">
                                  <a:latin typeface="Cambria Math"/>
                                </a:rPr>
                                <m:t>𝟎</m:t>
                              </m:r>
                            </m:e>
                          </m:d>
                        </m:e>
                      </m:d>
                      <m:r>
                        <a:rPr lang="en-US" altLang="zh-CN" sz="1600" b="1" i="1" smtClean="0">
                          <a:latin typeface="Cambria Math"/>
                          <a:ea typeface="Cambria Math"/>
                        </a:rPr>
                        <m:t>×</m:t>
                      </m:r>
                      <m:d>
                        <m:dPr>
                          <m:begChr m:val="["/>
                          <m:endChr m:val="]"/>
                          <m:ctrlPr>
                            <a:rPr lang="en-US" altLang="zh-CN" sz="1600" b="1" i="1" smtClean="0">
                              <a:latin typeface="Cambria Math" panose="02040503050406030204" pitchFamily="18" charset="0"/>
                              <a:ea typeface="Cambria Math"/>
                            </a:rPr>
                          </m:ctrlPr>
                        </m:dPr>
                        <m:e>
                          <m:d>
                            <m:dPr>
                              <m:ctrlPr>
                                <a:rPr lang="en-US" altLang="zh-CN" sz="1600" b="1" i="1" smtClean="0">
                                  <a:latin typeface="Cambria Math" panose="02040503050406030204" pitchFamily="18" charset="0"/>
                                  <a:ea typeface="Cambria Math"/>
                                </a:rPr>
                              </m:ctrlPr>
                            </m:dPr>
                            <m:e>
                              <m:r>
                                <a:rPr lang="en-US" altLang="zh-CN" sz="1600" b="1" i="1" smtClean="0">
                                  <a:latin typeface="Cambria Math"/>
                                  <a:ea typeface="Cambria Math"/>
                                </a:rPr>
                                <m:t>𝟎</m:t>
                              </m:r>
                              <m:r>
                                <a:rPr lang="en-US" altLang="zh-CN" sz="1600" b="1" i="1" smtClean="0">
                                  <a:latin typeface="Cambria Math"/>
                                  <a:ea typeface="Cambria Math"/>
                                </a:rPr>
                                <m:t>.</m:t>
                              </m:r>
                              <m:r>
                                <a:rPr lang="en-US" altLang="zh-CN" sz="1600" b="1" i="1" smtClean="0">
                                  <a:latin typeface="Cambria Math"/>
                                  <a:ea typeface="Cambria Math"/>
                                </a:rPr>
                                <m:t>𝟑𝟑</m:t>
                              </m:r>
                            </m:e>
                          </m:d>
                          <m:d>
                            <m:dPr>
                              <m:ctrlPr>
                                <a:rPr lang="en-US" altLang="zh-CN" sz="1600" b="1" i="1" smtClean="0">
                                  <a:latin typeface="Cambria Math" panose="02040503050406030204" pitchFamily="18" charset="0"/>
                                  <a:ea typeface="Cambria Math"/>
                                </a:rPr>
                              </m:ctrlPr>
                            </m:dPr>
                            <m:e>
                              <m:r>
                                <a:rPr lang="en-US" altLang="zh-CN" sz="1600" b="1" i="1" smtClean="0">
                                  <a:latin typeface="Cambria Math"/>
                                  <a:ea typeface="Cambria Math"/>
                                </a:rPr>
                                <m:t>𝟎</m:t>
                              </m:r>
                              <m:r>
                                <a:rPr lang="en-US" altLang="zh-CN" sz="1600" b="1" i="1" smtClean="0">
                                  <a:latin typeface="Cambria Math"/>
                                  <a:ea typeface="Cambria Math"/>
                                </a:rPr>
                                <m:t>.</m:t>
                              </m:r>
                              <m:r>
                                <a:rPr lang="en-US" altLang="zh-CN" sz="1600" b="1" i="1" smtClean="0">
                                  <a:latin typeface="Cambria Math"/>
                                  <a:ea typeface="Cambria Math"/>
                                </a:rPr>
                                <m:t>𝟗</m:t>
                              </m:r>
                            </m:e>
                          </m:d>
                          <m:r>
                            <a:rPr lang="en-US" altLang="zh-CN" sz="1600" b="1" i="1" smtClean="0">
                              <a:latin typeface="Cambria Math"/>
                              <a:ea typeface="Cambria Math"/>
                            </a:rPr>
                            <m:t>+</m:t>
                          </m:r>
                          <m:d>
                            <m:dPr>
                              <m:ctrlPr>
                                <a:rPr lang="en-US" altLang="zh-CN" sz="1600" b="1" i="1" smtClean="0">
                                  <a:latin typeface="Cambria Math" panose="02040503050406030204" pitchFamily="18" charset="0"/>
                                  <a:ea typeface="Cambria Math"/>
                                </a:rPr>
                              </m:ctrlPr>
                            </m:dPr>
                            <m:e>
                              <m:r>
                                <a:rPr lang="en-US" altLang="zh-CN" sz="1600" b="1" i="1" smtClean="0">
                                  <a:latin typeface="Cambria Math"/>
                                  <a:ea typeface="Cambria Math"/>
                                </a:rPr>
                                <m:t>𝟎</m:t>
                              </m:r>
                              <m:r>
                                <a:rPr lang="en-US" altLang="zh-CN" sz="1600" b="1" i="1" smtClean="0">
                                  <a:latin typeface="Cambria Math"/>
                                  <a:ea typeface="Cambria Math"/>
                                </a:rPr>
                                <m:t>.</m:t>
                              </m:r>
                              <m:r>
                                <a:rPr lang="en-US" altLang="zh-CN" sz="1600" b="1" i="1" smtClean="0">
                                  <a:latin typeface="Cambria Math"/>
                                  <a:ea typeface="Cambria Math"/>
                                </a:rPr>
                                <m:t>𝟑𝟑</m:t>
                              </m:r>
                            </m:e>
                          </m:d>
                          <m:d>
                            <m:dPr>
                              <m:ctrlPr>
                                <a:rPr lang="en-US" altLang="zh-CN" sz="1600" b="1" i="1" smtClean="0">
                                  <a:latin typeface="Cambria Math" panose="02040503050406030204" pitchFamily="18" charset="0"/>
                                  <a:ea typeface="Cambria Math"/>
                                </a:rPr>
                              </m:ctrlPr>
                            </m:dPr>
                            <m:e>
                              <m:r>
                                <a:rPr lang="en-US" altLang="zh-CN" sz="1600" b="1" i="1" smtClean="0">
                                  <a:latin typeface="Cambria Math"/>
                                  <a:ea typeface="Cambria Math"/>
                                </a:rPr>
                                <m:t>𝟎</m:t>
                              </m:r>
                              <m:r>
                                <a:rPr lang="en-US" altLang="zh-CN" sz="1600" b="1" i="1" smtClean="0">
                                  <a:latin typeface="Cambria Math"/>
                                  <a:ea typeface="Cambria Math"/>
                                </a:rPr>
                                <m:t>.</m:t>
                              </m:r>
                              <m:r>
                                <a:rPr lang="en-US" altLang="zh-CN" sz="1600" b="1" i="1" smtClean="0">
                                  <a:latin typeface="Cambria Math"/>
                                  <a:ea typeface="Cambria Math"/>
                                </a:rPr>
                                <m:t>𝟏</m:t>
                              </m:r>
                            </m:e>
                          </m:d>
                          <m:r>
                            <a:rPr lang="en-US" altLang="zh-CN" sz="1600" b="1" i="1" smtClean="0">
                              <a:latin typeface="Cambria Math"/>
                              <a:ea typeface="Cambria Math"/>
                            </a:rPr>
                            <m:t>+</m:t>
                          </m:r>
                          <m:d>
                            <m:dPr>
                              <m:ctrlPr>
                                <a:rPr lang="en-US" altLang="zh-CN" sz="1600" b="1" i="1" smtClean="0">
                                  <a:latin typeface="Cambria Math" panose="02040503050406030204" pitchFamily="18" charset="0"/>
                                  <a:ea typeface="Cambria Math"/>
                                </a:rPr>
                              </m:ctrlPr>
                            </m:dPr>
                            <m:e>
                              <m:r>
                                <a:rPr lang="en-US" altLang="zh-CN" sz="1600" b="1" i="1" smtClean="0">
                                  <a:latin typeface="Cambria Math"/>
                                  <a:ea typeface="Cambria Math"/>
                                </a:rPr>
                                <m:t>𝟎</m:t>
                              </m:r>
                              <m:r>
                                <a:rPr lang="en-US" altLang="zh-CN" sz="1600" b="1" i="1" smtClean="0">
                                  <a:latin typeface="Cambria Math"/>
                                  <a:ea typeface="Cambria Math"/>
                                </a:rPr>
                                <m:t>.</m:t>
                              </m:r>
                              <m:r>
                                <a:rPr lang="en-US" altLang="zh-CN" sz="1600" b="1" i="1" smtClean="0">
                                  <a:latin typeface="Cambria Math"/>
                                  <a:ea typeface="Cambria Math"/>
                                </a:rPr>
                                <m:t>𝟑𝟑</m:t>
                              </m:r>
                            </m:e>
                          </m:d>
                          <m:d>
                            <m:dPr>
                              <m:ctrlPr>
                                <a:rPr lang="en-US" altLang="zh-CN" sz="1600" b="1" i="1" smtClean="0">
                                  <a:latin typeface="Cambria Math" panose="02040503050406030204" pitchFamily="18" charset="0"/>
                                  <a:ea typeface="Cambria Math"/>
                                </a:rPr>
                              </m:ctrlPr>
                            </m:dPr>
                            <m:e>
                              <m:r>
                                <a:rPr lang="en-US" altLang="zh-CN" sz="1600" b="1" i="1" smtClean="0">
                                  <a:latin typeface="Cambria Math"/>
                                  <a:ea typeface="Cambria Math"/>
                                </a:rPr>
                                <m:t>𝟎</m:t>
                              </m:r>
                            </m:e>
                          </m:d>
                        </m:e>
                      </m:d>
                    </m:oMath>
                  </m:oMathPara>
                </a14:m>
                <a:endParaRPr lang="en-US" altLang="zh-CN" sz="1600" b="1" i="1" dirty="0" smtClean="0">
                  <a:latin typeface="Cambria Math"/>
                  <a:ea typeface="Cambria Math"/>
                </a:endParaRPr>
              </a:p>
              <a:p>
                <a:pPr marL="0" indent="0">
                  <a:buNone/>
                </a:pPr>
                <a14:m>
                  <m:oMathPara xmlns:m="http://schemas.openxmlformats.org/officeDocument/2006/math">
                    <m:oMathParaPr>
                      <m:jc m:val="left"/>
                    </m:oMathParaPr>
                    <m:oMath xmlns:m="http://schemas.openxmlformats.org/officeDocument/2006/math">
                      <m:r>
                        <a:rPr lang="en-US" altLang="zh-CN" sz="1600" b="1" i="1" smtClean="0">
                          <a:latin typeface="Cambria Math"/>
                          <a:ea typeface="Cambria Math"/>
                        </a:rPr>
                        <m:t>=</m:t>
                      </m:r>
                      <m:r>
                        <a:rPr lang="en-US" altLang="zh-CN" sz="1600" b="1" i="1" smtClean="0">
                          <a:latin typeface="Cambria Math"/>
                          <a:ea typeface="Cambria Math"/>
                        </a:rPr>
                        <m:t>𝟎</m:t>
                      </m:r>
                      <m:r>
                        <a:rPr lang="en-US" altLang="zh-CN" sz="1600" b="1" i="1" smtClean="0">
                          <a:latin typeface="Cambria Math"/>
                          <a:ea typeface="Cambria Math"/>
                        </a:rPr>
                        <m:t>.</m:t>
                      </m:r>
                      <m:r>
                        <a:rPr lang="en-US" altLang="zh-CN" sz="1600" b="1" i="1" smtClean="0">
                          <a:latin typeface="Cambria Math"/>
                          <a:ea typeface="Cambria Math"/>
                        </a:rPr>
                        <m:t>𝟏𝟐𝟔</m:t>
                      </m:r>
                    </m:oMath>
                  </m:oMathPara>
                </a14:m>
                <a:endParaRPr lang="en-US" altLang="zh-CN" sz="1600" dirty="0"/>
              </a:p>
              <a:p>
                <a:r>
                  <a:rPr lang="zh-CN" altLang="en-US" dirty="0" smtClean="0"/>
                  <a:t>同理有：</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𝑷</m:t>
                          </m:r>
                        </m:e>
                        <m:sub>
                          <m:r>
                            <a:rPr lang="en-US" altLang="zh-CN" sz="2000" i="1">
                              <a:latin typeface="Cambria Math"/>
                            </a:rPr>
                            <m:t>𝑪</m:t>
                          </m:r>
                        </m:sub>
                      </m:sSub>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b="1" i="1" smtClean="0">
                                  <a:latin typeface="Cambria Math"/>
                                </a:rPr>
                                <m:t>𝟐</m:t>
                              </m:r>
                            </m:sub>
                          </m:sSub>
                        </m:e>
                      </m:d>
                      <m:r>
                        <a:rPr lang="en-US" altLang="zh-CN" sz="2000" i="1">
                          <a:latin typeface="Cambria Math"/>
                          <a:ea typeface="Cambria Math"/>
                        </a:rPr>
                        <m:t>∝</m:t>
                      </m:r>
                      <m:r>
                        <a:rPr lang="en-US" altLang="zh-CN" sz="2000" i="1">
                          <a:latin typeface="Cambria Math"/>
                          <a:ea typeface="Cambria Math"/>
                        </a:rPr>
                        <m:t>𝑷</m:t>
                      </m:r>
                      <m:d>
                        <m:dPr>
                          <m:ctrlPr>
                            <a:rPr lang="en-US" altLang="zh-CN" sz="2000" i="1">
                              <a:latin typeface="Cambria Math" panose="02040503050406030204" pitchFamily="18" charset="0"/>
                              <a:ea typeface="Cambria Math"/>
                            </a:rPr>
                          </m:ctrlPr>
                        </m:dPr>
                        <m:e>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𝒆</m:t>
                              </m:r>
                            </m:e>
                            <m:sub>
                              <m:r>
                                <a:rPr lang="en-US" altLang="zh-CN" sz="2000" i="1">
                                  <a:latin typeface="Cambria Math"/>
                                  <a:ea typeface="Cambria Math"/>
                                </a:rPr>
                                <m:t>𝑹𝑪𝑺</m:t>
                              </m:r>
                            </m:sub>
                          </m:sSub>
                          <m:r>
                            <a:rPr lang="en-US" altLang="zh-CN" sz="2000" i="1">
                              <a:latin typeface="Cambria Math"/>
                              <a:ea typeface="Cambria Math"/>
                            </a:rPr>
                            <m:t>|</m:t>
                          </m:r>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𝒙</m:t>
                              </m:r>
                            </m:e>
                            <m:sub>
                              <m:r>
                                <a:rPr lang="en-US" altLang="zh-CN" sz="2000" b="1" i="1" smtClean="0">
                                  <a:latin typeface="Cambria Math"/>
                                  <a:ea typeface="Cambria Math"/>
                                </a:rPr>
                                <m:t>𝟐</m:t>
                              </m:r>
                            </m:sub>
                          </m:sSub>
                        </m:e>
                      </m:d>
                      <m:r>
                        <a:rPr lang="en-US" altLang="zh-CN" sz="2000" i="1">
                          <a:latin typeface="Cambria Math"/>
                          <a:ea typeface="Cambria Math"/>
                        </a:rPr>
                        <m:t>𝑷</m:t>
                      </m:r>
                      <m:d>
                        <m:dPr>
                          <m:ctrlPr>
                            <a:rPr lang="en-US" altLang="zh-CN" sz="2000" i="1">
                              <a:latin typeface="Cambria Math" panose="02040503050406030204" pitchFamily="18" charset="0"/>
                              <a:ea typeface="Cambria Math"/>
                            </a:rPr>
                          </m:ctrlPr>
                        </m:dPr>
                        <m:e>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𝒆</m:t>
                              </m:r>
                            </m:e>
                            <m:sub>
                              <m:r>
                                <a:rPr lang="en-US" altLang="zh-CN" sz="2000" i="1">
                                  <a:latin typeface="Cambria Math"/>
                                  <a:ea typeface="Cambria Math"/>
                                </a:rPr>
                                <m:t>𝑬𝑺𝑴</m:t>
                              </m:r>
                            </m:sub>
                          </m:sSub>
                        </m:e>
                        <m:e>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𝒙</m:t>
                              </m:r>
                            </m:e>
                            <m:sub>
                              <m:r>
                                <a:rPr lang="en-US" altLang="zh-CN" sz="2000" b="1" i="1" smtClean="0">
                                  <a:latin typeface="Cambria Math"/>
                                  <a:ea typeface="Cambria Math"/>
                                </a:rPr>
                                <m:t>𝟐</m:t>
                              </m:r>
                            </m:sub>
                          </m:sSub>
                        </m:e>
                      </m:d>
                      <m:r>
                        <a:rPr lang="en-US" altLang="zh-CN" sz="2000" b="1" i="1" smtClean="0">
                          <a:latin typeface="Cambria Math"/>
                          <a:ea typeface="Cambria Math"/>
                        </a:rPr>
                        <m:t>=</m:t>
                      </m:r>
                      <m:r>
                        <a:rPr lang="en-US" altLang="zh-CN" sz="2000" b="1" i="1" smtClean="0">
                          <a:latin typeface="Cambria Math"/>
                          <a:ea typeface="Cambria Math"/>
                        </a:rPr>
                        <m:t>𝟎</m:t>
                      </m:r>
                      <m:r>
                        <a:rPr lang="en-US" altLang="zh-CN" sz="2000" b="1" i="1" smtClean="0">
                          <a:latin typeface="Cambria Math"/>
                          <a:ea typeface="Cambria Math"/>
                        </a:rPr>
                        <m:t>.</m:t>
                      </m:r>
                      <m:r>
                        <a:rPr lang="en-US" altLang="zh-CN" sz="2000" b="1" i="1" smtClean="0">
                          <a:latin typeface="Cambria Math"/>
                          <a:ea typeface="Cambria Math"/>
                        </a:rPr>
                        <m:t>𝟎𝟐</m:t>
                      </m:r>
                    </m:oMath>
                  </m:oMathPara>
                </a14:m>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𝑷</m:t>
                          </m:r>
                        </m:e>
                        <m:sub>
                          <m:r>
                            <a:rPr lang="en-US" altLang="zh-CN" sz="2000" i="1">
                              <a:latin typeface="Cambria Math"/>
                            </a:rPr>
                            <m:t>𝑪</m:t>
                          </m:r>
                        </m:sub>
                      </m:sSub>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b="1" i="1" smtClean="0">
                                  <a:latin typeface="Cambria Math"/>
                                </a:rPr>
                                <m:t>𝟑</m:t>
                              </m:r>
                            </m:sub>
                          </m:sSub>
                        </m:e>
                      </m:d>
                      <m:r>
                        <a:rPr lang="en-US" altLang="zh-CN" sz="2000" i="1">
                          <a:latin typeface="Cambria Math"/>
                          <a:ea typeface="Cambria Math"/>
                        </a:rPr>
                        <m:t>∝</m:t>
                      </m:r>
                      <m:r>
                        <a:rPr lang="en-US" altLang="zh-CN" sz="2000" i="1">
                          <a:latin typeface="Cambria Math"/>
                          <a:ea typeface="Cambria Math"/>
                        </a:rPr>
                        <m:t>𝑷</m:t>
                      </m:r>
                      <m:d>
                        <m:dPr>
                          <m:ctrlPr>
                            <a:rPr lang="en-US" altLang="zh-CN" sz="2000" i="1">
                              <a:latin typeface="Cambria Math" panose="02040503050406030204" pitchFamily="18" charset="0"/>
                              <a:ea typeface="Cambria Math"/>
                            </a:rPr>
                          </m:ctrlPr>
                        </m:dPr>
                        <m:e>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𝒆</m:t>
                              </m:r>
                            </m:e>
                            <m:sub>
                              <m:r>
                                <a:rPr lang="en-US" altLang="zh-CN" sz="2000" i="1">
                                  <a:latin typeface="Cambria Math"/>
                                  <a:ea typeface="Cambria Math"/>
                                </a:rPr>
                                <m:t>𝑹𝑪𝑺</m:t>
                              </m:r>
                            </m:sub>
                          </m:sSub>
                          <m:r>
                            <a:rPr lang="en-US" altLang="zh-CN" sz="2000" i="1">
                              <a:latin typeface="Cambria Math"/>
                              <a:ea typeface="Cambria Math"/>
                            </a:rPr>
                            <m:t>|</m:t>
                          </m:r>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𝒙</m:t>
                              </m:r>
                            </m:e>
                            <m:sub>
                              <m:r>
                                <a:rPr lang="en-US" altLang="zh-CN" sz="2000" b="1" i="1" smtClean="0">
                                  <a:latin typeface="Cambria Math"/>
                                  <a:ea typeface="Cambria Math"/>
                                </a:rPr>
                                <m:t>𝟑</m:t>
                              </m:r>
                            </m:sub>
                          </m:sSub>
                        </m:e>
                      </m:d>
                      <m:r>
                        <a:rPr lang="en-US" altLang="zh-CN" sz="2000" i="1">
                          <a:latin typeface="Cambria Math"/>
                          <a:ea typeface="Cambria Math"/>
                        </a:rPr>
                        <m:t>𝑷</m:t>
                      </m:r>
                      <m:d>
                        <m:dPr>
                          <m:ctrlPr>
                            <a:rPr lang="en-US" altLang="zh-CN" sz="2000" i="1">
                              <a:latin typeface="Cambria Math" panose="02040503050406030204" pitchFamily="18" charset="0"/>
                              <a:ea typeface="Cambria Math"/>
                            </a:rPr>
                          </m:ctrlPr>
                        </m:dPr>
                        <m:e>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𝒆</m:t>
                              </m:r>
                            </m:e>
                            <m:sub>
                              <m:r>
                                <a:rPr lang="en-US" altLang="zh-CN" sz="2000" i="1">
                                  <a:latin typeface="Cambria Math"/>
                                  <a:ea typeface="Cambria Math"/>
                                </a:rPr>
                                <m:t>𝑬𝑺𝑴</m:t>
                              </m:r>
                            </m:sub>
                          </m:sSub>
                        </m:e>
                        <m:e>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𝒙</m:t>
                              </m:r>
                            </m:e>
                            <m:sub>
                              <m:r>
                                <a:rPr lang="en-US" altLang="zh-CN" sz="2000" b="1" i="1" smtClean="0">
                                  <a:latin typeface="Cambria Math"/>
                                  <a:ea typeface="Cambria Math"/>
                                </a:rPr>
                                <m:t>𝟑</m:t>
                              </m:r>
                            </m:sub>
                          </m:sSub>
                        </m:e>
                      </m:d>
                      <m:r>
                        <a:rPr lang="en-US" altLang="zh-CN" sz="2000" b="1" i="1" smtClean="0">
                          <a:latin typeface="Cambria Math"/>
                          <a:ea typeface="Cambria Math"/>
                        </a:rPr>
                        <m:t>=</m:t>
                      </m:r>
                      <m:r>
                        <a:rPr lang="en-US" altLang="zh-CN" sz="2000" b="1" i="1" smtClean="0">
                          <a:latin typeface="Cambria Math"/>
                          <a:ea typeface="Cambria Math"/>
                        </a:rPr>
                        <m:t>𝟎</m:t>
                      </m:r>
                      <m:r>
                        <a:rPr lang="en-US" altLang="zh-CN" sz="2000" b="1" i="1" smtClean="0">
                          <a:latin typeface="Cambria Math"/>
                          <a:ea typeface="Cambria Math"/>
                        </a:rPr>
                        <m:t>.</m:t>
                      </m:r>
                      <m:r>
                        <a:rPr lang="en-US" altLang="zh-CN" sz="2000" b="1" i="1" smtClean="0">
                          <a:latin typeface="Cambria Math"/>
                          <a:ea typeface="Cambria Math"/>
                        </a:rPr>
                        <m:t>𝟐𝟐</m:t>
                      </m:r>
                    </m:oMath>
                  </m:oMathPara>
                </a14:m>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𝑷</m:t>
                          </m:r>
                        </m:e>
                        <m:sub>
                          <m:r>
                            <a:rPr lang="en-US" altLang="zh-CN" sz="2000" i="1">
                              <a:latin typeface="Cambria Math"/>
                            </a:rPr>
                            <m:t>𝑪</m:t>
                          </m:r>
                        </m:sub>
                      </m:sSub>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b="1" i="1" smtClean="0">
                                  <a:latin typeface="Cambria Math"/>
                                </a:rPr>
                                <m:t>𝟒</m:t>
                              </m:r>
                            </m:sub>
                          </m:sSub>
                        </m:e>
                      </m:d>
                      <m:r>
                        <a:rPr lang="en-US" altLang="zh-CN" sz="2000" i="1">
                          <a:latin typeface="Cambria Math"/>
                          <a:ea typeface="Cambria Math"/>
                        </a:rPr>
                        <m:t>∝</m:t>
                      </m:r>
                      <m:r>
                        <a:rPr lang="en-US" altLang="zh-CN" sz="2000" i="1">
                          <a:latin typeface="Cambria Math"/>
                          <a:ea typeface="Cambria Math"/>
                        </a:rPr>
                        <m:t>𝑷</m:t>
                      </m:r>
                      <m:d>
                        <m:dPr>
                          <m:ctrlPr>
                            <a:rPr lang="en-US" altLang="zh-CN" sz="2000" i="1">
                              <a:latin typeface="Cambria Math" panose="02040503050406030204" pitchFamily="18" charset="0"/>
                              <a:ea typeface="Cambria Math"/>
                            </a:rPr>
                          </m:ctrlPr>
                        </m:dPr>
                        <m:e>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𝒆</m:t>
                              </m:r>
                            </m:e>
                            <m:sub>
                              <m:r>
                                <a:rPr lang="en-US" altLang="zh-CN" sz="2000" i="1">
                                  <a:latin typeface="Cambria Math"/>
                                  <a:ea typeface="Cambria Math"/>
                                </a:rPr>
                                <m:t>𝑹𝑪𝑺</m:t>
                              </m:r>
                            </m:sub>
                          </m:sSub>
                          <m:r>
                            <a:rPr lang="en-US" altLang="zh-CN" sz="2000" i="1">
                              <a:latin typeface="Cambria Math"/>
                              <a:ea typeface="Cambria Math"/>
                            </a:rPr>
                            <m:t>|</m:t>
                          </m:r>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𝒙</m:t>
                              </m:r>
                            </m:e>
                            <m:sub>
                              <m:r>
                                <a:rPr lang="en-US" altLang="zh-CN" sz="2000" b="1" i="1" smtClean="0">
                                  <a:latin typeface="Cambria Math"/>
                                  <a:ea typeface="Cambria Math"/>
                                </a:rPr>
                                <m:t>𝟒</m:t>
                              </m:r>
                            </m:sub>
                          </m:sSub>
                        </m:e>
                      </m:d>
                      <m:r>
                        <a:rPr lang="en-US" altLang="zh-CN" sz="2000" i="1">
                          <a:latin typeface="Cambria Math"/>
                          <a:ea typeface="Cambria Math"/>
                        </a:rPr>
                        <m:t>𝑷</m:t>
                      </m:r>
                      <m:d>
                        <m:dPr>
                          <m:ctrlPr>
                            <a:rPr lang="en-US" altLang="zh-CN" sz="2000" i="1">
                              <a:latin typeface="Cambria Math" panose="02040503050406030204" pitchFamily="18" charset="0"/>
                              <a:ea typeface="Cambria Math"/>
                            </a:rPr>
                          </m:ctrlPr>
                        </m:dPr>
                        <m:e>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𝒆</m:t>
                              </m:r>
                            </m:e>
                            <m:sub>
                              <m:r>
                                <a:rPr lang="en-US" altLang="zh-CN" sz="2000" i="1">
                                  <a:latin typeface="Cambria Math"/>
                                  <a:ea typeface="Cambria Math"/>
                                </a:rPr>
                                <m:t>𝑬𝑺𝑴</m:t>
                              </m:r>
                            </m:sub>
                          </m:sSub>
                        </m:e>
                        <m:e>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𝒙</m:t>
                              </m:r>
                            </m:e>
                            <m:sub>
                              <m:r>
                                <a:rPr lang="en-US" altLang="zh-CN" sz="2000" b="1" i="1" smtClean="0">
                                  <a:latin typeface="Cambria Math"/>
                                  <a:ea typeface="Cambria Math"/>
                                </a:rPr>
                                <m:t>𝟒</m:t>
                              </m:r>
                            </m:sub>
                          </m:sSub>
                        </m:e>
                      </m:d>
                      <m:r>
                        <a:rPr lang="en-US" altLang="zh-CN" sz="2000" b="1" i="1" smtClean="0">
                          <a:latin typeface="Cambria Math"/>
                          <a:ea typeface="Cambria Math"/>
                        </a:rPr>
                        <m:t>=</m:t>
                      </m:r>
                      <m:r>
                        <a:rPr lang="en-US" altLang="zh-CN" sz="2000" b="1" i="1" smtClean="0">
                          <a:latin typeface="Cambria Math"/>
                          <a:ea typeface="Cambria Math"/>
                        </a:rPr>
                        <m:t>𝟎</m:t>
                      </m:r>
                      <m:r>
                        <a:rPr lang="en-US" altLang="zh-CN" sz="2000" b="1" i="1" smtClean="0">
                          <a:latin typeface="Cambria Math"/>
                          <a:ea typeface="Cambria Math"/>
                        </a:rPr>
                        <m:t>.</m:t>
                      </m:r>
                      <m:r>
                        <a:rPr lang="en-US" altLang="zh-CN" sz="2000" b="1" i="1" smtClean="0">
                          <a:latin typeface="Cambria Math"/>
                          <a:ea typeface="Cambria Math"/>
                        </a:rPr>
                        <m:t>𝟎𝟒</m:t>
                      </m:r>
                    </m:oMath>
                  </m:oMathPara>
                </a14:m>
                <a:endParaRPr lang="en-US" altLang="zh-CN"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45" t="-2174"/>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36</a:t>
            </a:fld>
            <a:endParaRPr lang="en-US" altLang="zh-CN" dirty="0"/>
          </a:p>
        </p:txBody>
      </p:sp>
    </p:spTree>
    <p:extLst>
      <p:ext uri="{BB962C8B-B14F-4D97-AF65-F5344CB8AC3E}">
        <p14:creationId xmlns:p14="http://schemas.microsoft.com/office/powerpoint/2010/main" val="1217656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a:t>
            </a:r>
            <a:r>
              <a:rPr lang="zh-CN" altLang="en-US" dirty="0" smtClean="0"/>
              <a:t>点的估计总和</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结合父节点与子节点的影响，可计算出：</a:t>
                </a:r>
                <a:endParaRPr lang="en-US" altLang="zh-CN" b="1"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altLang="zh-CN" b="1" i="1" smtClean="0">
                          <a:latin typeface="Cambria Math"/>
                        </a:rPr>
                        <m:t>𝑷</m:t>
                      </m:r>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r>
                        <a:rPr lang="en-US" altLang="zh-CN" b="1" i="1" smtClean="0">
                          <a:latin typeface="Cambria Math"/>
                        </a:rPr>
                        <m:t>)</m:t>
                      </m:r>
                      <m:r>
                        <a:rPr lang="en-US" altLang="zh-CN" b="1" i="1" smtClean="0">
                          <a:latin typeface="Cambria Math"/>
                          <a:ea typeface="Cambria Math"/>
                        </a:rPr>
                        <m:t>∝</m:t>
                      </m:r>
                      <m:sSub>
                        <m:sSubPr>
                          <m:ctrlPr>
                            <a:rPr lang="en-US" altLang="zh-CN" b="1" i="1" smtClean="0">
                              <a:latin typeface="Cambria Math" panose="02040503050406030204" pitchFamily="18" charset="0"/>
                              <a:ea typeface="Cambria Math"/>
                            </a:rPr>
                          </m:ctrlPr>
                        </m:sSubPr>
                        <m:e>
                          <m:r>
                            <a:rPr lang="en-US" altLang="zh-CN" b="1" i="1" smtClean="0">
                              <a:latin typeface="Cambria Math"/>
                              <a:ea typeface="Cambria Math"/>
                            </a:rPr>
                            <m:t>𝑷</m:t>
                          </m:r>
                        </m:e>
                        <m:sub>
                          <m:r>
                            <a:rPr lang="en-US" altLang="zh-CN" b="1" i="1" smtClean="0">
                              <a:latin typeface="Cambria Math"/>
                              <a:ea typeface="Cambria Math"/>
                            </a:rPr>
                            <m:t>𝑭</m:t>
                          </m:r>
                        </m:sub>
                      </m:sSub>
                      <m:d>
                        <m:dPr>
                          <m:ctrlPr>
                            <a:rPr lang="en-US" altLang="zh-CN" b="1" i="1" smtClean="0">
                              <a:latin typeface="Cambria Math" panose="02040503050406030204" pitchFamily="18" charset="0"/>
                              <a:ea typeface="Cambria Math"/>
                            </a:rPr>
                          </m:ctrlPr>
                        </m:dPr>
                        <m:e>
                          <m:sSub>
                            <m:sSubPr>
                              <m:ctrlPr>
                                <a:rPr lang="en-US" altLang="zh-CN" b="1" i="1" smtClean="0">
                                  <a:latin typeface="Cambria Math" panose="02040503050406030204" pitchFamily="18" charset="0"/>
                                  <a:ea typeface="Cambria Math"/>
                                </a:rPr>
                              </m:ctrlPr>
                            </m:sSubPr>
                            <m:e>
                              <m:r>
                                <a:rPr lang="en-US" altLang="zh-CN" b="1" i="1" smtClean="0">
                                  <a:latin typeface="Cambria Math"/>
                                  <a:ea typeface="Cambria Math"/>
                                </a:rPr>
                                <m:t>𝒙</m:t>
                              </m:r>
                            </m:e>
                            <m:sub>
                              <m:r>
                                <a:rPr lang="en-US" altLang="zh-CN" b="1" i="1" smtClean="0">
                                  <a:latin typeface="Cambria Math"/>
                                  <a:ea typeface="Cambria Math"/>
                                </a:rPr>
                                <m:t>𝟏</m:t>
                              </m:r>
                            </m:sub>
                          </m:sSub>
                        </m:e>
                      </m:d>
                      <m:sSub>
                        <m:sSubPr>
                          <m:ctrlPr>
                            <a:rPr lang="en-US" altLang="zh-CN" b="1" i="1" smtClean="0">
                              <a:latin typeface="Cambria Math" panose="02040503050406030204" pitchFamily="18" charset="0"/>
                              <a:ea typeface="Cambria Math"/>
                            </a:rPr>
                          </m:ctrlPr>
                        </m:sSubPr>
                        <m:e>
                          <m:r>
                            <a:rPr lang="en-US" altLang="zh-CN" b="1" i="1" smtClean="0">
                              <a:latin typeface="Cambria Math"/>
                              <a:ea typeface="Cambria Math"/>
                            </a:rPr>
                            <m:t>𝑷</m:t>
                          </m:r>
                        </m:e>
                        <m:sub>
                          <m:r>
                            <a:rPr lang="en-US" altLang="zh-CN" b="1" i="1" smtClean="0">
                              <a:latin typeface="Cambria Math"/>
                              <a:ea typeface="Cambria Math"/>
                            </a:rPr>
                            <m:t>𝑪</m:t>
                          </m:r>
                        </m:sub>
                      </m:sSub>
                      <m:r>
                        <a:rPr lang="en-US" altLang="zh-CN" b="1" i="1" smtClean="0">
                          <a:latin typeface="Cambria Math"/>
                          <a:ea typeface="Cambria Math"/>
                        </a:rPr>
                        <m:t>(</m:t>
                      </m:r>
                      <m:sSub>
                        <m:sSubPr>
                          <m:ctrlPr>
                            <a:rPr lang="en-US" altLang="zh-CN" b="1" i="1" smtClean="0">
                              <a:latin typeface="Cambria Math" panose="02040503050406030204" pitchFamily="18" charset="0"/>
                              <a:ea typeface="Cambria Math"/>
                            </a:rPr>
                          </m:ctrlPr>
                        </m:sSubPr>
                        <m:e>
                          <m:r>
                            <a:rPr lang="en-US" altLang="zh-CN" b="1" i="1" smtClean="0">
                              <a:latin typeface="Cambria Math"/>
                              <a:ea typeface="Cambria Math"/>
                            </a:rPr>
                            <m:t>𝒙</m:t>
                          </m:r>
                        </m:e>
                        <m:sub>
                          <m:r>
                            <a:rPr lang="en-US" altLang="zh-CN" b="1" i="1" smtClean="0">
                              <a:latin typeface="Cambria Math"/>
                              <a:ea typeface="Cambria Math"/>
                            </a:rPr>
                            <m:t>𝟏</m:t>
                          </m:r>
                        </m:sub>
                      </m:sSub>
                      <m:r>
                        <a:rPr lang="en-US" altLang="zh-CN" b="1" i="1" smtClean="0">
                          <a:latin typeface="Cambria Math"/>
                          <a:ea typeface="Cambria Math"/>
                        </a:rPr>
                        <m:t>)</m:t>
                      </m:r>
                    </m:oMath>
                  </m:oMathPara>
                </a14:m>
                <a:endParaRPr lang="en-US" altLang="zh-CN" dirty="0" smtClean="0"/>
              </a:p>
              <a:p>
                <a:r>
                  <a:rPr lang="zh-CN" altLang="en-US" dirty="0"/>
                  <a:t>将这些估计组合起来再归一化处理，即除以总和，最终</a:t>
                </a:r>
                <a:r>
                  <a:rPr lang="zh-CN" altLang="en-US" dirty="0" smtClean="0"/>
                  <a:t>得到</a:t>
                </a:r>
                <a14:m>
                  <m:oMath xmlns:m="http://schemas.openxmlformats.org/officeDocument/2006/math">
                    <m:r>
                      <a:rPr lang="en-US" altLang="zh-CN" b="1" i="1" smtClean="0">
                        <a:latin typeface="Cambria Math"/>
                      </a:rPr>
                      <m:t>𝑿</m:t>
                    </m:r>
                  </m:oMath>
                </a14:m>
                <a:r>
                  <a:rPr lang="zh-CN" altLang="en-US" dirty="0" smtClean="0"/>
                  <a:t>点</a:t>
                </a:r>
                <a:r>
                  <a:rPr lang="zh-CN" altLang="en-US" dirty="0"/>
                  <a:t>的估计总和为：</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sz="2000" b="1" i="1" smtClean="0">
                          <a:latin typeface="Cambria Math"/>
                        </a:rPr>
                        <m:t>𝑷</m:t>
                      </m:r>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e>
                        <m:e>
                          <m:r>
                            <a:rPr lang="en-US" altLang="zh-CN" sz="2000" b="1" i="1" smtClean="0">
                              <a:latin typeface="Cambria Math"/>
                            </a:rPr>
                            <m:t>𝒆</m:t>
                          </m:r>
                        </m:e>
                      </m:d>
                      <m:r>
                        <a:rPr lang="en-US" altLang="zh-CN" sz="2000" b="1" i="1" smtClean="0">
                          <a:latin typeface="Cambria Math"/>
                        </a:rPr>
                        <m:t>=</m:t>
                      </m:r>
                      <m:f>
                        <m:fPr>
                          <m:ctrlPr>
                            <a:rPr lang="en-US" altLang="zh-CN" sz="2000" b="1" i="1" smtClean="0">
                              <a:latin typeface="Cambria Math" panose="02040503050406030204" pitchFamily="18" charset="0"/>
                            </a:rPr>
                          </m:ctrlPr>
                        </m:fPr>
                        <m:num>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𝟐𝟔</m:t>
                          </m:r>
                          <m:r>
                            <a:rPr lang="en-US" altLang="zh-CN" sz="2000" b="1" i="1" smtClean="0">
                              <a:latin typeface="Cambria Math"/>
                              <a:ea typeface="Cambria Math"/>
                            </a:rPr>
                            <m:t>×</m:t>
                          </m:r>
                          <m:r>
                            <a:rPr lang="en-US" altLang="zh-CN" sz="2000" b="1" i="1" smtClean="0">
                              <a:latin typeface="Cambria Math"/>
                              <a:ea typeface="Cambria Math"/>
                            </a:rPr>
                            <m:t>𝟎</m:t>
                          </m:r>
                          <m:r>
                            <a:rPr lang="en-US" altLang="zh-CN" sz="2000" b="1" i="1" smtClean="0">
                              <a:latin typeface="Cambria Math"/>
                              <a:ea typeface="Cambria Math"/>
                            </a:rPr>
                            <m:t>.</m:t>
                          </m:r>
                          <m:r>
                            <a:rPr lang="en-US" altLang="zh-CN" sz="2000" b="1" i="1" smtClean="0">
                              <a:latin typeface="Cambria Math"/>
                              <a:ea typeface="Cambria Math"/>
                            </a:rPr>
                            <m:t>𝟏𝟐𝟔</m:t>
                          </m:r>
                        </m:num>
                        <m:den>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𝟐𝟔</m:t>
                          </m:r>
                          <m:r>
                            <a:rPr lang="en-US" altLang="zh-CN" sz="2000" b="1" i="1" smtClean="0">
                              <a:latin typeface="Cambria Math"/>
                              <a:ea typeface="Cambria Math"/>
                            </a:rPr>
                            <m:t>×</m:t>
                          </m:r>
                          <m:r>
                            <a:rPr lang="en-US" altLang="zh-CN" sz="2000" b="1" i="1" smtClean="0">
                              <a:latin typeface="Cambria Math"/>
                              <a:ea typeface="Cambria Math"/>
                            </a:rPr>
                            <m:t>𝟎</m:t>
                          </m:r>
                          <m:r>
                            <a:rPr lang="en-US" altLang="zh-CN" sz="2000" b="1" i="1" smtClean="0">
                              <a:latin typeface="Cambria Math"/>
                              <a:ea typeface="Cambria Math"/>
                            </a:rPr>
                            <m:t>.</m:t>
                          </m:r>
                          <m:r>
                            <a:rPr lang="en-US" altLang="zh-CN" sz="2000" b="1" i="1" smtClean="0">
                              <a:latin typeface="Cambria Math"/>
                              <a:ea typeface="Cambria Math"/>
                            </a:rPr>
                            <m:t>𝟏𝟐𝟔</m:t>
                          </m:r>
                          <m:r>
                            <a:rPr lang="en-US" altLang="zh-CN" sz="2000" b="1" i="1" smtClean="0">
                              <a:latin typeface="Cambria Math"/>
                              <a:ea typeface="Cambria Math"/>
                            </a:rPr>
                            <m:t>+</m:t>
                          </m:r>
                          <m:r>
                            <a:rPr lang="en-US" altLang="zh-CN" sz="2000" b="1" i="1" smtClean="0">
                              <a:latin typeface="Cambria Math"/>
                              <a:ea typeface="Cambria Math"/>
                            </a:rPr>
                            <m:t>𝟎</m:t>
                          </m:r>
                          <m:r>
                            <a:rPr lang="en-US" altLang="zh-CN" sz="2000" b="1" i="1" smtClean="0">
                              <a:latin typeface="Cambria Math"/>
                              <a:ea typeface="Cambria Math"/>
                            </a:rPr>
                            <m:t>.</m:t>
                          </m:r>
                          <m:r>
                            <a:rPr lang="en-US" altLang="zh-CN" sz="2000" b="1" i="1" smtClean="0">
                              <a:latin typeface="Cambria Math"/>
                              <a:ea typeface="Cambria Math"/>
                            </a:rPr>
                            <m:t>𝟏𝟏</m:t>
                          </m:r>
                          <m:r>
                            <a:rPr lang="en-US" altLang="zh-CN" sz="2000" b="1" i="1" smtClean="0">
                              <a:latin typeface="Cambria Math"/>
                              <a:ea typeface="Cambria Math"/>
                            </a:rPr>
                            <m:t>×</m:t>
                          </m:r>
                          <m:r>
                            <a:rPr lang="en-US" altLang="zh-CN" sz="2000" b="1" i="1" smtClean="0">
                              <a:latin typeface="Cambria Math"/>
                              <a:ea typeface="Cambria Math"/>
                            </a:rPr>
                            <m:t>𝟎</m:t>
                          </m:r>
                          <m:r>
                            <a:rPr lang="en-US" altLang="zh-CN" sz="2000" b="1" i="1" smtClean="0">
                              <a:latin typeface="Cambria Math"/>
                              <a:ea typeface="Cambria Math"/>
                            </a:rPr>
                            <m:t>.</m:t>
                          </m:r>
                          <m:r>
                            <a:rPr lang="en-US" altLang="zh-CN" sz="2000" b="1" i="1" smtClean="0">
                              <a:latin typeface="Cambria Math"/>
                              <a:ea typeface="Cambria Math"/>
                            </a:rPr>
                            <m:t>𝟎𝟐</m:t>
                          </m:r>
                          <m:r>
                            <a:rPr lang="en-US" altLang="zh-CN" sz="2000" b="1" i="1" smtClean="0">
                              <a:latin typeface="Cambria Math"/>
                              <a:ea typeface="Cambria Math"/>
                            </a:rPr>
                            <m:t>+</m:t>
                          </m:r>
                          <m:r>
                            <a:rPr lang="en-US" altLang="zh-CN" sz="2000" b="1" i="1" smtClean="0">
                              <a:latin typeface="Cambria Math"/>
                              <a:ea typeface="Cambria Math"/>
                            </a:rPr>
                            <m:t>𝟎</m:t>
                          </m:r>
                          <m:r>
                            <a:rPr lang="en-US" altLang="zh-CN" sz="2000" b="1" i="1" smtClean="0">
                              <a:latin typeface="Cambria Math"/>
                              <a:ea typeface="Cambria Math"/>
                            </a:rPr>
                            <m:t>.</m:t>
                          </m:r>
                          <m:r>
                            <a:rPr lang="en-US" altLang="zh-CN" sz="2000" b="1" i="1" smtClean="0">
                              <a:latin typeface="Cambria Math"/>
                              <a:ea typeface="Cambria Math"/>
                            </a:rPr>
                            <m:t>𝟓𝟖</m:t>
                          </m:r>
                          <m:r>
                            <a:rPr lang="en-US" altLang="zh-CN" sz="2000" b="1" i="1" smtClean="0">
                              <a:latin typeface="Cambria Math"/>
                              <a:ea typeface="Cambria Math"/>
                            </a:rPr>
                            <m:t>×</m:t>
                          </m:r>
                          <m:r>
                            <a:rPr lang="en-US" altLang="zh-CN" sz="2000" b="1" i="1" smtClean="0">
                              <a:latin typeface="Cambria Math"/>
                              <a:ea typeface="Cambria Math"/>
                            </a:rPr>
                            <m:t>𝟎</m:t>
                          </m:r>
                          <m:r>
                            <a:rPr lang="en-US" altLang="zh-CN" sz="2000" b="1" i="1" smtClean="0">
                              <a:latin typeface="Cambria Math"/>
                              <a:ea typeface="Cambria Math"/>
                            </a:rPr>
                            <m:t>.</m:t>
                          </m:r>
                          <m:r>
                            <a:rPr lang="en-US" altLang="zh-CN" sz="2000" b="1" i="1" smtClean="0">
                              <a:latin typeface="Cambria Math"/>
                              <a:ea typeface="Cambria Math"/>
                            </a:rPr>
                            <m:t>𝟐𝟐</m:t>
                          </m:r>
                          <m:r>
                            <a:rPr lang="en-US" altLang="zh-CN" sz="2000" b="1" i="1" smtClean="0">
                              <a:latin typeface="Cambria Math"/>
                              <a:ea typeface="Cambria Math"/>
                            </a:rPr>
                            <m:t>+</m:t>
                          </m:r>
                          <m:r>
                            <a:rPr lang="en-US" altLang="zh-CN" sz="2000" b="1" i="1" smtClean="0">
                              <a:latin typeface="Cambria Math"/>
                              <a:ea typeface="Cambria Math"/>
                            </a:rPr>
                            <m:t>𝟎</m:t>
                          </m:r>
                          <m:r>
                            <a:rPr lang="en-US" altLang="zh-CN" sz="2000" b="1" i="1" smtClean="0">
                              <a:latin typeface="Cambria Math"/>
                              <a:ea typeface="Cambria Math"/>
                            </a:rPr>
                            <m:t>.</m:t>
                          </m:r>
                          <m:r>
                            <a:rPr lang="en-US" altLang="zh-CN" sz="2000" b="1" i="1" smtClean="0">
                              <a:latin typeface="Cambria Math"/>
                              <a:ea typeface="Cambria Math"/>
                            </a:rPr>
                            <m:t>𝟎𝟓</m:t>
                          </m:r>
                          <m:r>
                            <a:rPr lang="en-US" altLang="zh-CN" sz="2000" b="1" i="1" smtClean="0">
                              <a:latin typeface="Cambria Math"/>
                              <a:ea typeface="Cambria Math"/>
                            </a:rPr>
                            <m:t>×</m:t>
                          </m:r>
                          <m:r>
                            <a:rPr lang="en-US" altLang="zh-CN" sz="2000" b="1" i="1" smtClean="0">
                              <a:latin typeface="Cambria Math"/>
                              <a:ea typeface="Cambria Math"/>
                            </a:rPr>
                            <m:t>𝟎</m:t>
                          </m:r>
                          <m:r>
                            <a:rPr lang="en-US" altLang="zh-CN" sz="2000" b="1" i="1" smtClean="0">
                              <a:latin typeface="Cambria Math"/>
                              <a:ea typeface="Cambria Math"/>
                            </a:rPr>
                            <m:t>.</m:t>
                          </m:r>
                          <m:r>
                            <a:rPr lang="en-US" altLang="zh-CN" sz="2000" b="1" i="1" smtClean="0">
                              <a:latin typeface="Cambria Math"/>
                              <a:ea typeface="Cambria Math"/>
                            </a:rPr>
                            <m:t>𝟎𝟒</m:t>
                          </m:r>
                        </m:den>
                      </m:f>
                    </m:oMath>
                  </m:oMathPara>
                </a14:m>
                <a:endParaRPr lang="en-US" altLang="zh-CN" sz="2000" b="1" i="1" dirty="0" smtClean="0">
                  <a:latin typeface="Cambria Math"/>
                </a:endParaRPr>
              </a:p>
              <a:p>
                <a:pPr marL="0" indent="0">
                  <a:buNone/>
                </a:pPr>
                <a:r>
                  <a:rPr lang="en-US" altLang="zh-CN" sz="2000" b="1" dirty="0" smtClean="0"/>
                  <a:t>                </a:t>
                </a:r>
                <a14:m>
                  <m:oMath xmlns:m="http://schemas.openxmlformats.org/officeDocument/2006/math">
                    <m:r>
                      <a:rPr lang="en-US" altLang="zh-CN" sz="2000" b="1" i="1" smtClean="0">
                        <a:latin typeface="Cambria Math"/>
                      </a:rPr>
                      <m:t>=</m:t>
                    </m:r>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𝟏𝟗𝟗</m:t>
                    </m:r>
                  </m:oMath>
                </a14:m>
                <a:endParaRPr lang="en-US" altLang="zh-CN" sz="2000" dirty="0" smtClean="0"/>
              </a:p>
              <a:p>
                <a:pPr marL="0" indent="0">
                  <a:buNone/>
                </a:pPr>
                <a:r>
                  <a:rPr lang="en-US" altLang="zh-CN" sz="2000" dirty="0" smtClean="0"/>
                  <a:t>   </a:t>
                </a:r>
                <a14:m>
                  <m:oMath xmlns:m="http://schemas.openxmlformats.org/officeDocument/2006/math">
                    <m:r>
                      <a:rPr lang="en-US" altLang="zh-CN" sz="2000" i="1">
                        <a:latin typeface="Cambria Math"/>
                      </a:rPr>
                      <m:t>𝑷</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b="1" i="1" smtClean="0">
                                <a:latin typeface="Cambria Math"/>
                              </a:rPr>
                              <m:t>𝟐</m:t>
                            </m:r>
                          </m:sub>
                        </m:sSub>
                      </m:e>
                      <m:e>
                        <m:r>
                          <a:rPr lang="en-US" altLang="zh-CN" sz="2000" i="1">
                            <a:latin typeface="Cambria Math"/>
                          </a:rPr>
                          <m:t>𝒆</m:t>
                        </m:r>
                      </m:e>
                    </m:d>
                    <m:r>
                      <a:rPr lang="en-US" altLang="zh-CN" sz="2000" i="1">
                        <a:latin typeface="Cambria Math"/>
                      </a:rPr>
                      <m:t>=</m:t>
                    </m:r>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𝟎𝟏𝟑</m:t>
                    </m:r>
                  </m:oMath>
                </a14:m>
                <a:endParaRPr lang="en-US" altLang="zh-CN" sz="2000" b="1" dirty="0" smtClean="0"/>
              </a:p>
              <a:p>
                <a:pPr marL="0" indent="0">
                  <a:buNone/>
                </a:pPr>
                <a:r>
                  <a:rPr lang="en-US" altLang="zh-CN" sz="2000" dirty="0" smtClean="0"/>
                  <a:t>   </a:t>
                </a:r>
                <a14:m>
                  <m:oMath xmlns:m="http://schemas.openxmlformats.org/officeDocument/2006/math">
                    <m:r>
                      <a:rPr lang="en-US" altLang="zh-CN" sz="2000" i="1">
                        <a:latin typeface="Cambria Math"/>
                      </a:rPr>
                      <m:t>𝑷</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b="1" i="1" smtClean="0">
                                <a:latin typeface="Cambria Math"/>
                              </a:rPr>
                              <m:t>𝟑</m:t>
                            </m:r>
                          </m:sub>
                        </m:sSub>
                      </m:e>
                      <m:e>
                        <m:r>
                          <a:rPr lang="en-US" altLang="zh-CN" sz="2000" i="1">
                            <a:latin typeface="Cambria Math"/>
                          </a:rPr>
                          <m:t>𝒆</m:t>
                        </m:r>
                      </m:e>
                    </m:d>
                    <m:r>
                      <a:rPr lang="en-US" altLang="zh-CN" sz="2000" i="1">
                        <a:latin typeface="Cambria Math"/>
                      </a:rPr>
                      <m:t>=</m:t>
                    </m:r>
                    <m:r>
                      <a:rPr lang="en-US" altLang="zh-CN" sz="2000" i="1">
                        <a:latin typeface="Cambria Math"/>
                      </a:rPr>
                      <m:t>𝟎</m:t>
                    </m:r>
                    <m:r>
                      <a:rPr lang="en-US" altLang="zh-CN" sz="2000" i="1">
                        <a:latin typeface="Cambria Math"/>
                      </a:rPr>
                      <m:t>.</m:t>
                    </m:r>
                    <m:r>
                      <a:rPr lang="en-US" altLang="zh-CN" sz="2000" b="1" i="1" smtClean="0">
                        <a:latin typeface="Cambria Math"/>
                      </a:rPr>
                      <m:t>𝟕𝟕𝟓</m:t>
                    </m:r>
                  </m:oMath>
                </a14:m>
                <a:endParaRPr lang="en-US" altLang="zh-CN" sz="2000" dirty="0" smtClean="0"/>
              </a:p>
              <a:p>
                <a:pPr marL="0" indent="0">
                  <a:buNone/>
                </a:pPr>
                <a:r>
                  <a:rPr lang="en-US" altLang="zh-CN" sz="2000" dirty="0" smtClean="0"/>
                  <a:t>   </a:t>
                </a:r>
                <a14:m>
                  <m:oMath xmlns:m="http://schemas.openxmlformats.org/officeDocument/2006/math">
                    <m:r>
                      <a:rPr lang="en-US" altLang="zh-CN" sz="2000" i="1">
                        <a:latin typeface="Cambria Math"/>
                      </a:rPr>
                      <m:t>𝑷</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b="1" i="1" smtClean="0">
                                <a:latin typeface="Cambria Math"/>
                              </a:rPr>
                              <m:t>𝟒</m:t>
                            </m:r>
                          </m:sub>
                        </m:sSub>
                      </m:e>
                      <m:e>
                        <m:r>
                          <a:rPr lang="en-US" altLang="zh-CN" sz="2000" i="1">
                            <a:latin typeface="Cambria Math"/>
                          </a:rPr>
                          <m:t>𝒆</m:t>
                        </m:r>
                      </m:e>
                    </m:d>
                    <m:r>
                      <a:rPr lang="en-US" altLang="zh-CN" sz="2000" i="1">
                        <a:latin typeface="Cambria Math"/>
                      </a:rPr>
                      <m:t>=</m:t>
                    </m:r>
                    <m:r>
                      <a:rPr lang="en-US" altLang="zh-CN" sz="2000" i="1">
                        <a:latin typeface="Cambria Math"/>
                      </a:rPr>
                      <m:t>𝟎</m:t>
                    </m:r>
                    <m:r>
                      <a:rPr lang="en-US" altLang="zh-CN" sz="2000" i="1">
                        <a:latin typeface="Cambria Math"/>
                      </a:rPr>
                      <m:t>.</m:t>
                    </m:r>
                    <m:r>
                      <a:rPr lang="en-US" altLang="zh-CN" sz="2000" b="1" i="1" smtClean="0">
                        <a:latin typeface="Cambria Math"/>
                      </a:rPr>
                      <m:t>𝟎𝟏𝟐</m:t>
                    </m:r>
                  </m:oMath>
                </a14:m>
                <a:endParaRPr lang="en-US" altLang="zh-CN" sz="2000" dirty="0" smtClean="0"/>
              </a:p>
              <a:p>
                <a:r>
                  <a:rPr lang="zh-CN" altLang="en-US" dirty="0"/>
                  <a:t>可以</a:t>
                </a:r>
                <a:r>
                  <a:rPr lang="zh-CN" altLang="en-US" dirty="0" smtClean="0"/>
                  <a:t>判断出</a:t>
                </a:r>
                <a14:m>
                  <m:oMath xmlns:m="http://schemas.openxmlformats.org/officeDocument/2006/math">
                    <m:r>
                      <a:rPr lang="en-US" altLang="zh-CN" i="1">
                        <a:latin typeface="Cambria Math"/>
                      </a:rPr>
                      <m:t>𝑷</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𝒙</m:t>
                            </m:r>
                          </m:e>
                          <m:sub>
                            <m:r>
                              <a:rPr lang="en-US" altLang="zh-CN" i="1">
                                <a:latin typeface="Cambria Math"/>
                              </a:rPr>
                              <m:t>𝟑</m:t>
                            </m:r>
                          </m:sub>
                        </m:sSub>
                      </m:e>
                      <m:e>
                        <m:r>
                          <a:rPr lang="en-US" altLang="zh-CN" i="1">
                            <a:latin typeface="Cambria Math"/>
                          </a:rPr>
                          <m:t>𝒆</m:t>
                        </m:r>
                      </m:e>
                    </m:d>
                    <m:r>
                      <a:rPr lang="en-US" altLang="zh-CN" i="1">
                        <a:latin typeface="Cambria Math"/>
                      </a:rPr>
                      <m:t>=</m:t>
                    </m:r>
                    <m:r>
                      <a:rPr lang="en-US" altLang="zh-CN" i="1">
                        <a:latin typeface="Cambria Math"/>
                      </a:rPr>
                      <m:t>𝟎</m:t>
                    </m:r>
                    <m:r>
                      <a:rPr lang="en-US" altLang="zh-CN" i="1">
                        <a:latin typeface="Cambria Math"/>
                      </a:rPr>
                      <m:t>.</m:t>
                    </m:r>
                    <m:r>
                      <a:rPr lang="en-US" altLang="zh-CN" i="1">
                        <a:latin typeface="Cambria Math"/>
                      </a:rPr>
                      <m:t>𝟕𝟕𝟓</m:t>
                    </m:r>
                  </m:oMath>
                </a14:m>
                <a:r>
                  <a:rPr lang="zh-CN" altLang="en-US" dirty="0" smtClean="0"/>
                  <a:t>，</a:t>
                </a:r>
                <a14:m>
                  <m:oMath xmlns:m="http://schemas.openxmlformats.org/officeDocument/2006/math">
                    <m:sSub>
                      <m:sSubPr>
                        <m:ctrlPr>
                          <a:rPr lang="en-US" altLang="zh-CN" i="1" dirty="0" smtClean="0">
                            <a:latin typeface="Cambria Math" panose="02040503050406030204" pitchFamily="18" charset="0"/>
                          </a:rPr>
                        </m:ctrlPr>
                      </m:sSubPr>
                      <m:e>
                        <m:r>
                          <a:rPr lang="en-US" altLang="zh-CN" b="1" i="1" dirty="0" smtClean="0">
                            <a:latin typeface="Cambria Math"/>
                          </a:rPr>
                          <m:t>𝒙</m:t>
                        </m:r>
                      </m:e>
                      <m:sub>
                        <m:r>
                          <a:rPr lang="en-US" altLang="zh-CN" b="1" i="1" dirty="0" smtClean="0">
                            <a:latin typeface="Cambria Math"/>
                          </a:rPr>
                          <m:t>𝟑</m:t>
                        </m:r>
                      </m:sub>
                    </m:sSub>
                  </m:oMath>
                </a14:m>
                <a:r>
                  <a:rPr lang="zh-CN" altLang="en-US" dirty="0" smtClean="0"/>
                  <a:t>发生的概率最大，故敌舰是</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𝒙</m:t>
                        </m:r>
                      </m:e>
                      <m:sub>
                        <m:r>
                          <a:rPr lang="en-US" altLang="zh-CN" i="1" dirty="0">
                            <a:latin typeface="Cambria Math"/>
                          </a:rPr>
                          <m:t>𝟑</m:t>
                        </m:r>
                      </m:sub>
                    </m:sSub>
                    <m:r>
                      <a:rPr lang="en-US" altLang="zh-CN" b="1" i="1" dirty="0" smtClean="0">
                        <a:latin typeface="Cambria Math"/>
                      </a:rPr>
                      <m:t>=</m:t>
                    </m:r>
                    <m:r>
                      <a:rPr lang="zh-CN" altLang="en-US" i="1" dirty="0">
                        <a:latin typeface="Cambria Math"/>
                      </a:rPr>
                      <m:t>侦察船</m:t>
                    </m:r>
                    <m:r>
                      <a:rPr lang="zh-CN" altLang="en-US" b="1" i="1" dirty="0" smtClean="0">
                        <a:latin typeface="Cambria Math"/>
                      </a:rPr>
                      <m:t>、</m:t>
                    </m:r>
                    <m:r>
                      <a:rPr lang="zh-CN" altLang="en-US" i="1" dirty="0">
                        <a:latin typeface="Cambria Math"/>
                      </a:rPr>
                      <m:t>测量船</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45" t="-2174" b="-256"/>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37</a:t>
            </a:fld>
            <a:endParaRPr lang="en-US" altLang="zh-CN" dirty="0"/>
          </a:p>
        </p:txBody>
      </p:sp>
    </p:spTree>
    <p:extLst>
      <p:ext uri="{BB962C8B-B14F-4D97-AF65-F5344CB8AC3E}">
        <p14:creationId xmlns:p14="http://schemas.microsoft.com/office/powerpoint/2010/main" val="6243155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r>
              <a:rPr lang="zh-CN" altLang="en-US" dirty="0"/>
              <a:t>贝叶</a:t>
            </a:r>
            <a:r>
              <a:rPr lang="zh-CN" altLang="en-US" dirty="0" smtClean="0"/>
              <a:t>斯理论在数据融合中的应用</a:t>
            </a:r>
            <a:endParaRPr lang="zh-CN" altLang="en-US" dirty="0"/>
          </a:p>
        </p:txBody>
      </p:sp>
      <p:sp>
        <p:nvSpPr>
          <p:cNvPr id="3" name="副标题 2"/>
          <p:cNvSpPr>
            <a:spLocks noGrp="1"/>
          </p:cNvSpPr>
          <p:nvPr>
            <p:ph type="subTitle" sz="quarter" idx="1"/>
          </p:nvPr>
        </p:nvSpPr>
        <p:spPr/>
        <p:txBody>
          <a:bodyPr/>
          <a:lstStyle/>
          <a:p>
            <a:r>
              <a:rPr lang="en-US" altLang="zh-CN" dirty="0" smtClean="0"/>
              <a:t>TO BE CONTINUED…</a:t>
            </a:r>
            <a:endParaRPr lang="zh-CN" altLang="en-US" dirty="0"/>
          </a:p>
        </p:txBody>
      </p:sp>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38</a:t>
            </a:fld>
            <a:endParaRPr lang="en-US" altLang="zh-CN" dirty="0"/>
          </a:p>
        </p:txBody>
      </p:sp>
    </p:spTree>
    <p:extLst>
      <p:ext uri="{BB962C8B-B14F-4D97-AF65-F5344CB8AC3E}">
        <p14:creationId xmlns:p14="http://schemas.microsoft.com/office/powerpoint/2010/main" val="32386114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自治网络中的数据融合</a:t>
            </a:r>
            <a:endParaRPr lang="zh-CN" altLang="en-US" dirty="0"/>
          </a:p>
        </p:txBody>
      </p:sp>
      <p:sp>
        <p:nvSpPr>
          <p:cNvPr id="17" name="内容占位符 16"/>
          <p:cNvSpPr>
            <a:spLocks noGrp="1"/>
          </p:cNvSpPr>
          <p:nvPr>
            <p:ph idx="1"/>
          </p:nvPr>
        </p:nvSpPr>
        <p:spPr/>
        <p:txBody>
          <a:bodyPr/>
          <a:lstStyle/>
          <a:p>
            <a:r>
              <a:rPr lang="zh-CN" altLang="en-US" dirty="0" smtClean="0"/>
              <a:t>分散数据融合</a:t>
            </a:r>
            <a:endParaRPr lang="en-US" altLang="zh-CN" dirty="0" smtClean="0"/>
          </a:p>
          <a:p>
            <a:r>
              <a:rPr lang="zh-CN" altLang="en-US" dirty="0" smtClean="0"/>
              <a:t>融合的挑战</a:t>
            </a:r>
            <a:endParaRPr lang="en-US" altLang="zh-CN" dirty="0" smtClean="0"/>
          </a:p>
          <a:p>
            <a:pPr lvl="1"/>
            <a:r>
              <a:rPr lang="zh-CN" altLang="en-US" dirty="0" smtClean="0"/>
              <a:t>多传感器数据融合</a:t>
            </a:r>
            <a:endParaRPr lang="en-US" altLang="zh-CN" dirty="0" smtClean="0"/>
          </a:p>
          <a:p>
            <a:pPr lvl="1"/>
            <a:r>
              <a:rPr lang="zh-CN" altLang="en-US" dirty="0" smtClean="0"/>
              <a:t>建立通用的密度模型</a:t>
            </a:r>
            <a:endParaRPr lang="en-US" altLang="zh-CN" dirty="0"/>
          </a:p>
          <a:p>
            <a:r>
              <a:rPr lang="zh-CN" altLang="en-US" dirty="0" smtClean="0"/>
              <a:t>控制的挑战</a:t>
            </a:r>
            <a:endParaRPr lang="en-US" altLang="zh-CN" dirty="0" smtClean="0"/>
          </a:p>
          <a:p>
            <a:pPr lvl="1"/>
            <a:r>
              <a:rPr lang="zh-CN" altLang="en-US" dirty="0" smtClean="0"/>
              <a:t>传感器和通信管理</a:t>
            </a:r>
            <a:endParaRPr lang="en-US" altLang="zh-CN" dirty="0" smtClean="0"/>
          </a:p>
          <a:p>
            <a:pPr lvl="1"/>
            <a:r>
              <a:rPr lang="zh-CN" altLang="en-US" dirty="0" smtClean="0"/>
              <a:t>规划系统中的信息</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D983B628-62C1-41F0-B707-CA824F8A6578}" type="slidenum">
              <a:rPr lang="zh-CN" altLang="en-US" smtClean="0"/>
              <a:pPr>
                <a:defRPr/>
              </a:pPr>
              <a:t>39</a:t>
            </a:fld>
            <a:endParaRPr lang="en-US" altLang="zh-CN"/>
          </a:p>
        </p:txBody>
      </p:sp>
      <p:sp>
        <p:nvSpPr>
          <p:cNvPr id="2" name="TextBox 1"/>
          <p:cNvSpPr txBox="1"/>
          <p:nvPr/>
        </p:nvSpPr>
        <p:spPr>
          <a:xfrm>
            <a:off x="2438400" y="5054025"/>
            <a:ext cx="4419600" cy="584775"/>
          </a:xfrm>
          <a:prstGeom prst="rect">
            <a:avLst/>
          </a:prstGeom>
          <a:noFill/>
        </p:spPr>
        <p:txBody>
          <a:bodyPr wrap="square" rtlCol="0">
            <a:spAutoFit/>
          </a:bodyPr>
          <a:lstStyle/>
          <a:p>
            <a:r>
              <a:rPr lang="en-US" altLang="zh-CN" sz="3200" dirty="0" smtClean="0">
                <a:solidFill>
                  <a:srgbClr val="C00000"/>
                </a:solidFill>
              </a:rPr>
              <a:t>TO BE CONTINUED…</a:t>
            </a:r>
            <a:endParaRPr lang="zh-CN" altLang="en-US" sz="3200" dirty="0">
              <a:solidFill>
                <a:srgbClr val="C00000"/>
              </a:solidFill>
            </a:endParaRPr>
          </a:p>
        </p:txBody>
      </p:sp>
    </p:spTree>
    <p:extLst>
      <p:ext uri="{BB962C8B-B14F-4D97-AF65-F5344CB8AC3E}">
        <p14:creationId xmlns:p14="http://schemas.microsoft.com/office/powerpoint/2010/main" val="1146019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为什么需要？有什么用？</a:t>
            </a:r>
            <a:endParaRPr lang="zh-CN" altLang="en-US" dirty="0"/>
          </a:p>
        </p:txBody>
      </p:sp>
      <p:sp>
        <p:nvSpPr>
          <p:cNvPr id="3" name="内容占位符 2"/>
          <p:cNvSpPr>
            <a:spLocks noGrp="1"/>
          </p:cNvSpPr>
          <p:nvPr>
            <p:ph idx="1"/>
          </p:nvPr>
        </p:nvSpPr>
        <p:spPr/>
        <p:txBody>
          <a:bodyPr/>
          <a:lstStyle/>
          <a:p>
            <a:r>
              <a:rPr lang="zh-CN" altLang="en-US" dirty="0" smtClean="0"/>
              <a:t>信号识别</a:t>
            </a:r>
            <a:endParaRPr lang="en-US" altLang="zh-CN" dirty="0" smtClean="0"/>
          </a:p>
          <a:p>
            <a:r>
              <a:rPr lang="zh-CN" altLang="en-US" dirty="0" smtClean="0"/>
              <a:t>多种传感器数据的融合，譬如结合宽带接收机数据、窄带接收机数据、测向数据的去分析一个特定的信号</a:t>
            </a:r>
            <a:endParaRPr lang="en-US" altLang="zh-CN" dirty="0" smtClean="0"/>
          </a:p>
          <a:p>
            <a:r>
              <a:rPr lang="zh-CN" altLang="en-US" dirty="0" smtClean="0"/>
              <a:t>结合多个传感器数据去判定非法信号</a:t>
            </a:r>
            <a:endParaRPr lang="en-US" altLang="zh-CN" dirty="0" smtClean="0"/>
          </a:p>
          <a:p>
            <a:r>
              <a:rPr lang="zh-CN" altLang="en-US" dirty="0"/>
              <a:t>多</a:t>
            </a:r>
            <a:r>
              <a:rPr lang="zh-CN" altLang="en-US" dirty="0" smtClean="0"/>
              <a:t>个传感器数据相互之间冲突的处理</a:t>
            </a:r>
            <a:endParaRPr lang="en-US" altLang="zh-CN" dirty="0" smtClean="0"/>
          </a:p>
          <a:p>
            <a:r>
              <a:rPr lang="zh-CN" altLang="en-US" dirty="0" smtClean="0"/>
              <a:t>数据挖掘：结合专家先验知识，从历史频谱数据中挖掘生成规则、决策树、诊断表等</a:t>
            </a:r>
            <a:endParaRPr lang="en-US" altLang="zh-CN" dirty="0" smtClean="0"/>
          </a:p>
          <a:p>
            <a:r>
              <a:rPr lang="zh-CN" altLang="en-US" dirty="0" smtClean="0"/>
              <a:t>利用预先生成的规则、决策树、诊断表等融合实时采集的特征证据对实时信号进行分析、状态感知和趋势预测</a:t>
            </a:r>
            <a:endParaRPr lang="en-US" altLang="zh-CN" dirty="0" smtClean="0"/>
          </a:p>
          <a:p>
            <a:r>
              <a:rPr lang="zh-CN" altLang="en-US" dirty="0" smtClean="0"/>
              <a:t>知识发现、表示和更新</a:t>
            </a:r>
            <a:endParaRPr lang="zh-CN" altLang="en-US" dirty="0"/>
          </a:p>
        </p:txBody>
      </p:sp>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4</a:t>
            </a:fld>
            <a:endParaRPr lang="en-US" altLang="zh-CN" dirty="0"/>
          </a:p>
        </p:txBody>
      </p:sp>
    </p:spTree>
    <p:extLst>
      <p:ext uri="{BB962C8B-B14F-4D97-AF65-F5344CB8AC3E}">
        <p14:creationId xmlns:p14="http://schemas.microsoft.com/office/powerpoint/2010/main" val="1325215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sz="quarter"/>
          </p:nvPr>
        </p:nvSpPr>
        <p:spPr>
          <a:xfrm>
            <a:off x="685800" y="2819400"/>
            <a:ext cx="7696200" cy="1089025"/>
          </a:xfrm>
        </p:spPr>
        <p:txBody>
          <a:bodyPr/>
          <a:lstStyle/>
          <a:p>
            <a:r>
              <a:rPr lang="zh-CN" altLang="en-US" dirty="0" smtClean="0">
                <a:solidFill>
                  <a:srgbClr val="FFCC00"/>
                </a:solidFill>
              </a:rPr>
              <a:t>谢谢</a:t>
            </a:r>
            <a:endParaRPr lang="zh-CN" altLang="en-US" dirty="0">
              <a:solidFill>
                <a:srgbClr val="FFCC00"/>
              </a:solidFill>
            </a:endParaRPr>
          </a:p>
        </p:txBody>
      </p:sp>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40</a:t>
            </a:fld>
            <a:endParaRPr lang="en-US" altLang="zh-CN" dirty="0"/>
          </a:p>
        </p:txBody>
      </p:sp>
    </p:spTree>
    <p:extLst>
      <p:ext uri="{BB962C8B-B14F-4D97-AF65-F5344CB8AC3E}">
        <p14:creationId xmlns:p14="http://schemas.microsoft.com/office/powerpoint/2010/main" val="3391347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5</a:t>
            </a:fld>
            <a:endParaRPr lang="en-US" altLang="zh-CN" dirty="0"/>
          </a:p>
        </p:txBody>
      </p:sp>
      <p:sp>
        <p:nvSpPr>
          <p:cNvPr id="9" name="标题 8"/>
          <p:cNvSpPr>
            <a:spLocks noGrp="1"/>
          </p:cNvSpPr>
          <p:nvPr>
            <p:ph type="ctrTitle" sz="quarter"/>
          </p:nvPr>
        </p:nvSpPr>
        <p:spPr/>
        <p:txBody>
          <a:bodyPr/>
          <a:lstStyle/>
          <a:p>
            <a:r>
              <a:rPr lang="zh-CN" altLang="en-US" dirty="0" smtClean="0"/>
              <a:t>分类和预测</a:t>
            </a:r>
            <a:endParaRPr lang="zh-CN" altLang="en-US" dirty="0"/>
          </a:p>
        </p:txBody>
      </p:sp>
      <p:sp>
        <p:nvSpPr>
          <p:cNvPr id="13" name="副标题 12"/>
          <p:cNvSpPr>
            <a:spLocks noGrp="1"/>
          </p:cNvSpPr>
          <p:nvPr>
            <p:ph type="subTitle" sz="quarter" idx="1"/>
          </p:nvPr>
        </p:nvSpPr>
        <p:spPr/>
        <p:txBody>
          <a:bodyPr/>
          <a:lstStyle/>
          <a:p>
            <a:endParaRPr lang="zh-CN" altLang="en-US"/>
          </a:p>
        </p:txBody>
      </p:sp>
    </p:spTree>
    <p:extLst>
      <p:ext uri="{BB962C8B-B14F-4D97-AF65-F5344CB8AC3E}">
        <p14:creationId xmlns:p14="http://schemas.microsoft.com/office/powerpoint/2010/main" val="4097071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分类和预测</a:t>
            </a:r>
            <a:endParaRPr lang="zh-CN" altLang="en-US" dirty="0"/>
          </a:p>
        </p:txBody>
      </p:sp>
      <p:sp>
        <p:nvSpPr>
          <p:cNvPr id="3" name="内容占位符 2"/>
          <p:cNvSpPr>
            <a:spLocks noGrp="1"/>
          </p:cNvSpPr>
          <p:nvPr>
            <p:ph idx="1"/>
          </p:nvPr>
        </p:nvSpPr>
        <p:spPr/>
        <p:txBody>
          <a:bodyPr/>
          <a:lstStyle/>
          <a:p>
            <a:r>
              <a:rPr lang="zh-CN" altLang="en-US" dirty="0" smtClean="0"/>
              <a:t>分类</a:t>
            </a:r>
            <a:endParaRPr lang="en-US" altLang="zh-CN" dirty="0" smtClean="0"/>
          </a:p>
          <a:p>
            <a:pPr lvl="1"/>
            <a:r>
              <a:rPr lang="zh-CN" altLang="en-US" dirty="0" smtClean="0"/>
              <a:t>构造一个模型或分类器（</a:t>
            </a:r>
            <a:r>
              <a:rPr lang="en-US" altLang="zh-CN" dirty="0" smtClean="0"/>
              <a:t>classifier</a:t>
            </a:r>
            <a:r>
              <a:rPr lang="zh-CN" altLang="en-US" dirty="0" smtClean="0"/>
              <a:t>）来预测</a:t>
            </a:r>
            <a:r>
              <a:rPr lang="zh-CN" altLang="en-US" dirty="0" smtClean="0">
                <a:latin typeface="华文楷体" pitchFamily="2" charset="-122"/>
                <a:ea typeface="华文楷体" pitchFamily="2" charset="-122"/>
              </a:rPr>
              <a:t>类标号属性</a:t>
            </a:r>
            <a:r>
              <a:rPr lang="zh-CN" altLang="en-US" dirty="0" smtClean="0">
                <a:latin typeface="+mn-ea"/>
                <a:ea typeface="+mn-ea"/>
              </a:rPr>
              <a:t>（离散值，无序）</a:t>
            </a:r>
            <a:endParaRPr lang="en-US" altLang="zh-CN" dirty="0" smtClean="0">
              <a:latin typeface="+mn-ea"/>
              <a:ea typeface="+mn-ea"/>
            </a:endParaRPr>
          </a:p>
          <a:p>
            <a:pPr lvl="1"/>
            <a:r>
              <a:rPr lang="zh-CN" altLang="en-US" dirty="0" smtClean="0">
                <a:latin typeface="+mn-ea"/>
                <a:ea typeface="+mn-ea"/>
              </a:rPr>
              <a:t>基于训练数据和类标号属性构建分类模型，使用建立的模型来分类新的数据</a:t>
            </a:r>
            <a:endParaRPr lang="en-US" altLang="zh-CN" dirty="0" smtClean="0">
              <a:latin typeface="+mn-ea"/>
              <a:ea typeface="+mn-ea"/>
            </a:endParaRPr>
          </a:p>
          <a:p>
            <a:r>
              <a:rPr lang="zh-CN" altLang="en-US" dirty="0" smtClean="0"/>
              <a:t>预测</a:t>
            </a:r>
            <a:endParaRPr lang="en-US" altLang="zh-CN" dirty="0" smtClean="0"/>
          </a:p>
          <a:p>
            <a:pPr lvl="1"/>
            <a:r>
              <a:rPr lang="zh-CN" altLang="en-US" dirty="0" smtClean="0"/>
              <a:t>构造模型预测一个</a:t>
            </a:r>
            <a:r>
              <a:rPr lang="zh-CN" altLang="en-US" dirty="0" smtClean="0">
                <a:latin typeface="华文楷体" pitchFamily="2" charset="-122"/>
                <a:ea typeface="华文楷体" pitchFamily="2" charset="-122"/>
              </a:rPr>
              <a:t>连续值函数</a:t>
            </a:r>
            <a:r>
              <a:rPr lang="zh-CN" altLang="en-US" dirty="0" smtClean="0"/>
              <a:t>或</a:t>
            </a:r>
            <a:r>
              <a:rPr lang="zh-CN" altLang="en-US" dirty="0" smtClean="0">
                <a:latin typeface="华文楷体" pitchFamily="2" charset="-122"/>
                <a:ea typeface="华文楷体" pitchFamily="2" charset="-122"/>
              </a:rPr>
              <a:t>有序值</a:t>
            </a:r>
            <a:r>
              <a:rPr lang="zh-CN" altLang="en-US" dirty="0" smtClean="0">
                <a:latin typeface="+mn-ea"/>
                <a:ea typeface="+mn-ea"/>
              </a:rPr>
              <a:t>，比如预测未知或者丢失的数据</a:t>
            </a:r>
            <a:endParaRPr lang="en-US" altLang="zh-CN" dirty="0" smtClean="0">
              <a:latin typeface="+mn-ea"/>
              <a:ea typeface="+mn-ea"/>
            </a:endParaRPr>
          </a:p>
          <a:p>
            <a:r>
              <a:rPr lang="zh-CN" altLang="en-US" dirty="0" smtClean="0">
                <a:latin typeface="+mn-ea"/>
              </a:rPr>
              <a:t>典型应用</a:t>
            </a:r>
            <a:endParaRPr lang="en-US" altLang="zh-CN" dirty="0" smtClean="0">
              <a:latin typeface="+mn-ea"/>
            </a:endParaRPr>
          </a:p>
          <a:p>
            <a:pPr lvl="1"/>
            <a:r>
              <a:rPr lang="zh-CN" altLang="en-US" dirty="0" smtClean="0">
                <a:latin typeface="+mn-ea"/>
                <a:ea typeface="+mn-ea"/>
              </a:rPr>
              <a:t>信用评估</a:t>
            </a:r>
            <a:endParaRPr lang="en-US" altLang="zh-CN" dirty="0" smtClean="0">
              <a:latin typeface="+mn-ea"/>
              <a:ea typeface="+mn-ea"/>
            </a:endParaRPr>
          </a:p>
          <a:p>
            <a:pPr lvl="1"/>
            <a:r>
              <a:rPr lang="zh-CN" altLang="en-US" dirty="0" smtClean="0">
                <a:latin typeface="+mn-ea"/>
                <a:ea typeface="+mn-ea"/>
              </a:rPr>
              <a:t>医疗诊断</a:t>
            </a:r>
            <a:endParaRPr lang="en-US" altLang="zh-CN" dirty="0" smtClean="0">
              <a:latin typeface="+mn-ea"/>
              <a:ea typeface="+mn-ea"/>
            </a:endParaRPr>
          </a:p>
          <a:p>
            <a:pPr lvl="1"/>
            <a:r>
              <a:rPr lang="zh-CN" altLang="en-US" dirty="0" smtClean="0">
                <a:latin typeface="+mn-ea"/>
                <a:ea typeface="+mn-ea"/>
              </a:rPr>
              <a:t>欺诈检测</a:t>
            </a:r>
            <a:endParaRPr lang="en-US" altLang="zh-CN" dirty="0" smtClean="0">
              <a:latin typeface="+mn-ea"/>
              <a:ea typeface="+mn-ea"/>
            </a:endParaRPr>
          </a:p>
          <a:p>
            <a:pPr lvl="1"/>
            <a:r>
              <a:rPr lang="zh-CN" altLang="en-US" dirty="0" smtClean="0">
                <a:latin typeface="+mn-ea"/>
                <a:ea typeface="+mn-ea"/>
              </a:rPr>
              <a:t>信号识别</a:t>
            </a:r>
            <a:endParaRPr lang="zh-CN" altLang="en-US" dirty="0">
              <a:latin typeface="+mn-ea"/>
              <a:ea typeface="+mn-ea"/>
            </a:endParaRPr>
          </a:p>
        </p:txBody>
      </p:sp>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6</a:t>
            </a:fld>
            <a:endParaRPr lang="en-US" altLang="zh-CN" dirty="0"/>
          </a:p>
        </p:txBody>
      </p:sp>
    </p:spTree>
    <p:extLst>
      <p:ext uri="{BB962C8B-B14F-4D97-AF65-F5344CB8AC3E}">
        <p14:creationId xmlns:p14="http://schemas.microsoft.com/office/powerpoint/2010/main" val="3937671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分类过程</a:t>
            </a:r>
            <a:r>
              <a:rPr lang="en-US" altLang="zh-CN" dirty="0" smtClean="0"/>
              <a:t>—</a:t>
            </a:r>
            <a:r>
              <a:rPr lang="zh-CN" altLang="en-US" dirty="0" smtClean="0"/>
              <a:t>分两步走</a:t>
            </a:r>
            <a:endParaRPr lang="zh-CN" altLang="en-US" dirty="0"/>
          </a:p>
        </p:txBody>
      </p:sp>
      <p:sp>
        <p:nvSpPr>
          <p:cNvPr id="3" name="内容占位符 2"/>
          <p:cNvSpPr>
            <a:spLocks noGrp="1"/>
          </p:cNvSpPr>
          <p:nvPr>
            <p:ph idx="1"/>
          </p:nvPr>
        </p:nvSpPr>
        <p:spPr/>
        <p:txBody>
          <a:bodyPr/>
          <a:lstStyle/>
          <a:p>
            <a:r>
              <a:rPr lang="zh-CN" altLang="en-US" dirty="0" smtClean="0"/>
              <a:t>模型构建：描述预先分类的集合</a:t>
            </a:r>
            <a:endParaRPr lang="en-US" altLang="zh-CN" dirty="0" smtClean="0"/>
          </a:p>
          <a:p>
            <a:pPr lvl="1"/>
            <a:r>
              <a:rPr lang="zh-CN" altLang="en-US" dirty="0" smtClean="0"/>
              <a:t>根据类标号属性确定分类，假定每个元组（样本）属于一个预先定义的分类</a:t>
            </a:r>
            <a:endParaRPr lang="en-US" altLang="zh-CN" dirty="0" smtClean="0"/>
          </a:p>
          <a:p>
            <a:pPr lvl="1"/>
            <a:r>
              <a:rPr lang="zh-CN" altLang="en-US" dirty="0" smtClean="0"/>
              <a:t>构成训练数据集的个体元组称作训练元组</a:t>
            </a:r>
            <a:endParaRPr lang="en-US" altLang="zh-CN" dirty="0" smtClean="0"/>
          </a:p>
          <a:p>
            <a:pPr lvl="1"/>
            <a:r>
              <a:rPr lang="zh-CN" altLang="en-US" dirty="0" smtClean="0"/>
              <a:t>模型由分类规则，决策树，数学方程等来表示</a:t>
            </a:r>
            <a:endParaRPr lang="en-US" altLang="zh-CN" dirty="0" smtClean="0"/>
          </a:p>
          <a:p>
            <a:r>
              <a:rPr lang="zh-CN" altLang="en-US" dirty="0" smtClean="0"/>
              <a:t>模型应用：分类未知数据</a:t>
            </a:r>
            <a:endParaRPr lang="en-US" altLang="zh-CN" dirty="0" smtClean="0"/>
          </a:p>
          <a:p>
            <a:pPr lvl="1"/>
            <a:r>
              <a:rPr lang="zh-CN" altLang="en-US" dirty="0" smtClean="0"/>
              <a:t>评估模型准确率</a:t>
            </a:r>
            <a:endParaRPr lang="en-US" altLang="zh-CN" dirty="0" smtClean="0"/>
          </a:p>
          <a:p>
            <a:pPr lvl="2"/>
            <a:r>
              <a:rPr lang="zh-CN" altLang="en-US" dirty="0" smtClean="0"/>
              <a:t>用已知分类的测试样本与模型输出的结果进行比较</a:t>
            </a:r>
            <a:endParaRPr lang="en-US" altLang="zh-CN" dirty="0" smtClean="0"/>
          </a:p>
          <a:p>
            <a:pPr lvl="2"/>
            <a:r>
              <a:rPr lang="zh-CN" altLang="en-US" dirty="0" smtClean="0"/>
              <a:t>准确率是分类器正确分类的检验元组所占的百分比</a:t>
            </a:r>
            <a:endParaRPr lang="en-US" altLang="zh-CN" dirty="0" smtClean="0"/>
          </a:p>
          <a:p>
            <a:pPr lvl="2"/>
            <a:r>
              <a:rPr lang="zh-CN" altLang="en-US" dirty="0" smtClean="0"/>
              <a:t>检验集独立于训练元组</a:t>
            </a:r>
            <a:endParaRPr lang="en-US" altLang="zh-CN" dirty="0" smtClean="0"/>
          </a:p>
          <a:p>
            <a:pPr lvl="1"/>
            <a:r>
              <a:rPr lang="zh-CN" altLang="en-US" dirty="0" smtClean="0"/>
              <a:t>如果认为分类器的准确率可以接受，就可以用它对类标号未知的未来数据元组进行分类</a:t>
            </a:r>
            <a:endParaRPr lang="zh-CN" altLang="en-US" dirty="0"/>
          </a:p>
        </p:txBody>
      </p:sp>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7</a:t>
            </a:fld>
            <a:endParaRPr lang="en-US" altLang="zh-CN" dirty="0"/>
          </a:p>
        </p:txBody>
      </p:sp>
    </p:spTree>
    <p:extLst>
      <p:ext uri="{BB962C8B-B14F-4D97-AF65-F5344CB8AC3E}">
        <p14:creationId xmlns:p14="http://schemas.microsoft.com/office/powerpoint/2010/main" val="969577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过程一：模型构建</a:t>
            </a:r>
            <a:endParaRPr lang="zh-CN" altLang="en-US" dirty="0"/>
          </a:p>
        </p:txBody>
      </p:sp>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8</a:t>
            </a:fld>
            <a:endParaRPr lang="en-US" altLang="zh-CN" dirty="0"/>
          </a:p>
        </p:txBody>
      </p:sp>
      <p:grpSp>
        <p:nvGrpSpPr>
          <p:cNvPr id="7" name="Group 3"/>
          <p:cNvGrpSpPr>
            <a:grpSpLocks/>
          </p:cNvGrpSpPr>
          <p:nvPr/>
        </p:nvGrpSpPr>
        <p:grpSpPr bwMode="auto">
          <a:xfrm>
            <a:off x="1976438" y="1674707"/>
            <a:ext cx="1698625" cy="1506538"/>
            <a:chOff x="1283" y="1118"/>
            <a:chExt cx="1070" cy="949"/>
          </a:xfrm>
        </p:grpSpPr>
        <p:pic>
          <p:nvPicPr>
            <p:cNvPr id="8"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3" y="1118"/>
              <a:ext cx="107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5"/>
            <p:cNvSpPr>
              <a:spLocks noChangeArrowheads="1"/>
            </p:cNvSpPr>
            <p:nvPr/>
          </p:nvSpPr>
          <p:spPr bwMode="auto">
            <a:xfrm>
              <a:off x="1347" y="1395"/>
              <a:ext cx="934"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eaLnBrk="0" hangingPunct="0"/>
              <a:r>
                <a:rPr lang="en-US" altLang="zh-CN" sz="2400" dirty="0">
                  <a:latin typeface="+mn-ea"/>
                  <a:ea typeface="+mn-ea"/>
                </a:rPr>
                <a:t>Training</a:t>
              </a:r>
            </a:p>
            <a:p>
              <a:pPr algn="ctr" eaLnBrk="0" hangingPunct="0"/>
              <a:r>
                <a:rPr lang="en-US" altLang="zh-CN" sz="2400" dirty="0">
                  <a:latin typeface="+mn-ea"/>
                  <a:ea typeface="+mn-ea"/>
                </a:rPr>
                <a:t>Data</a:t>
              </a:r>
            </a:p>
          </p:txBody>
        </p:sp>
      </p:grpSp>
      <p:graphicFrame>
        <p:nvGraphicFramePr>
          <p:cNvPr id="10" name="Object 6"/>
          <p:cNvGraphicFramePr>
            <a:graphicFrameLocks/>
          </p:cNvGraphicFramePr>
          <p:nvPr>
            <p:extLst>
              <p:ext uri="{D42A27DB-BD31-4B8C-83A1-F6EECF244321}">
                <p14:modId xmlns:p14="http://schemas.microsoft.com/office/powerpoint/2010/main" val="419516869"/>
              </p:ext>
            </p:extLst>
          </p:nvPr>
        </p:nvGraphicFramePr>
        <p:xfrm>
          <a:off x="228600" y="3725757"/>
          <a:ext cx="5267325" cy="2419350"/>
        </p:xfrm>
        <a:graphic>
          <a:graphicData uri="http://schemas.openxmlformats.org/presentationml/2006/ole">
            <mc:AlternateContent xmlns:mc="http://schemas.openxmlformats.org/markup-compatibility/2006">
              <mc:Choice xmlns:v="urn:schemas-microsoft-com:vml" Requires="v">
                <p:oleObj spid="_x0000_s1152" name="工作表" r:id="rId5" imgW="5267206" imgH="2419471" progId="Excel.Sheet.8">
                  <p:embed/>
                </p:oleObj>
              </mc:Choice>
              <mc:Fallback>
                <p:oleObj name="工作表" r:id="rId5" imgW="5267206" imgH="2419471" progId="Excel.Sheet.8">
                  <p:embed/>
                  <p:pic>
                    <p:nvPicPr>
                      <p:cNvPr id="0" name=""/>
                      <p:cNvPicPr>
                        <a:picLocks noChangeArrowheads="1"/>
                      </p:cNvPicPr>
                      <p:nvPr/>
                    </p:nvPicPr>
                    <p:blipFill>
                      <a:blip r:embed="rId6"/>
                      <a:srcRect/>
                      <a:stretch>
                        <a:fillRect/>
                      </a:stretch>
                    </p:blipFill>
                    <p:spPr bwMode="auto">
                      <a:xfrm>
                        <a:off x="228600" y="3725757"/>
                        <a:ext cx="5267325"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Line 7"/>
          <p:cNvSpPr>
            <a:spLocks noChangeShapeType="1"/>
          </p:cNvSpPr>
          <p:nvPr/>
        </p:nvSpPr>
        <p:spPr bwMode="auto">
          <a:xfrm flipH="1">
            <a:off x="246062" y="3011382"/>
            <a:ext cx="1730375" cy="700088"/>
          </a:xfrm>
          <a:prstGeom prst="line">
            <a:avLst/>
          </a:prstGeom>
          <a:noFill/>
          <a:ln w="2857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8"/>
          <p:cNvSpPr>
            <a:spLocks noChangeShapeType="1"/>
          </p:cNvSpPr>
          <p:nvPr/>
        </p:nvSpPr>
        <p:spPr bwMode="auto">
          <a:xfrm>
            <a:off x="3676650" y="3011382"/>
            <a:ext cx="1749425" cy="700088"/>
          </a:xfrm>
          <a:prstGeom prst="line">
            <a:avLst/>
          </a:prstGeom>
          <a:noFill/>
          <a:ln w="2857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9"/>
          <p:cNvSpPr>
            <a:spLocks noChangeArrowheads="1"/>
          </p:cNvSpPr>
          <p:nvPr/>
        </p:nvSpPr>
        <p:spPr bwMode="auto">
          <a:xfrm>
            <a:off x="6263228" y="1524000"/>
            <a:ext cx="2186496" cy="831639"/>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lIns="92075" tIns="46038" rIns="92075" bIns="46038" anchor="ctr">
            <a:spAutoFit/>
          </a:bodyPr>
          <a:lstStyle/>
          <a:p>
            <a:pPr algn="ctr" eaLnBrk="0" hangingPunct="0"/>
            <a:r>
              <a:rPr lang="en-US" altLang="zh-CN" sz="2400" dirty="0">
                <a:solidFill>
                  <a:schemeClr val="bg1"/>
                </a:solidFill>
                <a:latin typeface="+mn-ea"/>
                <a:ea typeface="+mn-ea"/>
              </a:rPr>
              <a:t>Classification</a:t>
            </a:r>
          </a:p>
          <a:p>
            <a:pPr algn="ctr" eaLnBrk="0" hangingPunct="0"/>
            <a:r>
              <a:rPr lang="en-US" altLang="zh-CN" sz="2400" dirty="0">
                <a:solidFill>
                  <a:schemeClr val="bg1"/>
                </a:solidFill>
                <a:latin typeface="+mn-ea"/>
                <a:ea typeface="+mn-ea"/>
              </a:rPr>
              <a:t>Algorithms</a:t>
            </a:r>
          </a:p>
        </p:txBody>
      </p:sp>
      <p:sp>
        <p:nvSpPr>
          <p:cNvPr id="14" name="AutoShape 10"/>
          <p:cNvSpPr>
            <a:spLocks noChangeArrowheads="1"/>
          </p:cNvSpPr>
          <p:nvPr/>
        </p:nvSpPr>
        <p:spPr bwMode="auto">
          <a:xfrm rot="20460000">
            <a:off x="4175125" y="1974745"/>
            <a:ext cx="1657350" cy="484187"/>
          </a:xfrm>
          <a:prstGeom prst="rightArrow">
            <a:avLst>
              <a:gd name="adj1" fmla="val 50000"/>
              <a:gd name="adj2" fmla="val 85606"/>
            </a:avLst>
          </a:prstGeom>
          <a:solidFill>
            <a:srgbClr val="2597B8"/>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 name="Group 12"/>
          <p:cNvGrpSpPr>
            <a:grpSpLocks/>
          </p:cNvGrpSpPr>
          <p:nvPr/>
        </p:nvGrpSpPr>
        <p:grpSpPr bwMode="auto">
          <a:xfrm>
            <a:off x="6418263" y="3116157"/>
            <a:ext cx="1889125" cy="1506538"/>
            <a:chOff x="4081" y="2026"/>
            <a:chExt cx="1190" cy="949"/>
          </a:xfrm>
        </p:grpSpPr>
        <p:pic>
          <p:nvPicPr>
            <p:cNvPr id="16" name="Picture 1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81" y="2026"/>
              <a:ext cx="119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4"/>
            <p:cNvSpPr>
              <a:spLocks noChangeArrowheads="1"/>
            </p:cNvSpPr>
            <p:nvPr/>
          </p:nvSpPr>
          <p:spPr bwMode="auto">
            <a:xfrm>
              <a:off x="4175" y="2303"/>
              <a:ext cx="991"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r>
                <a:rPr lang="en-US" altLang="zh-CN" sz="2400">
                  <a:latin typeface="+mn-ea"/>
                  <a:ea typeface="+mn-ea"/>
                </a:rPr>
                <a:t>Classifier</a:t>
              </a:r>
            </a:p>
            <a:p>
              <a:pPr algn="ctr" eaLnBrk="0" hangingPunct="0"/>
              <a:r>
                <a:rPr lang="en-US" altLang="zh-CN" sz="2400">
                  <a:latin typeface="+mn-ea"/>
                  <a:ea typeface="+mn-ea"/>
                </a:rPr>
                <a:t>(Model)</a:t>
              </a:r>
            </a:p>
          </p:txBody>
        </p:sp>
      </p:grpSp>
      <p:sp>
        <p:nvSpPr>
          <p:cNvPr id="19" name="AutoShape 17"/>
          <p:cNvSpPr>
            <a:spLocks noChangeArrowheads="1"/>
          </p:cNvSpPr>
          <p:nvPr/>
        </p:nvSpPr>
        <p:spPr bwMode="auto">
          <a:xfrm>
            <a:off x="7083425" y="2476395"/>
            <a:ext cx="546100" cy="592137"/>
          </a:xfrm>
          <a:prstGeom prst="downArrow">
            <a:avLst>
              <a:gd name="adj1" fmla="val 50000"/>
              <a:gd name="adj2" fmla="val 27118"/>
            </a:avLst>
          </a:prstGeom>
          <a:solidFill>
            <a:srgbClr val="2597B8"/>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Rectangle 11"/>
          <p:cNvSpPr>
            <a:spLocks noChangeArrowheads="1"/>
          </p:cNvSpPr>
          <p:nvPr/>
        </p:nvSpPr>
        <p:spPr bwMode="auto">
          <a:xfrm>
            <a:off x="5654675" y="5211247"/>
            <a:ext cx="3339697" cy="1200971"/>
          </a:xfrm>
          <a:prstGeom prst="rect">
            <a:avLst/>
          </a:prstGeom>
          <a:solidFill>
            <a:srgbClr val="FF7600"/>
          </a:solidFill>
          <a:ln w="12700">
            <a:solidFill>
              <a:schemeClr val="tx1"/>
            </a:solidFill>
            <a:miter lim="800000"/>
            <a:headEnd/>
            <a:tailEnd/>
          </a:ln>
          <a:effectLst>
            <a:outerShdw blurRad="50800" dist="38100" dir="5400000" algn="t" rotWithShape="0">
              <a:prstClr val="black">
                <a:alpha val="40000"/>
              </a:prstClr>
            </a:outerShdw>
          </a:effectLst>
        </p:spPr>
        <p:txBody>
          <a:bodyPr wrap="none" lIns="92075" tIns="46038" rIns="92075" bIns="46038" anchor="ctr">
            <a:spAutoFit/>
          </a:bodyPr>
          <a:lstStyle/>
          <a:p>
            <a:pPr eaLnBrk="0" hangingPunct="0"/>
            <a:r>
              <a:rPr lang="en-US" altLang="zh-CN" sz="2400" dirty="0">
                <a:solidFill>
                  <a:schemeClr val="bg1"/>
                </a:solidFill>
                <a:latin typeface="+mn-ea"/>
                <a:ea typeface="+mn-ea"/>
              </a:rPr>
              <a:t>IF rank = ‘professor’</a:t>
            </a:r>
          </a:p>
          <a:p>
            <a:pPr eaLnBrk="0" hangingPunct="0"/>
            <a:r>
              <a:rPr lang="en-US" altLang="zh-CN" sz="2400" dirty="0">
                <a:solidFill>
                  <a:schemeClr val="bg1"/>
                </a:solidFill>
                <a:latin typeface="+mn-ea"/>
                <a:ea typeface="+mn-ea"/>
              </a:rPr>
              <a:t>OR years &gt; 6</a:t>
            </a:r>
          </a:p>
          <a:p>
            <a:pPr eaLnBrk="0" hangingPunct="0"/>
            <a:r>
              <a:rPr lang="en-US" altLang="zh-CN" sz="2400" dirty="0">
                <a:solidFill>
                  <a:schemeClr val="bg1"/>
                </a:solidFill>
                <a:latin typeface="+mn-ea"/>
                <a:ea typeface="+mn-ea"/>
              </a:rPr>
              <a:t>THEN tenured = ‘yes’ </a:t>
            </a:r>
          </a:p>
        </p:txBody>
      </p:sp>
      <p:sp>
        <p:nvSpPr>
          <p:cNvPr id="22" name="Line 15"/>
          <p:cNvSpPr>
            <a:spLocks noChangeShapeType="1"/>
          </p:cNvSpPr>
          <p:nvPr/>
        </p:nvSpPr>
        <p:spPr bwMode="auto">
          <a:xfrm flipH="1">
            <a:off x="5654673" y="4443308"/>
            <a:ext cx="763589" cy="767940"/>
          </a:xfrm>
          <a:prstGeom prst="line">
            <a:avLst/>
          </a:prstGeom>
          <a:noFill/>
          <a:ln w="2857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6"/>
          <p:cNvSpPr>
            <a:spLocks noChangeShapeType="1"/>
          </p:cNvSpPr>
          <p:nvPr/>
        </p:nvSpPr>
        <p:spPr bwMode="auto">
          <a:xfrm>
            <a:off x="8307388" y="4443308"/>
            <a:ext cx="686983" cy="767940"/>
          </a:xfrm>
          <a:prstGeom prst="line">
            <a:avLst/>
          </a:prstGeom>
          <a:noFill/>
          <a:ln w="2857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309111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过程二：应用模型</a:t>
            </a:r>
            <a:endParaRPr lang="zh-CN" altLang="en-US" dirty="0"/>
          </a:p>
        </p:txBody>
      </p:sp>
      <p:sp>
        <p:nvSpPr>
          <p:cNvPr id="4" name="灯片编号占位符 3"/>
          <p:cNvSpPr>
            <a:spLocks noGrp="1"/>
          </p:cNvSpPr>
          <p:nvPr>
            <p:ph type="sldNum" sz="quarter" idx="10"/>
          </p:nvPr>
        </p:nvSpPr>
        <p:spPr/>
        <p:txBody>
          <a:bodyPr/>
          <a:lstStyle/>
          <a:p>
            <a:pPr>
              <a:defRPr/>
            </a:pPr>
            <a:fld id="{747FB4B1-925C-46F1-BBAB-0281456B136C}" type="slidenum">
              <a:rPr lang="zh-CN" altLang="en-US" smtClean="0"/>
              <a:pPr>
                <a:defRPr/>
              </a:pPr>
              <a:t>9</a:t>
            </a:fld>
            <a:endParaRPr lang="en-US" altLang="zh-CN" dirty="0"/>
          </a:p>
        </p:txBody>
      </p:sp>
      <p:grpSp>
        <p:nvGrpSpPr>
          <p:cNvPr id="5" name="Group 3"/>
          <p:cNvGrpSpPr>
            <a:grpSpLocks/>
          </p:cNvGrpSpPr>
          <p:nvPr/>
        </p:nvGrpSpPr>
        <p:grpSpPr bwMode="auto">
          <a:xfrm>
            <a:off x="4445000" y="1371600"/>
            <a:ext cx="1889125" cy="1506537"/>
            <a:chOff x="2800" y="989"/>
            <a:chExt cx="1190" cy="949"/>
          </a:xfrm>
        </p:grpSpPr>
        <p:pic>
          <p:nvPicPr>
            <p:cNvPr id="6"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0" y="989"/>
              <a:ext cx="1190" cy="949"/>
            </a:xfrm>
            <a:prstGeom prst="rect">
              <a:avLst/>
            </a:prstGeom>
            <a:noFill/>
            <a:ln w="285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5"/>
            <p:cNvSpPr>
              <a:spLocks noChangeArrowheads="1"/>
            </p:cNvSpPr>
            <p:nvPr/>
          </p:nvSpPr>
          <p:spPr bwMode="auto">
            <a:xfrm>
              <a:off x="2894" y="1382"/>
              <a:ext cx="991" cy="291"/>
            </a:xfrm>
            <a:prstGeom prst="rect">
              <a:avLst/>
            </a:prstGeom>
            <a:noFill/>
            <a:ln w="285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r>
                <a:rPr lang="en-US" altLang="zh-CN" sz="2400" dirty="0">
                  <a:latin typeface="+mn-ea"/>
                  <a:ea typeface="+mn-ea"/>
                </a:rPr>
                <a:t>Classifier</a:t>
              </a:r>
            </a:p>
          </p:txBody>
        </p:sp>
      </p:grpSp>
      <p:grpSp>
        <p:nvGrpSpPr>
          <p:cNvPr id="8" name="Group 6"/>
          <p:cNvGrpSpPr>
            <a:grpSpLocks/>
          </p:cNvGrpSpPr>
          <p:nvPr/>
        </p:nvGrpSpPr>
        <p:grpSpPr bwMode="auto">
          <a:xfrm>
            <a:off x="2157413" y="2536825"/>
            <a:ext cx="1698625" cy="1506537"/>
            <a:chOff x="1359" y="1723"/>
            <a:chExt cx="1070" cy="949"/>
          </a:xfrm>
        </p:grpSpPr>
        <p:pic>
          <p:nvPicPr>
            <p:cNvPr id="9"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59" y="1723"/>
              <a:ext cx="1070" cy="949"/>
            </a:xfrm>
            <a:prstGeom prst="rect">
              <a:avLst/>
            </a:prstGeom>
            <a:noFill/>
            <a:ln w="285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8"/>
            <p:cNvSpPr>
              <a:spLocks noChangeArrowheads="1"/>
            </p:cNvSpPr>
            <p:nvPr/>
          </p:nvSpPr>
          <p:spPr bwMode="auto">
            <a:xfrm>
              <a:off x="1423" y="2000"/>
              <a:ext cx="934" cy="524"/>
            </a:xfrm>
            <a:prstGeom prst="rect">
              <a:avLst/>
            </a:prstGeom>
            <a:noFill/>
            <a:ln w="285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eaLnBrk="0" hangingPunct="0"/>
              <a:r>
                <a:rPr lang="en-US" altLang="zh-CN" sz="2400">
                  <a:latin typeface="+mn-ea"/>
                  <a:ea typeface="+mn-ea"/>
                </a:rPr>
                <a:t>Testing</a:t>
              </a:r>
            </a:p>
            <a:p>
              <a:pPr algn="ctr" eaLnBrk="0" hangingPunct="0"/>
              <a:r>
                <a:rPr lang="en-US" altLang="zh-CN" sz="2400">
                  <a:latin typeface="+mn-ea"/>
                  <a:ea typeface="+mn-ea"/>
                </a:rPr>
                <a:t>Data</a:t>
              </a:r>
            </a:p>
          </p:txBody>
        </p:sp>
      </p:grpSp>
      <p:graphicFrame>
        <p:nvGraphicFramePr>
          <p:cNvPr id="11" name="Object 9"/>
          <p:cNvGraphicFramePr>
            <a:graphicFrameLocks/>
          </p:cNvGraphicFramePr>
          <p:nvPr>
            <p:extLst>
              <p:ext uri="{D42A27DB-BD31-4B8C-83A1-F6EECF244321}">
                <p14:modId xmlns:p14="http://schemas.microsoft.com/office/powerpoint/2010/main" val="3181944954"/>
              </p:ext>
            </p:extLst>
          </p:nvPr>
        </p:nvGraphicFramePr>
        <p:xfrm>
          <a:off x="457200" y="4602162"/>
          <a:ext cx="5372100" cy="1781175"/>
        </p:xfrm>
        <a:graphic>
          <a:graphicData uri="http://schemas.openxmlformats.org/presentationml/2006/ole">
            <mc:AlternateContent xmlns:mc="http://schemas.openxmlformats.org/markup-compatibility/2006">
              <mc:Choice xmlns:v="urn:schemas-microsoft-com:vml" Requires="v">
                <p:oleObj spid="_x0000_s2174" name="工作表" r:id="rId6" imgW="5372063" imgH="1781176" progId="Excel.Sheet.8">
                  <p:embed/>
                </p:oleObj>
              </mc:Choice>
              <mc:Fallback>
                <p:oleObj name="工作表" r:id="rId6" imgW="5372063" imgH="1781176" progId="Excel.Sheet.8">
                  <p:embed/>
                  <p:pic>
                    <p:nvPicPr>
                      <p:cNvPr id="0" name=""/>
                      <p:cNvPicPr>
                        <a:picLocks noChangeArrowheads="1"/>
                      </p:cNvPicPr>
                      <p:nvPr/>
                    </p:nvPicPr>
                    <p:blipFill>
                      <a:blip r:embed="rId7"/>
                      <a:srcRect/>
                      <a:stretch>
                        <a:fillRect/>
                      </a:stretch>
                    </p:blipFill>
                    <p:spPr bwMode="auto">
                      <a:xfrm>
                        <a:off x="457200" y="4602162"/>
                        <a:ext cx="537210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Line 10"/>
          <p:cNvSpPr>
            <a:spLocks noChangeShapeType="1"/>
          </p:cNvSpPr>
          <p:nvPr/>
        </p:nvSpPr>
        <p:spPr bwMode="auto">
          <a:xfrm flipH="1">
            <a:off x="427037" y="3808412"/>
            <a:ext cx="1730375" cy="765175"/>
          </a:xfrm>
          <a:prstGeom prst="line">
            <a:avLst/>
          </a:prstGeom>
          <a:noFill/>
          <a:ln w="2857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ea"/>
              <a:ea typeface="+mn-ea"/>
            </a:endParaRPr>
          </a:p>
        </p:txBody>
      </p:sp>
      <p:sp>
        <p:nvSpPr>
          <p:cNvPr id="13" name="Line 11"/>
          <p:cNvSpPr>
            <a:spLocks noChangeShapeType="1"/>
          </p:cNvSpPr>
          <p:nvPr/>
        </p:nvSpPr>
        <p:spPr bwMode="auto">
          <a:xfrm>
            <a:off x="3811589" y="3808412"/>
            <a:ext cx="1979612" cy="765175"/>
          </a:xfrm>
          <a:prstGeom prst="line">
            <a:avLst/>
          </a:prstGeom>
          <a:noFill/>
          <a:ln w="2857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ea"/>
              <a:ea typeface="+mn-ea"/>
            </a:endParaRPr>
          </a:p>
        </p:txBody>
      </p:sp>
      <p:sp>
        <p:nvSpPr>
          <p:cNvPr id="14" name="AutoShape 12"/>
          <p:cNvSpPr>
            <a:spLocks noChangeArrowheads="1"/>
          </p:cNvSpPr>
          <p:nvPr/>
        </p:nvSpPr>
        <p:spPr bwMode="auto">
          <a:xfrm>
            <a:off x="7793038" y="4802187"/>
            <a:ext cx="546100" cy="592138"/>
          </a:xfrm>
          <a:prstGeom prst="downArrow">
            <a:avLst>
              <a:gd name="adj1" fmla="val 50000"/>
              <a:gd name="adj2" fmla="val 27118"/>
            </a:avLst>
          </a:prstGeom>
          <a:solidFill>
            <a:srgbClr val="2597B8"/>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ea"/>
              <a:ea typeface="+mn-ea"/>
            </a:endParaRPr>
          </a:p>
        </p:txBody>
      </p:sp>
      <p:sp>
        <p:nvSpPr>
          <p:cNvPr id="15" name="Freeform 13"/>
          <p:cNvSpPr>
            <a:spLocks/>
          </p:cNvSpPr>
          <p:nvPr/>
        </p:nvSpPr>
        <p:spPr bwMode="auto">
          <a:xfrm>
            <a:off x="6523038" y="1974850"/>
            <a:ext cx="941387" cy="766762"/>
          </a:xfrm>
          <a:custGeom>
            <a:avLst/>
            <a:gdLst>
              <a:gd name="T0" fmla="*/ 0 w 593"/>
              <a:gd name="T1" fmla="*/ 34 h 483"/>
              <a:gd name="T2" fmla="*/ 200 w 593"/>
              <a:gd name="T3" fmla="*/ 0 h 483"/>
              <a:gd name="T4" fmla="*/ 159 w 593"/>
              <a:gd name="T5" fmla="*/ 58 h 483"/>
              <a:gd name="T6" fmla="*/ 515 w 593"/>
              <a:gd name="T7" fmla="*/ 306 h 483"/>
              <a:gd name="T8" fmla="*/ 555 w 593"/>
              <a:gd name="T9" fmla="*/ 248 h 483"/>
              <a:gd name="T10" fmla="*/ 592 w 593"/>
              <a:gd name="T11" fmla="*/ 448 h 483"/>
              <a:gd name="T12" fmla="*/ 392 w 593"/>
              <a:gd name="T13" fmla="*/ 482 h 483"/>
              <a:gd name="T14" fmla="*/ 433 w 593"/>
              <a:gd name="T15" fmla="*/ 424 h 483"/>
              <a:gd name="T16" fmla="*/ 77 w 593"/>
              <a:gd name="T17" fmla="*/ 176 h 483"/>
              <a:gd name="T18" fmla="*/ 37 w 593"/>
              <a:gd name="T19" fmla="*/ 234 h 483"/>
              <a:gd name="T20" fmla="*/ 0 w 593"/>
              <a:gd name="T21" fmla="*/ 34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3" h="483">
                <a:moveTo>
                  <a:pt x="0" y="34"/>
                </a:moveTo>
                <a:lnTo>
                  <a:pt x="200" y="0"/>
                </a:lnTo>
                <a:lnTo>
                  <a:pt x="159" y="58"/>
                </a:lnTo>
                <a:lnTo>
                  <a:pt x="515" y="306"/>
                </a:lnTo>
                <a:lnTo>
                  <a:pt x="555" y="248"/>
                </a:lnTo>
                <a:lnTo>
                  <a:pt x="592" y="448"/>
                </a:lnTo>
                <a:lnTo>
                  <a:pt x="392" y="482"/>
                </a:lnTo>
                <a:lnTo>
                  <a:pt x="433" y="424"/>
                </a:lnTo>
                <a:lnTo>
                  <a:pt x="77" y="176"/>
                </a:lnTo>
                <a:lnTo>
                  <a:pt x="37" y="234"/>
                </a:lnTo>
                <a:lnTo>
                  <a:pt x="0" y="34"/>
                </a:lnTo>
              </a:path>
            </a:pathLst>
          </a:custGeom>
          <a:solidFill>
            <a:srgbClr val="2597B8"/>
          </a:solidFill>
          <a:ln w="28575" cap="rnd"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latin typeface="+mn-ea"/>
              <a:ea typeface="+mn-ea"/>
            </a:endParaRPr>
          </a:p>
        </p:txBody>
      </p:sp>
      <p:grpSp>
        <p:nvGrpSpPr>
          <p:cNvPr id="16" name="Group 14"/>
          <p:cNvGrpSpPr>
            <a:grpSpLocks/>
          </p:cNvGrpSpPr>
          <p:nvPr/>
        </p:nvGrpSpPr>
        <p:grpSpPr bwMode="auto">
          <a:xfrm>
            <a:off x="6646863" y="2989262"/>
            <a:ext cx="1781175" cy="815975"/>
            <a:chOff x="4187" y="2008"/>
            <a:chExt cx="1122" cy="514"/>
          </a:xfrm>
        </p:grpSpPr>
        <p:pic>
          <p:nvPicPr>
            <p:cNvPr id="17" name="Picture 15"/>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87" y="2008"/>
              <a:ext cx="1122" cy="514"/>
            </a:xfrm>
            <a:prstGeom prst="rect">
              <a:avLst/>
            </a:prstGeom>
            <a:noFill/>
            <a:ln w="285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6"/>
            <p:cNvSpPr>
              <a:spLocks noChangeArrowheads="1"/>
            </p:cNvSpPr>
            <p:nvPr/>
          </p:nvSpPr>
          <p:spPr bwMode="auto">
            <a:xfrm>
              <a:off x="4196" y="2168"/>
              <a:ext cx="1097" cy="252"/>
            </a:xfrm>
            <a:prstGeom prst="rect">
              <a:avLst/>
            </a:prstGeom>
            <a:noFill/>
            <a:ln w="285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r>
                <a:rPr lang="en-US" altLang="zh-CN" sz="2000">
                  <a:latin typeface="+mn-ea"/>
                  <a:ea typeface="+mn-ea"/>
                </a:rPr>
                <a:t>Unseen Data</a:t>
              </a:r>
            </a:p>
          </p:txBody>
        </p:sp>
      </p:grpSp>
      <p:sp>
        <p:nvSpPr>
          <p:cNvPr id="19" name="Rectangle 17"/>
          <p:cNvSpPr>
            <a:spLocks noChangeArrowheads="1"/>
          </p:cNvSpPr>
          <p:nvPr/>
        </p:nvSpPr>
        <p:spPr bwMode="auto">
          <a:xfrm>
            <a:off x="6323094" y="4064000"/>
            <a:ext cx="2419188" cy="400752"/>
          </a:xfrm>
          <a:prstGeom prst="rect">
            <a:avLst/>
          </a:prstGeom>
          <a:solidFill>
            <a:srgbClr val="FF7600"/>
          </a:solidFill>
          <a:ln>
            <a:headEnd/>
            <a:tailEnd/>
          </a:ln>
        </p:spPr>
        <p:style>
          <a:lnRef idx="1">
            <a:schemeClr val="dk1"/>
          </a:lnRef>
          <a:fillRef idx="3">
            <a:schemeClr val="dk1"/>
          </a:fillRef>
          <a:effectRef idx="2">
            <a:schemeClr val="dk1"/>
          </a:effectRef>
          <a:fontRef idx="minor">
            <a:schemeClr val="lt1"/>
          </a:fontRef>
        </p:style>
        <p:txBody>
          <a:bodyPr wrap="none" lIns="92075" tIns="46038" rIns="92075" bIns="46038">
            <a:spAutoFit/>
          </a:bodyPr>
          <a:lstStyle/>
          <a:p>
            <a:pPr algn="ctr" eaLnBrk="0" hangingPunct="0"/>
            <a:r>
              <a:rPr lang="en-US" altLang="zh-CN" sz="2000" dirty="0">
                <a:solidFill>
                  <a:schemeClr val="bg1"/>
                </a:solidFill>
                <a:latin typeface="+mn-ea"/>
                <a:ea typeface="+mn-ea"/>
              </a:rPr>
              <a:t>(Jeff, Professor, 4)</a:t>
            </a:r>
          </a:p>
        </p:txBody>
      </p:sp>
      <p:sp>
        <p:nvSpPr>
          <p:cNvPr id="20" name="Line 18"/>
          <p:cNvSpPr>
            <a:spLocks noChangeShapeType="1"/>
          </p:cNvSpPr>
          <p:nvPr/>
        </p:nvSpPr>
        <p:spPr bwMode="auto">
          <a:xfrm flipH="1">
            <a:off x="6323093" y="3705225"/>
            <a:ext cx="315831" cy="358774"/>
          </a:xfrm>
          <a:prstGeom prst="line">
            <a:avLst/>
          </a:prstGeom>
          <a:noFill/>
          <a:ln w="2857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ea"/>
              <a:ea typeface="+mn-ea"/>
            </a:endParaRPr>
          </a:p>
        </p:txBody>
      </p:sp>
      <p:sp>
        <p:nvSpPr>
          <p:cNvPr id="21" name="Line 19"/>
          <p:cNvSpPr>
            <a:spLocks noChangeShapeType="1"/>
          </p:cNvSpPr>
          <p:nvPr/>
        </p:nvSpPr>
        <p:spPr bwMode="auto">
          <a:xfrm>
            <a:off x="8402639" y="3705224"/>
            <a:ext cx="339643" cy="358775"/>
          </a:xfrm>
          <a:prstGeom prst="line">
            <a:avLst/>
          </a:prstGeom>
          <a:noFill/>
          <a:ln w="2857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n-ea"/>
              <a:ea typeface="+mn-ea"/>
            </a:endParaRPr>
          </a:p>
        </p:txBody>
      </p:sp>
      <p:sp>
        <p:nvSpPr>
          <p:cNvPr id="22" name="Freeform 20"/>
          <p:cNvSpPr>
            <a:spLocks/>
          </p:cNvSpPr>
          <p:nvPr/>
        </p:nvSpPr>
        <p:spPr bwMode="auto">
          <a:xfrm>
            <a:off x="3360738" y="1833562"/>
            <a:ext cx="901700" cy="593725"/>
          </a:xfrm>
          <a:custGeom>
            <a:avLst/>
            <a:gdLst>
              <a:gd name="T0" fmla="*/ 567 w 568"/>
              <a:gd name="T1" fmla="*/ 59 h 374"/>
              <a:gd name="T2" fmla="*/ 503 w 568"/>
              <a:gd name="T3" fmla="*/ 220 h 374"/>
              <a:gd name="T4" fmla="*/ 478 w 568"/>
              <a:gd name="T5" fmla="*/ 165 h 374"/>
              <a:gd name="T6" fmla="*/ 138 w 568"/>
              <a:gd name="T7" fmla="*/ 318 h 374"/>
              <a:gd name="T8" fmla="*/ 163 w 568"/>
              <a:gd name="T9" fmla="*/ 373 h 374"/>
              <a:gd name="T10" fmla="*/ 0 w 568"/>
              <a:gd name="T11" fmla="*/ 314 h 374"/>
              <a:gd name="T12" fmla="*/ 64 w 568"/>
              <a:gd name="T13" fmla="*/ 153 h 374"/>
              <a:gd name="T14" fmla="*/ 89 w 568"/>
              <a:gd name="T15" fmla="*/ 208 h 374"/>
              <a:gd name="T16" fmla="*/ 429 w 568"/>
              <a:gd name="T17" fmla="*/ 55 h 374"/>
              <a:gd name="T18" fmla="*/ 404 w 568"/>
              <a:gd name="T19" fmla="*/ 0 h 374"/>
              <a:gd name="T20" fmla="*/ 567 w 568"/>
              <a:gd name="T21" fmla="*/ 59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8" h="374">
                <a:moveTo>
                  <a:pt x="567" y="59"/>
                </a:moveTo>
                <a:lnTo>
                  <a:pt x="503" y="220"/>
                </a:lnTo>
                <a:lnTo>
                  <a:pt x="478" y="165"/>
                </a:lnTo>
                <a:lnTo>
                  <a:pt x="138" y="318"/>
                </a:lnTo>
                <a:lnTo>
                  <a:pt x="163" y="373"/>
                </a:lnTo>
                <a:lnTo>
                  <a:pt x="0" y="314"/>
                </a:lnTo>
                <a:lnTo>
                  <a:pt x="64" y="153"/>
                </a:lnTo>
                <a:lnTo>
                  <a:pt x="89" y="208"/>
                </a:lnTo>
                <a:lnTo>
                  <a:pt x="429" y="55"/>
                </a:lnTo>
                <a:lnTo>
                  <a:pt x="404" y="0"/>
                </a:lnTo>
                <a:lnTo>
                  <a:pt x="567" y="59"/>
                </a:lnTo>
              </a:path>
            </a:pathLst>
          </a:custGeom>
          <a:solidFill>
            <a:srgbClr val="2597B8"/>
          </a:solidFill>
          <a:ln w="28575" cap="rnd"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latin typeface="+mn-ea"/>
              <a:ea typeface="+mn-ea"/>
            </a:endParaRPr>
          </a:p>
        </p:txBody>
      </p:sp>
      <p:pic>
        <p:nvPicPr>
          <p:cNvPr id="23" name="Picture 21"/>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720013" y="5540375"/>
            <a:ext cx="720725" cy="628650"/>
          </a:xfrm>
          <a:prstGeom prst="rect">
            <a:avLst/>
          </a:prstGeom>
          <a:noFill/>
          <a:ln w="285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2"/>
          <p:cNvSpPr>
            <a:spLocks noChangeArrowheads="1"/>
          </p:cNvSpPr>
          <p:nvPr/>
        </p:nvSpPr>
        <p:spPr bwMode="auto">
          <a:xfrm>
            <a:off x="6085435" y="4760912"/>
            <a:ext cx="1797544" cy="523862"/>
          </a:xfrm>
          <a:prstGeom prst="rect">
            <a:avLst/>
          </a:prstGeom>
          <a:noFill/>
          <a:ln w="285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zh-CN" sz="2800" dirty="0">
                <a:solidFill>
                  <a:schemeClr val="bg1"/>
                </a:solidFill>
                <a:latin typeface="+mn-ea"/>
                <a:ea typeface="+mn-ea"/>
              </a:rPr>
              <a:t>Tenured?</a:t>
            </a:r>
          </a:p>
        </p:txBody>
      </p:sp>
    </p:spTree>
    <p:extLst>
      <p:ext uri="{BB962C8B-B14F-4D97-AF65-F5344CB8AC3E}">
        <p14:creationId xmlns:p14="http://schemas.microsoft.com/office/powerpoint/2010/main" val="2862762062"/>
      </p:ext>
    </p:extLst>
  </p:cSld>
  <p:clrMapOvr>
    <a:masterClrMapping/>
  </p:clrMapOvr>
  <p:timing>
    <p:tnLst>
      <p:par>
        <p:cTn id="1" dur="indefinite" restart="never" nodeType="tmRoot"/>
      </p:par>
    </p:tnLst>
  </p:timing>
</p:sld>
</file>

<file path=ppt/theme/theme1.xml><?xml version="1.0" encoding="utf-8"?>
<a:theme xmlns:a="http://schemas.openxmlformats.org/drawingml/2006/main" name="Nortel_Template_white">
  <a:themeElements>
    <a:clrScheme name="Nortel_Template_white 1">
      <a:dk1>
        <a:srgbClr val="5D5D63"/>
      </a:dk1>
      <a:lt1>
        <a:srgbClr val="FFFFFF"/>
      </a:lt1>
      <a:dk2>
        <a:srgbClr val="000000"/>
      </a:dk2>
      <a:lt2>
        <a:srgbClr val="B2B2B2"/>
      </a:lt2>
      <a:accent1>
        <a:srgbClr val="006B9C"/>
      </a:accent1>
      <a:accent2>
        <a:srgbClr val="A2AA06"/>
      </a:accent2>
      <a:accent3>
        <a:srgbClr val="FFFFFF"/>
      </a:accent3>
      <a:accent4>
        <a:srgbClr val="4E4E53"/>
      </a:accent4>
      <a:accent5>
        <a:srgbClr val="AABACB"/>
      </a:accent5>
      <a:accent6>
        <a:srgbClr val="929A05"/>
      </a:accent6>
      <a:hlink>
        <a:srgbClr val="D98907"/>
      </a:hlink>
      <a:folHlink>
        <a:srgbClr val="6B879F"/>
      </a:folHlink>
    </a:clrScheme>
    <a:fontScheme name="Nortel_Template_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99CC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99CC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Nortel_Template_white 1">
        <a:dk1>
          <a:srgbClr val="5D5D63"/>
        </a:dk1>
        <a:lt1>
          <a:srgbClr val="FFFFFF"/>
        </a:lt1>
        <a:dk2>
          <a:srgbClr val="000000"/>
        </a:dk2>
        <a:lt2>
          <a:srgbClr val="B2B2B2"/>
        </a:lt2>
        <a:accent1>
          <a:srgbClr val="006B9C"/>
        </a:accent1>
        <a:accent2>
          <a:srgbClr val="A2AA06"/>
        </a:accent2>
        <a:accent3>
          <a:srgbClr val="FFFFFF"/>
        </a:accent3>
        <a:accent4>
          <a:srgbClr val="4E4E53"/>
        </a:accent4>
        <a:accent5>
          <a:srgbClr val="AABACB"/>
        </a:accent5>
        <a:accent6>
          <a:srgbClr val="929A05"/>
        </a:accent6>
        <a:hlink>
          <a:srgbClr val="D98907"/>
        </a:hlink>
        <a:folHlink>
          <a:srgbClr val="6B879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76905</TotalTime>
  <Words>1963</Words>
  <Application>Microsoft Office PowerPoint</Application>
  <PresentationFormat>全屏显示(4:3)</PresentationFormat>
  <Paragraphs>406</Paragraphs>
  <Slides>40</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53" baseType="lpstr">
      <vt:lpstr>黑体</vt:lpstr>
      <vt:lpstr>华文楷体</vt:lpstr>
      <vt:lpstr>楷体_GB2312</vt:lpstr>
      <vt:lpstr>宋体</vt:lpstr>
      <vt:lpstr>微软雅黑</vt:lpstr>
      <vt:lpstr>Arial</vt:lpstr>
      <vt:lpstr>Cambria Math</vt:lpstr>
      <vt:lpstr>Tahoma</vt:lpstr>
      <vt:lpstr>Times New Roman</vt:lpstr>
      <vt:lpstr>Wingdings</vt:lpstr>
      <vt:lpstr>Nortel_Template_white</vt:lpstr>
      <vt:lpstr>工作表</vt:lpstr>
      <vt:lpstr>Equation</vt:lpstr>
      <vt:lpstr>贝叶斯网络在智能信息处理中的应用</vt:lpstr>
      <vt:lpstr>PowerPoint 演示文稿</vt:lpstr>
      <vt:lpstr>Agenda</vt:lpstr>
      <vt:lpstr>为什么需要？有什么用？</vt:lpstr>
      <vt:lpstr>分类和预测</vt:lpstr>
      <vt:lpstr>分类和预测</vt:lpstr>
      <vt:lpstr>分类过程—分两步走</vt:lpstr>
      <vt:lpstr>过程一：模型构建</vt:lpstr>
      <vt:lpstr>过程二：应用模型</vt:lpstr>
      <vt:lpstr>监督学习和无监督学习</vt:lpstr>
      <vt:lpstr>准备数据</vt:lpstr>
      <vt:lpstr>分类方法评价</vt:lpstr>
      <vt:lpstr>贝叶斯分类器</vt:lpstr>
      <vt:lpstr>为什么是贝叶斯分类</vt:lpstr>
      <vt:lpstr>贝叶斯理论基础</vt:lpstr>
      <vt:lpstr>贝叶斯理论</vt:lpstr>
      <vt:lpstr>朴素贝叶斯分类</vt:lpstr>
      <vt:lpstr>类条件独立的朴素假定</vt:lpstr>
      <vt:lpstr>朴素贝叶斯分类器：训练数据</vt:lpstr>
      <vt:lpstr>朴素贝叶斯分类器：示例</vt:lpstr>
      <vt:lpstr>朴素贝叶斯分类器的优缺点</vt:lpstr>
      <vt:lpstr>如何处理变量之间的依赖？</vt:lpstr>
      <vt:lpstr>贝叶斯网络</vt:lpstr>
      <vt:lpstr>贝叶斯网络</vt:lpstr>
      <vt:lpstr>贝叶斯网络示例</vt:lpstr>
      <vt:lpstr>训练贝叶斯网络</vt:lpstr>
      <vt:lpstr>静态贝叶斯网络的推理</vt:lpstr>
      <vt:lpstr>子节点证据处理</vt:lpstr>
      <vt:lpstr>父节点证据处理</vt:lpstr>
      <vt:lpstr>静态贝叶斯网络的推理</vt:lpstr>
      <vt:lpstr>证据相关法在目标识别中的应用举例</vt:lpstr>
      <vt:lpstr>船目标识别贝叶斯网络条件概率</vt:lpstr>
      <vt:lpstr>没有证据的情况下的条件概率</vt:lpstr>
      <vt:lpstr>收集每个节点的证据</vt:lpstr>
      <vt:lpstr>计算父节点对每种舰船的概率估计的影响</vt:lpstr>
      <vt:lpstr>计算子节点对每种舰船的概率估计的影响</vt:lpstr>
      <vt:lpstr>X点的估计总和</vt:lpstr>
      <vt:lpstr>贝叶斯理论在数据融合中的应用</vt:lpstr>
      <vt:lpstr>自治网络中的数据融合</vt:lpstr>
      <vt:lpstr>谢谢</vt:lpstr>
    </vt:vector>
  </TitlesOfParts>
  <Company>OUTAC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贝叶斯网络在智能频谱信息处理中的应用</dc:title>
  <dc:subject>贝叶斯网络在智能频谱信息处理中的应用</dc:subject>
  <dc:creator>Michael Yang(杨立峰)</dc:creator>
  <cp:keywords>贝叶斯网络，智能信息处理</cp:keywords>
  <dc:description>QQ：311155_x000d_
311155@qq.com</dc:description>
  <cp:lastModifiedBy>杨立峰</cp:lastModifiedBy>
  <cp:revision>855</cp:revision>
  <cp:lastPrinted>2012-03-29T02:27:13Z</cp:lastPrinted>
  <dcterms:created xsi:type="dcterms:W3CDTF">2005-07-27T21:18:32Z</dcterms:created>
  <dcterms:modified xsi:type="dcterms:W3CDTF">2016-04-26T09:06:35Z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电话号码">
    <vt:lpwstr>18818860690</vt:lpwstr>
  </property>
  <property fmtid="{D5CDD505-2E9C-101B-9397-08002B2CF9AE}" pid="3" name="发布者">
    <vt:lpwstr>杨立峰</vt:lpwstr>
  </property>
  <property fmtid="{D5CDD505-2E9C-101B-9397-08002B2CF9AE}" pid="4" name="工作组">
    <vt:lpwstr>监测产品部</vt:lpwstr>
  </property>
  <property fmtid="{D5CDD505-2E9C-101B-9397-08002B2CF9AE}" pid="5" name="所有者">
    <vt:lpwstr>杨立峰</vt:lpwstr>
  </property>
  <property fmtid="{D5CDD505-2E9C-101B-9397-08002B2CF9AE}" pid="6" name="文档编号">
    <vt:lpwstr>v1.00</vt:lpwstr>
  </property>
  <property fmtid="{D5CDD505-2E9C-101B-9397-08002B2CF9AE}" pid="7" name="完成日期">
    <vt:lpwstr>2012-3-29</vt:lpwstr>
  </property>
  <property fmtid="{D5CDD505-2E9C-101B-9397-08002B2CF9AE}" pid="8" name="项目">
    <vt:lpwstr>频谱引擎</vt:lpwstr>
  </property>
  <property fmtid="{D5CDD505-2E9C-101B-9397-08002B2CF9AE}" pid="9" name="状态">
    <vt:lpwstr>正式发布</vt:lpwstr>
  </property>
  <property fmtid="{D5CDD505-2E9C-101B-9397-08002B2CF9AE}" pid="10" name="用途">
    <vt:lpwstr>内部使用</vt:lpwstr>
  </property>
  <property fmtid="{D5CDD505-2E9C-101B-9397-08002B2CF9AE}" pid="11" name="编辑者">
    <vt:lpwstr>杨立峰</vt:lpwstr>
  </property>
</Properties>
</file>