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76" r:id="rId1"/>
  </p:sldMasterIdLst>
  <p:notesMasterIdLst>
    <p:notesMasterId r:id="rId12"/>
  </p:notesMasterIdLst>
  <p:handoutMasterIdLst>
    <p:handoutMasterId r:id="rId13"/>
  </p:handoutMasterIdLst>
  <p:sldIdLst>
    <p:sldId id="1057" r:id="rId2"/>
    <p:sldId id="768" r:id="rId3"/>
    <p:sldId id="1060" r:id="rId4"/>
    <p:sldId id="1059" r:id="rId5"/>
    <p:sldId id="1058" r:id="rId6"/>
    <p:sldId id="769" r:id="rId7"/>
    <p:sldId id="770" r:id="rId8"/>
    <p:sldId id="771" r:id="rId9"/>
    <p:sldId id="773" r:id="rId10"/>
    <p:sldId id="357" r:id="rId1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9"/>
    <a:srgbClr val="8668A9"/>
    <a:srgbClr val="9BBB59"/>
    <a:srgbClr val="E46C0A"/>
    <a:srgbClr val="A6A6A6"/>
    <a:srgbClr val="FFC000"/>
    <a:srgbClr val="D7E4BD"/>
    <a:srgbClr val="FDEADA"/>
    <a:srgbClr val="8064A2"/>
    <a:srgbClr val="6CB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700" autoAdjust="0"/>
  </p:normalViewPr>
  <p:slideViewPr>
    <p:cSldViewPr>
      <p:cViewPr varScale="1">
        <p:scale>
          <a:sx n="55" d="100"/>
          <a:sy n="55" d="100"/>
        </p:scale>
        <p:origin x="160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notesViewPr>
    <p:cSldViewPr>
      <p:cViewPr varScale="1">
        <p:scale>
          <a:sx n="100" d="100"/>
          <a:sy n="100" d="100"/>
        </p:scale>
        <p:origin x="-345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2EE66B-EB79-43AE-86DB-A8328363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C6CCFCD-945B-42DC-B2E3-C7B039321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46243A0-9035-494D-A495-743FCEA61E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2</a:t>
            </a:fld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4</a:t>
            </a:fld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0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5</a:t>
            </a:fld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68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6</a:t>
            </a:fld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17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7</a:t>
            </a:fld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70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8</a:t>
            </a:fld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82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37383-7934-4E44-8215-D19AE2F420F9}" type="slidenum">
              <a:rPr lang="en-US" smtClean="0">
                <a:cs typeface="Times New Roman" pitchFamily="18" charset="0"/>
              </a:rPr>
              <a:pPr/>
              <a:t>9</a:t>
            </a:fld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6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CSE5330: &lt;Insert TeamID&gt;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F:\UTA\ITLab\Logos\options\7_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84138"/>
            <a:ext cx="914400" cy="75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501978-9405-4000-9584-DBA715F540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0000" b="36000"/>
          <a:stretch/>
        </p:blipFill>
        <p:spPr>
          <a:xfrm>
            <a:off x="9238" y="0"/>
            <a:ext cx="2464359" cy="8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0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CSE5330: &lt;Insert TeamID&gt;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F:\UTA\ITLab\Logos\options\7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271083"/>
            <a:ext cx="633810" cy="4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niversity of Texas at Arlington - FIRE">
            <a:extLst>
              <a:ext uri="{FF2B5EF4-FFF2-40B4-BE49-F238E27FC236}">
                <a16:creationId xmlns:a16="http://schemas.microsoft.com/office/drawing/2014/main" id="{931CD661-C551-481A-A588-6DFEF9D692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0" r="58000" b="36000"/>
          <a:stretch/>
        </p:blipFill>
        <p:spPr bwMode="auto">
          <a:xfrm>
            <a:off x="2291569" y="6271083"/>
            <a:ext cx="680231" cy="51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CSE5330: &lt;Insert TeamID&gt;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F:\UTA\ITLab\Logos\options\7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271083"/>
            <a:ext cx="633810" cy="4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niversity of Texas at Arlington - FIRE">
            <a:extLst>
              <a:ext uri="{FF2B5EF4-FFF2-40B4-BE49-F238E27FC236}">
                <a16:creationId xmlns:a16="http://schemas.microsoft.com/office/drawing/2014/main" id="{84C38B9D-D918-44E5-AA6F-4B77D1FF92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0" r="58000" b="36000"/>
          <a:stretch/>
        </p:blipFill>
        <p:spPr bwMode="auto">
          <a:xfrm>
            <a:off x="2291569" y="6271083"/>
            <a:ext cx="680231" cy="51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22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CSE5330: &lt;Insert TeamID&gt;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F:\UTA\ITLab\Logos\options\7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271083"/>
            <a:ext cx="633810" cy="4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niversity of Texas at Arlington - FIRE">
            <a:extLst>
              <a:ext uri="{FF2B5EF4-FFF2-40B4-BE49-F238E27FC236}">
                <a16:creationId xmlns:a16="http://schemas.microsoft.com/office/drawing/2014/main" id="{11424CAC-87EC-4195-B472-970B1078F2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0" r="58000" b="36000"/>
          <a:stretch/>
        </p:blipFill>
        <p:spPr bwMode="auto">
          <a:xfrm>
            <a:off x="2291569" y="6271083"/>
            <a:ext cx="680231" cy="51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CSE5330: &lt;Insert TeamID&gt;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F:\UTA\ITLab\Logos\options\7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271083"/>
            <a:ext cx="633810" cy="4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niversity of Texas at Arlington - FIRE">
            <a:extLst>
              <a:ext uri="{FF2B5EF4-FFF2-40B4-BE49-F238E27FC236}">
                <a16:creationId xmlns:a16="http://schemas.microsoft.com/office/drawing/2014/main" id="{AA6C0F72-2EF0-4D88-BF20-710E791D54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0" r="58000" b="36000"/>
          <a:stretch/>
        </p:blipFill>
        <p:spPr bwMode="auto">
          <a:xfrm>
            <a:off x="2291569" y="6271083"/>
            <a:ext cx="680231" cy="51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2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CSE5330: &lt;Insert TeamID&gt;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0" descr="spirit_2color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248400"/>
            <a:ext cx="1066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685800" y="6172200"/>
            <a:ext cx="7620000" cy="0"/>
          </a:xfrm>
          <a:prstGeom prst="line">
            <a:avLst/>
          </a:prstGeom>
          <a:noFill/>
          <a:ln w="9525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685800" y="6096000"/>
            <a:ext cx="5105400" cy="0"/>
          </a:xfrm>
          <a:prstGeom prst="line">
            <a:avLst/>
          </a:prstGeom>
          <a:noFill/>
          <a:ln w="38100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10" descr="spirit_2color">
            <a:extLst>
              <a:ext uri="{FF2B5EF4-FFF2-40B4-BE49-F238E27FC236}">
                <a16:creationId xmlns:a16="http://schemas.microsoft.com/office/drawing/2014/main" id="{00B7EE13-7060-4F38-8699-833A7C7528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248400"/>
            <a:ext cx="14224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4D0B35-8946-446A-BE01-A12D894A93F4}"/>
              </a:ext>
            </a:extLst>
          </p:cNvPr>
          <p:cNvSpPr/>
          <p:nvPr userDrawn="1"/>
        </p:nvSpPr>
        <p:spPr>
          <a:xfrm>
            <a:off x="1600200" y="6218238"/>
            <a:ext cx="1676400" cy="563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056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878" r:id="rId2"/>
    <p:sldLayoutId id="2147484880" r:id="rId3"/>
    <p:sldLayoutId id="2147484882" r:id="rId4"/>
    <p:sldLayoutId id="214748488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auto">
          <a:xfrm>
            <a:off x="762000" y="1657529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endParaRPr lang="en-US" sz="180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762000"/>
            <a:ext cx="9144000" cy="19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990000"/>
                </a:solidFill>
                <a:latin typeface="Garamond" pitchFamily="18" charset="0"/>
              </a:rPr>
              <a:t>CSE 5330</a:t>
            </a:r>
          </a:p>
          <a:p>
            <a:r>
              <a:rPr lang="en-US" sz="4000" b="1" dirty="0">
                <a:solidFill>
                  <a:srgbClr val="990000"/>
                </a:solidFill>
                <a:latin typeface="Garamond" pitchFamily="18" charset="0"/>
              </a:rPr>
              <a:t>Course and Project Experience</a:t>
            </a:r>
          </a:p>
          <a:p>
            <a:endParaRPr lang="en-US" sz="1100" b="1" dirty="0">
              <a:solidFill>
                <a:srgbClr val="990000"/>
              </a:solidFill>
              <a:latin typeface="Garamond" pitchFamily="18" charset="0"/>
            </a:endParaRPr>
          </a:p>
          <a:p>
            <a:r>
              <a:rPr lang="en-US" sz="3200" b="1" dirty="0">
                <a:solidFill>
                  <a:srgbClr val="990000"/>
                </a:solidFill>
                <a:latin typeface="Garamond" pitchFamily="18" charset="0"/>
              </a:rPr>
              <a:t>Team-09</a:t>
            </a:r>
            <a:endParaRPr lang="en-US" sz="4000" b="1" dirty="0">
              <a:solidFill>
                <a:srgbClr val="990000"/>
              </a:solidFill>
              <a:latin typeface="Garamond" pitchFamily="18" charset="0"/>
            </a:endParaRP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sz="2000" b="1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6DDDC7-5929-4A5A-8871-D91272A43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88271"/>
            <a:ext cx="9144000" cy="1250611"/>
          </a:xfrm>
        </p:spPr>
        <p:txBody>
          <a:bodyPr>
            <a:noAutofit/>
          </a:bodyPr>
          <a:lstStyle/>
          <a:p>
            <a:r>
              <a:rPr lang="sv-SE" dirty="0">
                <a:solidFill>
                  <a:schemeClr val="tx1"/>
                </a:solidFill>
              </a:rPr>
              <a:t>Sameer Miriyala (UTA ID: 1002024871)</a:t>
            </a:r>
          </a:p>
          <a:p>
            <a:r>
              <a:rPr lang="sv-SE" dirty="0">
                <a:solidFill>
                  <a:schemeClr val="tx1"/>
                </a:solidFill>
              </a:rPr>
              <a:t>Mayukha Thumiki (UTA ID: 1002055616)</a:t>
            </a:r>
          </a:p>
          <a:p>
            <a:r>
              <a:rPr lang="fi-FI" dirty="0">
                <a:solidFill>
                  <a:schemeClr val="tx1"/>
                </a:solidFill>
              </a:rPr>
              <a:t>Venkata Sai Hemanth Narayana (UTA ID: 10020892</a:t>
            </a:r>
            <a:r>
              <a:rPr lang="sv-SE" dirty="0">
                <a:solidFill>
                  <a:schemeClr val="tx1"/>
                </a:solidFill>
              </a:rPr>
              <a:t>)</a:t>
            </a:r>
          </a:p>
          <a:p>
            <a:r>
              <a:rPr lang="sv-SE" dirty="0">
                <a:solidFill>
                  <a:schemeClr val="tx1"/>
                </a:solidFill>
              </a:rPr>
              <a:t>Mrunmai Nitin Magar (UTA ID: 1002092125)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0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>
            <a:extLst>
              <a:ext uri="{FF2B5EF4-FFF2-40B4-BE49-F238E27FC236}">
                <a16:creationId xmlns:a16="http://schemas.microsoft.com/office/drawing/2014/main" id="{F64865D0-2FCA-4234-B930-7FF598038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Discussion</a:t>
            </a:r>
          </a:p>
        </p:txBody>
      </p:sp>
      <p:pic>
        <p:nvPicPr>
          <p:cNvPr id="88069" name="Picture 3" descr="C:\Program Files\Common Files\Microsoft Shared\Clipart\cagcat50\pe02097_.wmf">
            <a:extLst>
              <a:ext uri="{FF2B5EF4-FFF2-40B4-BE49-F238E27FC236}">
                <a16:creationId xmlns:a16="http://schemas.microsoft.com/office/drawing/2014/main" id="{BC66A283-F159-4293-AE19-62F3BA387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781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4635F-C408-4016-9B41-FAE8F5B9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03E02-E560-40CA-A9A9-9B76F8CC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EA1B-AE2F-BAE1-743B-F08413C2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CSE5330: &lt;Team-09&gt;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Project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246688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900" dirty="0">
                <a:ea typeface="ＭＳ Ｐゴシック" pitchFamily="34" charset="-128"/>
              </a:rPr>
              <a:t>Fresh Food System offers four categories.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n-US" sz="2900" dirty="0">
                <a:ea typeface="ＭＳ Ｐゴシック" pitchFamily="34" charset="-128"/>
              </a:rPr>
              <a:t>Meat, Poultry and Seafood.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n-US" sz="2900" dirty="0">
                <a:ea typeface="ＭＳ Ｐゴシック" pitchFamily="34" charset="-128"/>
              </a:rPr>
              <a:t>Meals, Baked and Grilled items.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n-US" sz="2900" dirty="0">
                <a:ea typeface="ＭＳ Ｐゴシック" pitchFamily="34" charset="-128"/>
              </a:rPr>
              <a:t>Juices, fruits and vegetables.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n-US" sz="2900" dirty="0">
                <a:ea typeface="ＭＳ Ｐゴシック" pitchFamily="34" charset="-128"/>
              </a:rPr>
              <a:t>Dairy Products.</a:t>
            </a:r>
          </a:p>
          <a:p>
            <a:r>
              <a:rPr lang="en-US" sz="2900" dirty="0">
                <a:ea typeface="ＭＳ Ｐゴシック" pitchFamily="34" charset="-128"/>
              </a:rPr>
              <a:t>Two types of order types.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n-US" sz="2900" dirty="0">
                <a:ea typeface="ＭＳ Ｐゴシック" pitchFamily="34" charset="-128"/>
              </a:rPr>
              <a:t>Delivery.</a:t>
            </a:r>
          </a:p>
          <a:p>
            <a:pPr marL="628650" lvl="1" indent="-342900">
              <a:buFont typeface="Arial" panose="020B0604020202020204" pitchFamily="34" charset="0"/>
              <a:buChar char="•"/>
            </a:pPr>
            <a:r>
              <a:rPr lang="en-US" sz="2900" dirty="0">
                <a:ea typeface="ＭＳ Ｐゴシック" pitchFamily="34" charset="-128"/>
              </a:rPr>
              <a:t>In-store pickup.</a:t>
            </a:r>
          </a:p>
          <a:p>
            <a:r>
              <a:rPr lang="en-US" sz="2900" dirty="0">
                <a:ea typeface="ＭＳ Ｐゴシック" pitchFamily="34" charset="-128"/>
              </a:rPr>
              <a:t>Delivery within a 30-mile distance. Delivery pilots will be available in the open hours.</a:t>
            </a:r>
          </a:p>
          <a:p>
            <a:r>
              <a:rPr lang="en-US" sz="2900" dirty="0">
                <a:ea typeface="ＭＳ Ｐゴシック" pitchFamily="34" charset="-128"/>
              </a:rPr>
              <a:t>Customer has an option to place the orders online and can pickup from the store.</a:t>
            </a:r>
          </a:p>
          <a:p>
            <a:r>
              <a:rPr lang="en-US" sz="2900" dirty="0">
                <a:ea typeface="ＭＳ Ｐゴシック" pitchFamily="34" charset="-128"/>
              </a:rPr>
              <a:t>Self pickup will avoid long distance lines.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FA9D2-F457-4BDB-BDE5-29A4DF3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CSE5330: &lt;Team-09&gt;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9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4D3E-5824-8B53-E65E-133D3514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7746-3CB4-7CAC-1713-0DD38B353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34" charset="-128"/>
              </a:rPr>
              <a:t>A Commercial platform - City Storage System, Cloud Kitchen.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Less Maintenance expenditure.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Low Overhead Cost.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Convenience for customer.</a:t>
            </a:r>
          </a:p>
          <a:p>
            <a:pPr marL="285750" lvl="1" indent="0">
              <a:buNone/>
            </a:pPr>
            <a:endParaRPr lang="en-IN" dirty="0"/>
          </a:p>
          <a:p>
            <a:pPr marL="285750" lvl="1" indent="0">
              <a:buNone/>
            </a:pPr>
            <a:endParaRPr lang="en-IN" dirty="0"/>
          </a:p>
          <a:p>
            <a:pPr marL="285750" lvl="1" indent="0">
              <a:buNone/>
            </a:pPr>
            <a:endParaRPr lang="en-IN" dirty="0"/>
          </a:p>
          <a:p>
            <a:pPr marL="285750" lvl="1" indent="0">
              <a:buNone/>
            </a:pPr>
            <a:endParaRPr lang="en-IN" dirty="0"/>
          </a:p>
          <a:p>
            <a:pPr marL="285750" lvl="1" indent="0">
              <a:buNone/>
            </a:pPr>
            <a:endParaRPr lang="en-IN" dirty="0"/>
          </a:p>
          <a:p>
            <a:pPr marL="285750" lvl="1" indent="0">
              <a:buNone/>
            </a:pPr>
            <a:endParaRPr lang="en-IN" dirty="0"/>
          </a:p>
          <a:p>
            <a:pPr marL="285750" lvl="1" indent="0" algn="ctr">
              <a:buNone/>
            </a:pPr>
            <a:r>
              <a:rPr lang="en-IN" sz="1800" dirty="0"/>
              <a:t>(Source : www.grandviewresearch.com)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DB1B-A1CB-B01F-BC12-CC792870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850F-197B-375C-E1D9-938DA133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CSE5330: &lt;Team-09&gt;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1B63-0719-79C0-86F9-18C542E8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EACD7C6-1A57-B9E2-54E5-58B81908F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5"/>
          <a:stretch/>
        </p:blipFill>
        <p:spPr>
          <a:xfrm>
            <a:off x="2000250" y="3048000"/>
            <a:ext cx="5143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8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Project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246688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34" charset="-128"/>
              </a:rPr>
              <a:t>3-4 tables for each interacting entities:-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Employee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Department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Product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Sales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Order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Order Details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Customer</a:t>
            </a:r>
          </a:p>
          <a:p>
            <a:r>
              <a:rPr lang="en-US" dirty="0">
                <a:ea typeface="ＭＳ Ｐゴシック" pitchFamily="34" charset="-128"/>
              </a:rPr>
              <a:t>Tables rows size of approximately 40-60 (150-160 rows for Product table).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35A9-DB20-DFD9-078E-6AC310E1C66C}"/>
              </a:ext>
            </a:extLst>
          </p:cNvPr>
          <p:cNvSpPr txBox="1">
            <a:spLocks/>
          </p:cNvSpPr>
          <p:nvPr/>
        </p:nvSpPr>
        <p:spPr>
          <a:xfrm>
            <a:off x="3048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/>
              <a:t>CSE5330: &lt;Team-09&gt;</a:t>
            </a:r>
          </a:p>
        </p:txBody>
      </p:sp>
    </p:spTree>
    <p:extLst>
      <p:ext uri="{BB962C8B-B14F-4D97-AF65-F5344CB8AC3E}">
        <p14:creationId xmlns:p14="http://schemas.microsoft.com/office/powerpoint/2010/main" val="332701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Project Goal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0799"/>
            <a:ext cx="8229600" cy="5246688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34" charset="-128"/>
              </a:rPr>
              <a:t>Met all business goals and most interesting goal is ‘highest frequently bought together products’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Involves 3 entities namely: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Product</a:t>
            </a:r>
          </a:p>
          <a:p>
            <a:pPr marL="571500" lvl="1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Orders</a:t>
            </a:r>
          </a:p>
          <a:p>
            <a:pPr marL="285750" lvl="1" indent="0">
              <a:buNone/>
            </a:pPr>
            <a:endParaRPr lang="en-US" sz="2400" dirty="0">
              <a:ea typeface="ＭＳ Ｐゴシック" pitchFamily="34" charset="-128"/>
            </a:endParaRPr>
          </a:p>
          <a:p>
            <a:pPr marL="285750" lvl="1" indent="0">
              <a:buNone/>
            </a:pPr>
            <a:endParaRPr lang="en-US" sz="2400" dirty="0">
              <a:ea typeface="ＭＳ Ｐゴシック" pitchFamily="34" charset="-128"/>
            </a:endParaRPr>
          </a:p>
          <a:p>
            <a:pPr marL="628650" lvl="1" indent="-342900">
              <a:buFont typeface="Arial" panose="020B0604020202020204" pitchFamily="34" charset="0"/>
              <a:buChar char="•"/>
            </a:pPr>
            <a:endParaRPr lang="en-US" sz="22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i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457200" lvl="1" indent="0">
              <a:buNone/>
            </a:pPr>
            <a:endParaRPr lang="en-US" sz="2200" i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63715-9A58-40A1-B516-F4BC7C2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3411-2EAA-46F9-A3F1-629A468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picture containing text, indoor, area, furniture&#10;&#10;Description automatically generated">
            <a:extLst>
              <a:ext uri="{FF2B5EF4-FFF2-40B4-BE49-F238E27FC236}">
                <a16:creationId xmlns:a16="http://schemas.microsoft.com/office/drawing/2014/main" id="{2AC7241C-D19B-1237-BCEB-5D3828EDC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971800"/>
            <a:ext cx="5486400" cy="288494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E8B2C-695A-4135-84C6-296AB741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CSE5330: &lt;Team-09&gt;</a:t>
            </a:r>
          </a:p>
        </p:txBody>
      </p:sp>
    </p:spTree>
    <p:extLst>
      <p:ext uri="{BB962C8B-B14F-4D97-AF65-F5344CB8AC3E}">
        <p14:creationId xmlns:p14="http://schemas.microsoft.com/office/powerpoint/2010/main" val="58631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Project Takeaway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0799"/>
            <a:ext cx="8229600" cy="5246688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34" charset="-128"/>
              </a:rPr>
              <a:t>Individual research on each category. 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Group discussions and suggestions for improvements.</a:t>
            </a:r>
          </a:p>
          <a:p>
            <a:pPr marL="0" indent="0" eaLnBrk="1" hangingPunct="1">
              <a:buNone/>
            </a:pPr>
            <a:endParaRPr lang="en-US" sz="2400" dirty="0">
              <a:ea typeface="ＭＳ Ｐゴシック" pitchFamily="34" charset="-128"/>
            </a:endParaRP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Phase 5, involves UI design.</a:t>
            </a:r>
          </a:p>
          <a:p>
            <a:pPr marL="0" indent="0" eaLnBrk="1" hangingPunct="1">
              <a:buNone/>
            </a:pPr>
            <a:endParaRPr lang="en-US" sz="2400" dirty="0">
              <a:ea typeface="ＭＳ Ｐゴシック" pitchFamily="34" charset="-128"/>
            </a:endParaRP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Provide privileges to fresh food Pro Customers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ea typeface="ＭＳ Ｐゴシック" pitchFamily="34" charset="-128"/>
              </a:rPr>
              <a:t>Free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ea typeface="ＭＳ Ｐゴシック" pitchFamily="34" charset="-128"/>
              </a:rPr>
              <a:t>Prioritizing the 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ea typeface="ＭＳ Ｐゴシック" pitchFamily="34" charset="-128"/>
              </a:rPr>
              <a:t>Exclusive discounts on certain products.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B52F5-2E37-4504-8481-A89C083F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6DAE2-781C-4F6C-9B25-30A0182E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AE50-A504-3E3B-DFAE-DAC4095F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CSE5330: &lt;Team-09&gt;</a:t>
            </a:r>
          </a:p>
        </p:txBody>
      </p:sp>
    </p:spTree>
    <p:extLst>
      <p:ext uri="{BB962C8B-B14F-4D97-AF65-F5344CB8AC3E}">
        <p14:creationId xmlns:p14="http://schemas.microsoft.com/office/powerpoint/2010/main" val="6500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Project Takeaway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0799"/>
            <a:ext cx="8229600" cy="5246688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34" charset="-128"/>
              </a:rPr>
              <a:t>Perfectly balanced with the lectures in the classroom.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Practical experience along with subject knowledge</a:t>
            </a: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Hands-on Experience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Pragmatic and clear idea about how to toy databases work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All techies interact with the database</a:t>
            </a: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How to break down large tasks into smaller chunks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How to meet all business goals within applied constraints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Detailed planning is essential to ensure that a project goes smoothly.</a:t>
            </a: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DD93F-3243-4C46-8E3D-0231285E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F24D0-1959-4EAC-82B7-E7FBC8BB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B668-F759-80DD-915D-3C119EA8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CSE5330: &lt;Team-09&gt;</a:t>
            </a:r>
          </a:p>
        </p:txBody>
      </p:sp>
    </p:spTree>
    <p:extLst>
      <p:ext uri="{BB962C8B-B14F-4D97-AF65-F5344CB8AC3E}">
        <p14:creationId xmlns:p14="http://schemas.microsoft.com/office/powerpoint/2010/main" val="63220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Overall Feedback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9475"/>
            <a:ext cx="8229600" cy="5246688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34" charset="-128"/>
              </a:rPr>
              <a:t>Having weekly improvement reports within the team.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Automatically populate the data into the database without having to write 100s of insert queries.</a:t>
            </a:r>
          </a:p>
          <a:p>
            <a:pPr eaLnBrk="1" hangingPunct="1"/>
            <a:endParaRPr lang="en-US" sz="2000" dirty="0">
              <a:ea typeface="ＭＳ Ｐゴシック" pitchFamily="34" charset="-128"/>
            </a:endParaRP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Awarding bonus points for class participation.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5 min breakout sessions to share their opinions, knowledge and experience.</a:t>
            </a: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Bonus questions in the test.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Self Testing Techniques.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		</a:t>
            </a:r>
            <a:r>
              <a:rPr lang="en-US" sz="24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4725F-B5CF-4BA2-981B-F2257D87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990D9-6AE5-444C-A373-9B8E1304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F082-544B-D3D1-D0F6-0165A279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CSE5330: &lt;Team-09&gt;</a:t>
            </a:r>
          </a:p>
        </p:txBody>
      </p:sp>
    </p:spTree>
    <p:extLst>
      <p:ext uri="{BB962C8B-B14F-4D97-AF65-F5344CB8AC3E}">
        <p14:creationId xmlns:p14="http://schemas.microsoft.com/office/powerpoint/2010/main" val="359808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188"/>
            <a:ext cx="8229600" cy="497447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ＭＳ Ｐゴシック" pitchFamily="34" charset="-128"/>
              </a:rPr>
              <a:t>General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79475"/>
            <a:ext cx="8229600" cy="5246688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34" charset="-128"/>
              </a:rPr>
              <a:t>We learned important skills that will help us grow in our professional career.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Test were tricky and challenging 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Study Material and recorded sessions were extremely helpful.</a:t>
            </a:r>
          </a:p>
          <a:p>
            <a:pPr eaLnBrk="1" hangingPunct="1"/>
            <a:endParaRPr lang="en-US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en-US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933AA-8A2A-4489-9B30-8F636B56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9E6CC-14AA-4B9A-A49E-6BC3F33A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E5BF4-876E-0CC1-89D5-012FAF10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CSE5330: &lt;Team-09&gt;</a:t>
            </a:r>
          </a:p>
        </p:txBody>
      </p:sp>
    </p:spTree>
    <p:extLst>
      <p:ext uri="{BB962C8B-B14F-4D97-AF65-F5344CB8AC3E}">
        <p14:creationId xmlns:p14="http://schemas.microsoft.com/office/powerpoint/2010/main" val="8098999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53647</TotalTime>
  <Words>485</Words>
  <Application>Microsoft Office PowerPoint</Application>
  <PresentationFormat>On-screen Show (4:3)</PresentationFormat>
  <Paragraphs>170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Wingdings</vt:lpstr>
      <vt:lpstr>Custom Design</vt:lpstr>
      <vt:lpstr>PowerPoint Presentation</vt:lpstr>
      <vt:lpstr>Project</vt:lpstr>
      <vt:lpstr>Project</vt:lpstr>
      <vt:lpstr>Project Overview</vt:lpstr>
      <vt:lpstr>Project Goal</vt:lpstr>
      <vt:lpstr>Project Takeaway</vt:lpstr>
      <vt:lpstr>Project Takeaway</vt:lpstr>
      <vt:lpstr>Overall Feedback</vt:lpstr>
      <vt:lpstr>General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Santra</dc:creator>
  <cp:lastModifiedBy>Sameer</cp:lastModifiedBy>
  <cp:revision>1226</cp:revision>
  <dcterms:created xsi:type="dcterms:W3CDTF">2012-02-10T18:53:29Z</dcterms:created>
  <dcterms:modified xsi:type="dcterms:W3CDTF">2022-11-22T00:03:17Z</dcterms:modified>
</cp:coreProperties>
</file>