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6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26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3507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96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75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63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26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6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19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0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20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1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E3F0E-5F05-4587-A0B1-51AAEB4DA2A6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57C5-B31F-4226-B7D3-40671D868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28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F9B8-1FC1-9F1C-E09C-72F0A8820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TEAM WAVES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0CB66-3753-A60D-7E37-318012CE74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Round 2 submission</a:t>
            </a:r>
          </a:p>
        </p:txBody>
      </p:sp>
    </p:spTree>
    <p:extLst>
      <p:ext uri="{BB962C8B-B14F-4D97-AF65-F5344CB8AC3E}">
        <p14:creationId xmlns:p14="http://schemas.microsoft.com/office/powerpoint/2010/main" val="290746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7CC4C-85B5-6CDB-4A59-57BE22F0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4294"/>
          </a:xfrm>
        </p:spPr>
        <p:txBody>
          <a:bodyPr/>
          <a:lstStyle/>
          <a:p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Electrical Rule Checks: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E7C01-01A4-33FB-A0A2-F86FD243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F7645-9E65-C90F-3656-AD3F6E4F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208" y="1482287"/>
            <a:ext cx="5856944" cy="47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89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51E48D-72C2-CE8A-E18C-076FB77E8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EA979-B524-5585-BADA-85E88B10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9259"/>
          </a:xfrm>
        </p:spPr>
        <p:txBody>
          <a:bodyPr>
            <a:normAutofit fontScale="9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Pin Mapping and component placement: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531F4E6-B138-A634-3B51-11645512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5" t="17449" r="11861" b="12101"/>
          <a:stretch/>
        </p:blipFill>
        <p:spPr>
          <a:xfrm>
            <a:off x="1622179" y="1272618"/>
            <a:ext cx="8162843" cy="5506681"/>
          </a:xfrm>
        </p:spPr>
      </p:pic>
    </p:spTree>
    <p:extLst>
      <p:ext uri="{BB962C8B-B14F-4D97-AF65-F5344CB8AC3E}">
        <p14:creationId xmlns:p14="http://schemas.microsoft.com/office/powerpoint/2010/main" val="10722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7FF31-C8BD-4D10-F274-D814F0069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88C00F-64CC-ED83-1E03-0C2C21B9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61" y="637371"/>
            <a:ext cx="9905998" cy="56925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components used/ BOM: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B9B789F-FA88-3F3F-B783-FD3D1D142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135067"/>
              </p:ext>
            </p:extLst>
          </p:nvPr>
        </p:nvGraphicFramePr>
        <p:xfrm>
          <a:off x="1263961" y="1310362"/>
          <a:ext cx="9545054" cy="53737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1455">
                  <a:extLst>
                    <a:ext uri="{9D8B030D-6E8A-4147-A177-3AD203B41FA5}">
                      <a16:colId xmlns:a16="http://schemas.microsoft.com/office/drawing/2014/main" val="377123677"/>
                    </a:ext>
                  </a:extLst>
                </a:gridCol>
                <a:gridCol w="4654493">
                  <a:extLst>
                    <a:ext uri="{9D8B030D-6E8A-4147-A177-3AD203B41FA5}">
                      <a16:colId xmlns:a16="http://schemas.microsoft.com/office/drawing/2014/main" val="2639969033"/>
                    </a:ext>
                  </a:extLst>
                </a:gridCol>
                <a:gridCol w="1272619">
                  <a:extLst>
                    <a:ext uri="{9D8B030D-6E8A-4147-A177-3AD203B41FA5}">
                      <a16:colId xmlns:a16="http://schemas.microsoft.com/office/drawing/2014/main" val="2259796185"/>
                    </a:ext>
                  </a:extLst>
                </a:gridCol>
                <a:gridCol w="1611983">
                  <a:extLst>
                    <a:ext uri="{9D8B030D-6E8A-4147-A177-3AD203B41FA5}">
                      <a16:colId xmlns:a16="http://schemas.microsoft.com/office/drawing/2014/main" val="1940561891"/>
                    </a:ext>
                  </a:extLst>
                </a:gridCol>
                <a:gridCol w="1344504">
                  <a:extLst>
                    <a:ext uri="{9D8B030D-6E8A-4147-A177-3AD203B41FA5}">
                      <a16:colId xmlns:a16="http://schemas.microsoft.com/office/drawing/2014/main" val="2896971761"/>
                    </a:ext>
                  </a:extLst>
                </a:gridCol>
              </a:tblGrid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91213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ESP32 S3 Dev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1452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MQ-135 gas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3348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LM393 Sound detection sensor module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7673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OLED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1840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BME280 Environmental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15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Solar Panel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7363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TP4056 (Rechargeable module)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77992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IR Flame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60624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LG MH1 Li-ion Battery 3.7V 2500mAh 18650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2414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Type-C 5V 2A Voltage step up boost 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44690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Dust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027781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Hall Effect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575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6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144A9-6BFE-1B61-5D51-2A482EC8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F46F2-EB6F-6054-E1F7-CB747BD5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61" y="637371"/>
            <a:ext cx="9905998" cy="56925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No. of components used/ BOM: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2F2E15-CC96-5E54-814D-6798DB1CEA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385039"/>
              </p:ext>
            </p:extLst>
          </p:nvPr>
        </p:nvGraphicFramePr>
        <p:xfrm>
          <a:off x="1382983" y="1310362"/>
          <a:ext cx="9426031" cy="497928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24926">
                  <a:extLst>
                    <a:ext uri="{9D8B030D-6E8A-4147-A177-3AD203B41FA5}">
                      <a16:colId xmlns:a16="http://schemas.microsoft.com/office/drawing/2014/main" val="377123677"/>
                    </a:ext>
                  </a:extLst>
                </a:gridCol>
                <a:gridCol w="4411745">
                  <a:extLst>
                    <a:ext uri="{9D8B030D-6E8A-4147-A177-3AD203B41FA5}">
                      <a16:colId xmlns:a16="http://schemas.microsoft.com/office/drawing/2014/main" val="2639969033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2259796185"/>
                    </a:ext>
                  </a:extLst>
                </a:gridCol>
                <a:gridCol w="1641581">
                  <a:extLst>
                    <a:ext uri="{9D8B030D-6E8A-4147-A177-3AD203B41FA5}">
                      <a16:colId xmlns:a16="http://schemas.microsoft.com/office/drawing/2014/main" val="1940561891"/>
                    </a:ext>
                  </a:extLst>
                </a:gridCol>
                <a:gridCol w="1399746">
                  <a:extLst>
                    <a:ext uri="{9D8B030D-6E8A-4147-A177-3AD203B41FA5}">
                      <a16:colId xmlns:a16="http://schemas.microsoft.com/office/drawing/2014/main" val="2896971761"/>
                    </a:ext>
                  </a:extLst>
                </a:gridCol>
              </a:tblGrid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391213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MAX471 Current and Voltage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31452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Water Flow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63348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DHT11 Temperature and Humidity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17673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Soil Moisture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91840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15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Rain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53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73637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RTC DS3231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77992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ESP32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960624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524146"/>
                  </a:ext>
                </a:extLst>
              </a:tr>
              <a:tr h="394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Servo MG90S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00783"/>
                  </a:ext>
                </a:extLst>
              </a:tr>
              <a:tr h="394473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: Rs. 5392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03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0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74CA6-94DF-6C6E-B1FF-ED5CF410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3D69A-50EF-48EE-9E69-EC6FA19D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2962"/>
            <a:ext cx="9905998" cy="56925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Layout : </a:t>
            </a:r>
            <a:b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77E67-A05C-9909-E2DF-E71567F9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07" y="1382221"/>
            <a:ext cx="10604385" cy="4886604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the Environment Monitoring System for a Smart City</a:t>
            </a: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Monitoring System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designed to collect real-time environmental data using multiple sensors and an ESP32-based architecture. The system ensures efficient monitoring of air quality,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weather conditions, and solar energy optimization, contributing to a smart and sustainable urban environment.</a:t>
            </a: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Components &amp; Functionality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Quality Monitoring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MQ-135 Gas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Detects air pollutants such as CO₂, NH₃, and NOx.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Dust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Measures particulate matter (PM2.5, PM10) levels in the air.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&amp; Environmental Data Collection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BME280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Measures temperature, humidity, and barometric pressure.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DHT11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Additional temperature and humidity monitoring.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Detects rainfall intensity.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Soil Moisture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Monitors soil humidity for smart irrigation.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Flow Sensor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Helps track water consumption or potential leaks.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Energy Optimization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Light-Dependent Solar Tracking System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using: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LDRs (2 units)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track sunlight direction dynamically.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 Motors (MG90S, 2 units)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Adjusts the solar panel's angle for maximum efficiency.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Panel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Captures solar energy for power generation.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TP4056 Module &amp; Li-ion Battery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Enables energy storage for uninterrupted operation.</a:t>
            </a:r>
          </a:p>
          <a:p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80AF54-602F-8DE4-2A1E-0216793BE6E1}"/>
              </a:ext>
            </a:extLst>
          </p:cNvPr>
          <p:cNvSpPr txBox="1"/>
          <p:nvPr/>
        </p:nvSpPr>
        <p:spPr>
          <a:xfrm>
            <a:off x="6854473" y="2884602"/>
            <a:ext cx="45437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4.Fire &amp; Hazard Detection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 Flame Sensor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Detects fire outbreaks in real-time.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Hall Effect Sensor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Can be used for magnetic field detection in smart safety applications.</a:t>
            </a:r>
          </a:p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5.Power &amp; Communication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 S3 &amp; ESP32-CAM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Handles data processing and transmission to a cloud/server.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RTC DS3231 Module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Provides real-time clock functionality for time-stamped data logging.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OLED Display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Displays live environmental readings.</a:t>
            </a:r>
          </a:p>
          <a:p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6.Smart Control &amp; Actuation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Relay Module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Can be used for automated switching of devices based on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Type-C 5V 2A Boost Converter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Regulates power supply efficiently.</a:t>
            </a: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80885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AAA040-85FF-36A2-65B9-91E62B13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F6E9A4-3C9B-9DC4-E312-4342B1D2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2962"/>
            <a:ext cx="9905998" cy="56925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PCB:</a:t>
            </a:r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E381FC-DED9-0647-3D42-F4E5C3C5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22" y="1097591"/>
            <a:ext cx="6115760" cy="5543784"/>
          </a:xfrm>
        </p:spPr>
      </p:pic>
    </p:spTree>
    <p:extLst>
      <p:ext uri="{BB962C8B-B14F-4D97-AF65-F5344CB8AC3E}">
        <p14:creationId xmlns:p14="http://schemas.microsoft.com/office/powerpoint/2010/main" val="22655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A9FD4-B560-9937-24D2-B27DBFE4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11ABD-5770-6516-A4CA-A09440C29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12962"/>
            <a:ext cx="9905998" cy="56925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CAD:</a:t>
            </a:r>
            <a:br>
              <a:rPr lang="en-IN" sz="3200" kern="1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 kern="1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10515-E2E3-5B27-FD79-B180139F0B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272167"/>
            <a:ext cx="57407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Adaptive Light-Dependent Solar Tracking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5D43F-C3AB-F5BB-192E-040AD86A5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85" y="1999854"/>
            <a:ext cx="3914111" cy="3262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5F85B4-8517-1743-DE74-45DB3446E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87" y="1999853"/>
            <a:ext cx="3580128" cy="3262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9C8B9E-9874-FDB8-BCDC-C74890D7D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59" y="1999853"/>
            <a:ext cx="3580128" cy="320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3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137</TotalTime>
  <Words>556</Words>
  <Application>Microsoft Office PowerPoint</Application>
  <PresentationFormat>Widescreen</PresentationFormat>
  <Paragraphs>160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Tw Cen MT</vt:lpstr>
      <vt:lpstr>Circuit</vt:lpstr>
      <vt:lpstr>TEAM WAVES</vt:lpstr>
      <vt:lpstr>Design and Electrical Rule Checks: </vt:lpstr>
      <vt:lpstr>Pin Mapping and component placement:</vt:lpstr>
      <vt:lpstr>No. of components used/ BOM:</vt:lpstr>
      <vt:lpstr>No. of components used/ BOM:</vt:lpstr>
      <vt:lpstr>Overall Layout :  </vt:lpstr>
      <vt:lpstr>Final PCB:  </vt:lpstr>
      <vt:lpstr>CAD: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MRUNMAYEE PAWAR - 60002220279</dc:creator>
  <cp:lastModifiedBy>MRUNMAYEE PAWAR - 60002220279</cp:lastModifiedBy>
  <cp:revision>1</cp:revision>
  <dcterms:created xsi:type="dcterms:W3CDTF">2025-03-08T06:25:09Z</dcterms:created>
  <dcterms:modified xsi:type="dcterms:W3CDTF">2025-03-08T08:42:24Z</dcterms:modified>
</cp:coreProperties>
</file>