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E9EA1-D374-40DE-95A7-A2ACBF92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FA60EF-5C33-41E7-84A2-DD36811A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0225B-75FF-4449-A0BE-3A5CE938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890B3-846E-494D-893B-3AA0F788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80E397-8526-4CFC-BF1B-64DE7C08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279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603C2-0FBE-4FA2-88B2-69FC5998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C8426A-8D03-480A-8680-2BA0B0DD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C15610-09AA-4342-8A21-EC9889FF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197BE9-FD9D-4D19-B334-2CB19CD6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3F8C28-B16D-47BC-BFF1-89004CC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487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6D021-1A08-4BEC-B8BD-2F8407F8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3221AB-09A8-4018-939A-0FE2B6E4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38A865-1561-46B4-8BD5-6DBB18C9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E5C300-DBA5-4659-9B1A-409F7453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E39046-03B3-4A87-9167-9AA28444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70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05773-F0CF-4F46-B579-ED18117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7B805-A5F1-4831-BD94-C64F569C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71D9C8-444E-4371-ACFD-7D3E3858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54D18-DA13-4AB9-8B07-74CECFAE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9E492F-3976-4983-AEDA-11894DA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2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79962-B476-451C-A8D0-1E52BF4F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131A66-F09A-4CA6-8A88-8FB9C2AA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78509-7D49-465A-88EB-01F84F15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3A0CF-5F2A-4D3E-827E-686BE06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0E097-69B9-4349-BFB5-7675837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6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0ED76-B119-4C5C-AB57-6C0A3B5D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58192-C827-4622-91E4-368F0A332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0C97A2-910E-4E37-B107-F97DAA60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0E354A-949F-4964-9A1E-77FD1184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68E56-5CDA-47D8-AA8D-82E8F976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F13A80-9491-4830-9BDC-8F44AC91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145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8BC2F-7E3B-461F-BA85-2D2AEA65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DFEA97-57E3-4A54-8520-B34DDE09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4ED5D8-7F44-4D14-941F-62D0DB17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0AC49-409C-41CE-A074-098B92D4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A97F37-F684-4360-9416-3AD44A91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6420D5-1089-49F3-A2E4-E279BA8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5D838A-1859-478D-B80A-DC6D904E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12459-BFEC-454D-A745-CB63F5B1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2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E322-DEA7-4519-9224-7B048A3C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E2C6C7-BACB-4365-B6ED-02998E5E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8FD57-40C3-4B94-BACB-A2B31B91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FFD020-47A4-4AF2-95D0-4725FD9D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75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A8A266-CE1F-4646-AEBA-A09D1469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E5A984-7268-4048-8ACF-25015545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DAC1B1-5BC3-42C9-8679-D321A633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61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1764-CAE9-4A95-910D-0A851E1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9973A-B4B7-4ADE-9220-B2D60BE3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09E17D-5687-426E-8D5C-812BB5C5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950FD-7BF7-48B1-A1BA-63886998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B79C22-17DA-4B05-9088-BB50C738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0CB0D6-D5D6-41B2-898B-2E94E6BF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3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3892B-114B-4791-81D5-385B336B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BBB5B2-C1CD-430F-A58E-57119F93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95EDF3-065A-4AD5-AB67-16903529E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64F0F5-2E75-4428-B2E5-2FC7EA1E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E30858-5D90-4B9C-8BB1-C325B27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89BDA-8115-4727-9E83-348949A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66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AAD2D1-A5C4-4333-9971-C98AC91A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049066-6427-4638-9580-1046261B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C94953-F6D8-4A34-8998-9C58B2D1A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697F-A111-4953-8495-7FE9F90A6733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0AC6F-C391-43B7-8702-95C95461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F2005-0941-4BEF-A632-C65290FDF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74B8-0DFE-4074-B2D7-C36579F62C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408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runmayi\Downloads\XSS%20Vulnerblity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7B990-DA3E-4DC2-9820-D0F3EE660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Studio-Task3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284E75-01AE-4FB6-9300-CDCB9AE13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Vulnerability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315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Report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509" y="1380226"/>
            <a:ext cx="10575985" cy="517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47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79EEF-252E-4D96-834B-44BB180C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Video</a:t>
            </a:r>
            <a:endParaRPr lang="en-IN" dirty="0"/>
          </a:p>
        </p:txBody>
      </p:sp>
      <p:pic>
        <p:nvPicPr>
          <p:cNvPr id="6" name="XSS Vulnerblit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9133" y="1975449"/>
            <a:ext cx="7134044" cy="35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4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6" name="Content Placeholder 5" descr="WhatsApp Image 2022-03-17 at 1.12.3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71" y="1825625"/>
            <a:ext cx="8143857" cy="4351338"/>
          </a:xfrm>
        </p:spPr>
      </p:pic>
    </p:spTree>
    <p:extLst>
      <p:ext uri="{BB962C8B-B14F-4D97-AF65-F5344CB8AC3E}">
        <p14:creationId xmlns:p14="http://schemas.microsoft.com/office/powerpoint/2010/main" xmlns="" val="46751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8" name="Content Placeholder 7" descr="WhatsApp Image 2022-03-17 at 1.13.1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69" y="1825625"/>
            <a:ext cx="8148461" cy="4351338"/>
          </a:xfrm>
        </p:spPr>
      </p:pic>
    </p:spTree>
    <p:extLst>
      <p:ext uri="{BB962C8B-B14F-4D97-AF65-F5344CB8AC3E}">
        <p14:creationId xmlns:p14="http://schemas.microsoft.com/office/powerpoint/2010/main" xmlns="" val="40479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 descr="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0" y="2214404"/>
            <a:ext cx="7040880" cy="3573780"/>
          </a:xfrm>
        </p:spPr>
      </p:pic>
    </p:spTree>
    <p:extLst>
      <p:ext uri="{BB962C8B-B14F-4D97-AF65-F5344CB8AC3E}">
        <p14:creationId xmlns:p14="http://schemas.microsoft.com/office/powerpoint/2010/main" xmlns="" val="290543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 descr="WhatsApp Image 2022-03-17 at 12.59.4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87" y="2058194"/>
            <a:ext cx="8402128" cy="3886200"/>
          </a:xfrm>
        </p:spPr>
      </p:pic>
    </p:spTree>
    <p:extLst>
      <p:ext uri="{BB962C8B-B14F-4D97-AF65-F5344CB8AC3E}">
        <p14:creationId xmlns:p14="http://schemas.microsoft.com/office/powerpoint/2010/main" xmlns="" val="27167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 descr="WhatsApp Image 2022-03-17 at 1.01.5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634" y="1825625"/>
            <a:ext cx="9385540" cy="4351338"/>
          </a:xfrm>
        </p:spPr>
      </p:pic>
    </p:spTree>
    <p:extLst>
      <p:ext uri="{BB962C8B-B14F-4D97-AF65-F5344CB8AC3E}">
        <p14:creationId xmlns:p14="http://schemas.microsoft.com/office/powerpoint/2010/main" xmlns="" val="2256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Report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849" y="1518249"/>
            <a:ext cx="10765766" cy="503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65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C9945-FD96-49A6-9FE2-998D4EB8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Report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509" y="1500997"/>
            <a:ext cx="10765766" cy="478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845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</Words>
  <Application>Microsoft Office PowerPoint</Application>
  <PresentationFormat>Custom</PresentationFormat>
  <Paragraphs>11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Internship Studio-Task3</vt:lpstr>
      <vt:lpstr>POC Video</vt:lpstr>
      <vt:lpstr>Screenshots</vt:lpstr>
      <vt:lpstr>Screenshots</vt:lpstr>
      <vt:lpstr>Screenshots</vt:lpstr>
      <vt:lpstr>Screenshots</vt:lpstr>
      <vt:lpstr>Screenshots</vt:lpstr>
      <vt:lpstr>Vulnerability Report</vt:lpstr>
      <vt:lpstr>Vulnerability Report</vt:lpstr>
      <vt:lpstr>Vulnerability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Report</dc:title>
  <dc:creator>Sagar</dc:creator>
  <cp:lastModifiedBy>Mrunmayi</cp:lastModifiedBy>
  <cp:revision>7</cp:revision>
  <dcterms:created xsi:type="dcterms:W3CDTF">2022-02-25T08:07:24Z</dcterms:created>
  <dcterms:modified xsi:type="dcterms:W3CDTF">2022-03-17T08:08:49Z</dcterms:modified>
</cp:coreProperties>
</file>