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70" r:id="rId13"/>
    <p:sldId id="264" r:id="rId14"/>
    <p:sldId id="265" r:id="rId15"/>
    <p:sldId id="266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452"/>
    <a:srgbClr val="9BFBA6"/>
    <a:srgbClr val="66FF66"/>
    <a:srgbClr val="39F750"/>
    <a:srgbClr val="FFA3A3"/>
    <a:srgbClr val="A9D18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8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6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6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D216-9E5F-4A34-83C4-7B8EBD0F0F40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AD75-4DA1-435F-B5D4-90F508EAB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56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application for visual impaired people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53" y="64390"/>
            <a:ext cx="502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Alecsandri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BACĂU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9633" y="1242128"/>
            <a:ext cx="3212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DISSERTATION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094" y="5248845"/>
            <a:ext cx="3252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univ. dr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Bogdan P</a:t>
            </a:r>
            <a:r>
              <a:rPr lang="ro-R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ătruț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8401" y="5248845"/>
            <a:ext cx="16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Marian Rusu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603875" y="6000750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BACĂU</a:t>
            </a:r>
          </a:p>
          <a:p>
            <a:pPr algn="ctr" eaLnBrk="1" hangingPunct="1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87" y="1580976"/>
            <a:ext cx="2781593" cy="2045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36" y="2137848"/>
            <a:ext cx="6858000" cy="3857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601329" y="2293034"/>
            <a:ext cx="1153551" cy="998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488980" y="4248979"/>
            <a:ext cx="1153551" cy="998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16" y="4664512"/>
            <a:ext cx="1710059" cy="171005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697415" y="2792437"/>
            <a:ext cx="1129963" cy="1456542"/>
          </a:xfrm>
          <a:prstGeom prst="roundRect">
            <a:avLst/>
          </a:prstGeom>
          <a:noFill/>
          <a:ln w="57150">
            <a:solidFill>
              <a:srgbClr val="39F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38757" y="2616591"/>
            <a:ext cx="1012874" cy="1223890"/>
          </a:xfrm>
          <a:prstGeom prst="roundRect">
            <a:avLst/>
          </a:prstGeom>
          <a:noFill/>
          <a:ln w="57150">
            <a:solidFill>
              <a:srgbClr val="39F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184959" y="3025089"/>
            <a:ext cx="1012874" cy="1223890"/>
          </a:xfrm>
          <a:prstGeom prst="roundRect">
            <a:avLst/>
          </a:prstGeom>
          <a:noFill/>
          <a:ln w="57150">
            <a:solidFill>
              <a:srgbClr val="39F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nut 13"/>
          <p:cNvSpPr/>
          <p:nvPr/>
        </p:nvSpPr>
        <p:spPr>
          <a:xfrm>
            <a:off x="8102990" y="3232054"/>
            <a:ext cx="107376" cy="130126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5638059" y="2708299"/>
            <a:ext cx="1266093" cy="16248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ultiply 15"/>
          <p:cNvSpPr/>
          <p:nvPr/>
        </p:nvSpPr>
        <p:spPr>
          <a:xfrm>
            <a:off x="9058349" y="2824625"/>
            <a:ext cx="1266093" cy="16248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9" y="1785132"/>
            <a:ext cx="1554480" cy="1554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99" y="1785132"/>
            <a:ext cx="1554480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79" y="1785132"/>
            <a:ext cx="1554480" cy="1554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59" y="1785132"/>
            <a:ext cx="1554480" cy="1554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39" y="1785132"/>
            <a:ext cx="1554480" cy="155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19" y="1785132"/>
            <a:ext cx="1554480" cy="155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599" y="1785132"/>
            <a:ext cx="1554480" cy="1554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9" y="3898216"/>
            <a:ext cx="1554480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99" y="3898216"/>
            <a:ext cx="1554480" cy="1554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03" y="3898216"/>
            <a:ext cx="1554480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59" y="3898216"/>
            <a:ext cx="1554480" cy="1554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87" y="3898216"/>
            <a:ext cx="1554480" cy="1554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15" y="3898216"/>
            <a:ext cx="1554480" cy="15544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91" y="3898216"/>
            <a:ext cx="1554480" cy="1554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52585" y="1323467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Bogdan Pătruț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2585" y="3420250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Vlad Vrote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77665" y="1442433"/>
            <a:ext cx="927279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1605795" y="1790163"/>
            <a:ext cx="4415535" cy="484173"/>
          </a:xfrm>
          <a:prstGeom prst="bentConnector3">
            <a:avLst>
              <a:gd name="adj1" fmla="val -25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9398" y="2113163"/>
            <a:ext cx="1116398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41304" y="2274149"/>
            <a:ext cx="34148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556124" y="2113163"/>
            <a:ext cx="1017431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5574977" y="2435136"/>
            <a:ext cx="4415535" cy="484173"/>
          </a:xfrm>
          <a:prstGeom prst="bentConnector3">
            <a:avLst>
              <a:gd name="adj1" fmla="val -25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904932" y="3248749"/>
            <a:ext cx="1116398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12595" y="3264901"/>
            <a:ext cx="1116398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82744" y="3264901"/>
            <a:ext cx="1116398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0524" y="3245583"/>
            <a:ext cx="1219429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10081338" y="2913809"/>
            <a:ext cx="1280648" cy="331774"/>
          </a:xfrm>
          <a:prstGeom prst="bentConnector3">
            <a:avLst>
              <a:gd name="adj1" fmla="val 7916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74977" y="2913809"/>
            <a:ext cx="0" cy="3349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70794" y="2929961"/>
            <a:ext cx="0" cy="3349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40943" y="2950925"/>
            <a:ext cx="0" cy="3349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4275787" y="3630841"/>
            <a:ext cx="1335561" cy="799492"/>
          </a:xfrm>
          <a:prstGeom prst="bentConnector3">
            <a:avLst>
              <a:gd name="adj1" fmla="val 8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>
            <a:off x="5611350" y="4430334"/>
            <a:ext cx="993595" cy="522650"/>
          </a:xfrm>
          <a:prstGeom prst="bentConnector3">
            <a:avLst>
              <a:gd name="adj1" fmla="val -18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75786" y="4430333"/>
            <a:ext cx="0" cy="5226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717587" y="4958398"/>
            <a:ext cx="1116398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287950" y="4958398"/>
            <a:ext cx="663497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991749" y="4958398"/>
            <a:ext cx="1116398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596894" y="4430333"/>
            <a:ext cx="0" cy="5226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2964" y="2849451"/>
            <a:ext cx="1906073" cy="1159098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5" y="1468191"/>
            <a:ext cx="2855671" cy="5080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45" y="1468191"/>
            <a:ext cx="2855672" cy="5080715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084756" y="2921089"/>
            <a:ext cx="2058208" cy="10158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Service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049037" y="2921089"/>
            <a:ext cx="2058208" cy="10158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3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81" y="1528834"/>
            <a:ext cx="2852928" cy="5075834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9900019" y="3172471"/>
            <a:ext cx="2153506" cy="1788561"/>
          </a:xfrm>
          <a:prstGeom prst="cloud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7709509" y="3558840"/>
            <a:ext cx="2190510" cy="10158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5" y="1528829"/>
            <a:ext cx="2852928" cy="5075839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3082013" y="3798146"/>
            <a:ext cx="1774568" cy="5372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95" y="1791475"/>
            <a:ext cx="7430830" cy="4176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" y="1791476"/>
            <a:ext cx="7134898" cy="4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0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sketchbooknation.com/wp-content/uploads/2013/09/manstanding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971" y="0"/>
            <a:ext cx="10943772" cy="67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94171" y="3628571"/>
            <a:ext cx="232229" cy="46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73885" y="3614216"/>
            <a:ext cx="232229" cy="46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43937" y="2552195"/>
            <a:ext cx="2829950" cy="1105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43937" y="3657600"/>
            <a:ext cx="1900154" cy="39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8226287" y="257937"/>
            <a:ext cx="134514" cy="36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943937" y="507998"/>
            <a:ext cx="2284680" cy="1165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00198" y="1442909"/>
            <a:ext cx="287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6471" y="2364664"/>
            <a:ext cx="199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1709" y="3466763"/>
            <a:ext cx="208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 &amp; Jones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generator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mattiasgustavsson.com/Blog/wp-content/uploads/2010/04/siu_facegen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5" y="1153550"/>
            <a:ext cx="2646484" cy="264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9085" y="4360985"/>
            <a:ext cx="2682927" cy="2124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images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us 3"/>
          <p:cNvSpPr/>
          <p:nvPr/>
        </p:nvSpPr>
        <p:spPr>
          <a:xfrm>
            <a:off x="1195754" y="3800034"/>
            <a:ext cx="633046" cy="560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codeproject.com/KB/audio-video/haar_detection/featur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824037"/>
            <a:ext cx="43243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016744" y="3820037"/>
            <a:ext cx="873748" cy="520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377722">
            <a:off x="8495618" y="3383939"/>
            <a:ext cx="1604985" cy="520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ttp://what-when-how.com/wp-content/uploads/2012/06/tmp35b0287_thumb_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048" y="4380961"/>
            <a:ext cx="2820272" cy="210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29028" y="5033963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classifier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classifiers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05" y="1553308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(Eigenfaces) 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19" y="1277259"/>
            <a:ext cx="8128000" cy="51525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866741" y="2191657"/>
            <a:ext cx="194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face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2664" y="1478954"/>
            <a:ext cx="3947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idea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(Eigenfaces) 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://www.math.cornell.edu/~numb3rs/blanco/eigenfa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5" y="2703284"/>
            <a:ext cx="2137681" cy="2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74" y="958262"/>
            <a:ext cx="502211" cy="1734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074" y="2693172"/>
            <a:ext cx="502211" cy="1757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074" y="4450909"/>
            <a:ext cx="502211" cy="185539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076" idx="3"/>
          </p:cNvCxnSpPr>
          <p:nvPr/>
        </p:nvCxnSpPr>
        <p:spPr>
          <a:xfrm>
            <a:off x="2366766" y="3972101"/>
            <a:ext cx="977308" cy="19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http://dedis.cs.yale.edu/~ishan/uploads/Vision/eigenFac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13" y="1720406"/>
            <a:ext cx="6140173" cy="458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3919745" y="3972101"/>
            <a:ext cx="977308" cy="19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4069" y="1032301"/>
            <a:ext cx="537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</a:t>
            </a:r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(Eigenfaces</a:t>
            </a:r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913" y="1720407"/>
            <a:ext cx="6140173" cy="3069308"/>
          </a:xfrm>
          <a:prstGeom prst="rect">
            <a:avLst/>
          </a:prstGeom>
          <a:noFill/>
          <a:ln w="76200">
            <a:solidFill>
              <a:srgbClr val="3CF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(Eigenfaces) 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41" y="1963055"/>
            <a:ext cx="1709059" cy="1709059"/>
          </a:xfrm>
          <a:prstGeom prst="rect">
            <a:avLst/>
          </a:prstGeom>
        </p:spPr>
      </p:pic>
      <p:pic>
        <p:nvPicPr>
          <p:cNvPr id="4" name="Picture 4" descr="http://www.math.cornell.edu/~numb3rs/blanco/eigenfac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80" y="1963055"/>
            <a:ext cx="1439697" cy="17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c 7"/>
          <p:cNvSpPr/>
          <p:nvPr/>
        </p:nvSpPr>
        <p:spPr>
          <a:xfrm rot="10800000" flipV="1">
            <a:off x="937917" y="1446502"/>
            <a:ext cx="886679" cy="2742164"/>
          </a:xfrm>
          <a:prstGeom prst="arc">
            <a:avLst>
              <a:gd name="adj1" fmla="val 16256058"/>
              <a:gd name="adj2" fmla="val 5309900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10800000" flipH="1">
            <a:off x="4850637" y="1446502"/>
            <a:ext cx="886679" cy="2742164"/>
          </a:xfrm>
          <a:prstGeom prst="arc">
            <a:avLst>
              <a:gd name="adj1" fmla="val 16256058"/>
              <a:gd name="adj2" fmla="val 5309900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inus 11"/>
          <p:cNvSpPr/>
          <p:nvPr/>
        </p:nvSpPr>
        <p:spPr>
          <a:xfrm>
            <a:off x="3044086" y="2556327"/>
            <a:ext cx="733709" cy="522514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5993640" y="2468335"/>
            <a:ext cx="767495" cy="6984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7459" y="2458947"/>
            <a:ext cx="412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ro-RO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Eigenface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3070" y="4990854"/>
            <a:ext cx="464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Euclidian distance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5355" y="2967335"/>
            <a:ext cx="286129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r>
              <a:rPr lang="ro-RO" sz="6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  <a:endParaRPr lang="en-US" sz="6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0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1.bp.blogspot.com/-yY8Nk1flrJY/Txws8ThlDbI/AAAAAAAAcYU/dAZVvYn5-p4/s1600/408px-Disab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5" y="2766732"/>
            <a:ext cx="2644574" cy="26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techimpact.org/wp-content/uploads/2013/10/Technology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05" y="2766732"/>
            <a:ext cx="2642616" cy="26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2"/>
          <p:cNvSpPr/>
          <p:nvPr/>
        </p:nvSpPr>
        <p:spPr>
          <a:xfrm>
            <a:off x="3019132" y="3631819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qual 3"/>
          <p:cNvSpPr/>
          <p:nvPr/>
        </p:nvSpPr>
        <p:spPr>
          <a:xfrm>
            <a:off x="6867094" y="361209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://images.businessweek.com/ss/09/10/1014_obamas_25_ways_to_rebuild_america/image/017_prosthetic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67" y="2884460"/>
            <a:ext cx="4126558" cy="24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idea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5278" y="1892479"/>
            <a:ext cx="7236430" cy="5799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 impaired people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278" y="2639007"/>
            <a:ext cx="7236430" cy="5799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ultrasounds to detect obstacles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5278" y="3385535"/>
            <a:ext cx="7236430" cy="5799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Facebook friends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5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 rot="5400000">
            <a:off x="2053303" y="239518"/>
            <a:ext cx="3959029" cy="6700863"/>
          </a:xfrm>
          <a:prstGeom prst="ellipse">
            <a:avLst/>
          </a:prstGeom>
          <a:solidFill>
            <a:srgbClr val="66FF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8543499" y="1876566"/>
            <a:ext cx="3510026" cy="3138985"/>
          </a:xfrm>
          <a:prstGeom prst="cloud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022188" y="1610435"/>
            <a:ext cx="2265529" cy="3684896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33978" y="1719618"/>
            <a:ext cx="1214651" cy="122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6286" y="2661312"/>
            <a:ext cx="2306472" cy="1583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Module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9851" y="2661312"/>
            <a:ext cx="2306472" cy="1583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411940" y="3275460"/>
            <a:ext cx="1487418" cy="532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 / BT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383251" y="3179927"/>
            <a:ext cx="1487418" cy="532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70463" y="5569464"/>
            <a:ext cx="206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server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4787" y="5569464"/>
            <a:ext cx="136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10298512" y="5131558"/>
            <a:ext cx="104939" cy="43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0"/>
          </p:cNvCxnSpPr>
          <p:nvPr/>
        </p:nvCxnSpPr>
        <p:spPr>
          <a:xfrm flipH="1">
            <a:off x="1516039" y="5131558"/>
            <a:ext cx="633484" cy="43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17910" y="1951630"/>
            <a:ext cx="2047165" cy="2988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  <a:endParaRPr lang="ro-RO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Module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cill-isen.fr/wp-content/uploads/2014/03/raspberry-pi-model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95" y="2346299"/>
            <a:ext cx="4334538" cy="341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41459" y="1610435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bananarobotics.com/shop/image/cache/data/sku/BR/0/1/0/0/2/BR010020-HC-SR04-Ultrasonic-Distance-Sensor-Module/HC-SR04-Ultrasonic-Distance-Sensor-Module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90" y="2072100"/>
            <a:ext cx="4389129" cy="43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19539" y="1610435"/>
            <a:ext cx="392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HC-SR04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Ultrasonic Sensor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 rot="9915617">
            <a:off x="1666049" y="3151565"/>
            <a:ext cx="1439305" cy="342211"/>
          </a:xfrm>
          <a:prstGeom prst="wedgeRoundRectCallout">
            <a:avLst>
              <a:gd name="adj1" fmla="val 9246"/>
              <a:gd name="adj2" fmla="val 116392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3266" y="2476219"/>
            <a:ext cx="9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8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Module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6095" y="2169994"/>
            <a:ext cx="27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6094" y="2772770"/>
            <a:ext cx="348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service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6094" y="3381726"/>
            <a:ext cx="574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server and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Jersey)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094" y="3990682"/>
            <a:ext cx="574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 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calculator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490" y="1461656"/>
            <a:ext cx="357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 speed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331 m/s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820" y="3582843"/>
            <a:ext cx="25757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Manual Operation 6"/>
          <p:cNvSpPr/>
          <p:nvPr/>
        </p:nvSpPr>
        <p:spPr>
          <a:xfrm rot="5400000">
            <a:off x="1507321" y="3634359"/>
            <a:ext cx="680122" cy="3219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74786" y="3245489"/>
            <a:ext cx="1378039" cy="103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c 9"/>
          <p:cNvSpPr/>
          <p:nvPr/>
        </p:nvSpPr>
        <p:spPr>
          <a:xfrm>
            <a:off x="3255085" y="2664107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3950853" y="2703808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2559317" y="2664108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>
            <a:off x="4646621" y="2664106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/>
          <p:cNvSpPr/>
          <p:nvPr/>
        </p:nvSpPr>
        <p:spPr>
          <a:xfrm>
            <a:off x="6038157" y="2664104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/>
          <p:cNvSpPr/>
          <p:nvPr/>
        </p:nvSpPr>
        <p:spPr>
          <a:xfrm>
            <a:off x="6733925" y="2703805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/>
          <p:cNvSpPr/>
          <p:nvPr/>
        </p:nvSpPr>
        <p:spPr>
          <a:xfrm>
            <a:off x="5342389" y="2664105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/>
          <p:cNvSpPr/>
          <p:nvPr/>
        </p:nvSpPr>
        <p:spPr>
          <a:xfrm>
            <a:off x="7429693" y="2664103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c 21"/>
          <p:cNvSpPr/>
          <p:nvPr/>
        </p:nvSpPr>
        <p:spPr>
          <a:xfrm rot="10800000" flipV="1">
            <a:off x="3877632" y="2702811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22"/>
          <p:cNvSpPr/>
          <p:nvPr/>
        </p:nvSpPr>
        <p:spPr>
          <a:xfrm rot="10800000" flipV="1">
            <a:off x="4573400" y="2742512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10800000" flipV="1">
            <a:off x="3181864" y="2702812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/>
          <p:cNvSpPr/>
          <p:nvPr/>
        </p:nvSpPr>
        <p:spPr>
          <a:xfrm rot="10800000" flipV="1">
            <a:off x="5269168" y="2702810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10800000" flipV="1">
            <a:off x="6660704" y="2702808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/>
          <p:cNvSpPr/>
          <p:nvPr/>
        </p:nvSpPr>
        <p:spPr>
          <a:xfrm rot="10800000" flipV="1">
            <a:off x="7356472" y="2742509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/>
          <p:cNvSpPr/>
          <p:nvPr/>
        </p:nvSpPr>
        <p:spPr>
          <a:xfrm rot="10800000" flipV="1">
            <a:off x="5964936" y="2702809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/>
          <p:cNvSpPr/>
          <p:nvPr/>
        </p:nvSpPr>
        <p:spPr>
          <a:xfrm rot="10800000" flipV="1">
            <a:off x="8052240" y="2702807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/>
          <p:cNvSpPr/>
          <p:nvPr/>
        </p:nvSpPr>
        <p:spPr>
          <a:xfrm rot="10800000" flipV="1">
            <a:off x="2406917" y="2702806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/>
          <p:cNvSpPr/>
          <p:nvPr/>
        </p:nvSpPr>
        <p:spPr>
          <a:xfrm>
            <a:off x="8198682" y="2702805"/>
            <a:ext cx="377643" cy="2201509"/>
          </a:xfrm>
          <a:prstGeom prst="arc">
            <a:avLst>
              <a:gd name="adj1" fmla="val 16533199"/>
              <a:gd name="adj2" fmla="val 5309900"/>
            </a:avLst>
          </a:prstGeom>
          <a:ln w="57150">
            <a:solidFill>
              <a:srgbClr val="39F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4139674" y="2188129"/>
            <a:ext cx="2087304" cy="553385"/>
          </a:xfrm>
          <a:prstGeom prst="rightArrow">
            <a:avLst/>
          </a:prstGeom>
          <a:solidFill>
            <a:srgbClr val="9BF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wave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4139673" y="5064562"/>
            <a:ext cx="2084832" cy="553791"/>
          </a:xfrm>
          <a:prstGeom prst="leftArrow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wave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23753" y="5948854"/>
            <a:ext cx="381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( start – stop ) / 2 ) * 331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85" y="373487"/>
            <a:ext cx="1182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ro-R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9050" y="1937982"/>
            <a:ext cx="890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running on a machine with a public IP address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051" y="2649941"/>
            <a:ext cx="66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RESTful service for communication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9050" y="3361900"/>
            <a:ext cx="716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extract friends photos from Facebook (FQL)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9051" y="4073859"/>
            <a:ext cx="6619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facial recognition algorithm for building the face database (OpenCV)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9051" y="5155150"/>
            <a:ext cx="706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 the possibility to download the face database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216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Artificial intelligence application for visual impaired 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 inteligență artificială pentru persoane cu deficiențe de vedere</dc:title>
  <dc:creator>Mr ViruXEL</dc:creator>
  <cp:lastModifiedBy>Mr ViruXEL</cp:lastModifiedBy>
  <cp:revision>76</cp:revision>
  <dcterms:created xsi:type="dcterms:W3CDTF">2014-06-26T16:13:23Z</dcterms:created>
  <dcterms:modified xsi:type="dcterms:W3CDTF">2014-09-08T14:53:36Z</dcterms:modified>
</cp:coreProperties>
</file>