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24E4-E084-CB45-82A1-046A49C9E59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42D93-9A52-564D-A176-4EB7C630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2D93-9A52-564D-A176-4EB7C630F7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E492-B7CB-C083-53F8-546D75810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Boosting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AACFF-EA7D-E78F-1882-2B312D1FD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Ada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Xg</a:t>
            </a:r>
            <a:r>
              <a:rPr lang="en-IN" sz="3200" dirty="0"/>
              <a:t>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Lg</a:t>
            </a:r>
            <a:r>
              <a:rPr lang="en-IN" sz="3200" dirty="0"/>
              <a:t>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835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4CB2-DC6D-D2E4-254C-3897E4F4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25039"/>
          </a:xfrm>
        </p:spPr>
        <p:txBody>
          <a:bodyPr/>
          <a:lstStyle/>
          <a:p>
            <a:r>
              <a:rPr lang="en-IN" dirty="0"/>
              <a:t>        Boosting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465E3-1FBE-20B2-D386-A9CAA0CDD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3536" y="1606755"/>
            <a:ext cx="6136912" cy="42735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4D511-B48A-67BE-3206-4B2EE65A29B3}"/>
              </a:ext>
            </a:extLst>
          </p:cNvPr>
          <p:cNvSpPr txBox="1"/>
          <p:nvPr/>
        </p:nvSpPr>
        <p:spPr>
          <a:xfrm>
            <a:off x="5177641" y="16209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6C765-6069-E74D-A35A-7475B057FC69}"/>
              </a:ext>
            </a:extLst>
          </p:cNvPr>
          <p:cNvSpPr txBox="1"/>
          <p:nvPr/>
        </p:nvSpPr>
        <p:spPr>
          <a:xfrm>
            <a:off x="5177641" y="16209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02E24-3D2C-A684-78FA-0462143AF7A0}"/>
              </a:ext>
            </a:extLst>
          </p:cNvPr>
          <p:cNvSpPr txBox="1"/>
          <p:nvPr/>
        </p:nvSpPr>
        <p:spPr>
          <a:xfrm>
            <a:off x="433449" y="1937565"/>
            <a:ext cx="4744192" cy="34163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1F1F1F"/>
                </a:solidFill>
                <a:effectLst/>
                <a:latin typeface="Amasis MT Pro Medium" panose="02040604050005020304" pitchFamily="18" charset="0"/>
              </a:rPr>
              <a:t>The boosting algorithm </a:t>
            </a:r>
            <a:r>
              <a:rPr lang="en-IN" sz="2400" b="0" i="0" dirty="0">
                <a:solidFill>
                  <a:srgbClr val="040C28"/>
                </a:solidFill>
                <a:effectLst/>
                <a:latin typeface="Amasis MT Pro Medium" panose="02040604050005020304" pitchFamily="18" charset="0"/>
              </a:rPr>
              <a:t>assesses model predictions and increases the weight of samples with a more significant error</a:t>
            </a:r>
            <a:r>
              <a:rPr lang="en-IN" sz="2400" b="0" i="0" dirty="0">
                <a:solidFill>
                  <a:srgbClr val="1F1F1F"/>
                </a:solidFill>
                <a:effectLst/>
                <a:latin typeface="Amasis MT Pro Medium" panose="02040604050005020304" pitchFamily="18" charset="0"/>
              </a:rPr>
              <a:t>. It also assigns a weight based on model performance. A model that outputs excellent predictions will have a high amount of influence over the final decision.</a:t>
            </a:r>
            <a:endParaRPr lang="en-US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8EB-9468-9E82-AE2C-CCEE31E7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ADA BOOSTING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D906-6609-AF6D-09BF-0C39030C4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68" y="2227594"/>
            <a:ext cx="4282802" cy="3624964"/>
          </a:xfrm>
        </p:spPr>
        <p:txBody>
          <a:bodyPr>
            <a:no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AdaBoost</a:t>
            </a:r>
            <a:r>
              <a:rPr lang="en-IN" dirty="0">
                <a:solidFill>
                  <a:schemeClr val="bg1"/>
                </a:solidFill>
              </a:rPr>
              <a:t> algorithm, short for Adaptive Boosting, is a Boosting technique used as an Ensemble Method in Machine Learning. It is called Adaptive Boosting as the weights are re-assigned to each instance, with higher weights assigned to incorrectly classified instances.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E07B0-57D7-B5D2-DF9F-586F339F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70" y="2097088"/>
            <a:ext cx="6162526" cy="35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05D-242C-1764-93BF-BE6D9D94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How it works?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4FD3-AB5F-6794-542F-9D26A371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165" y="1658143"/>
            <a:ext cx="9905999" cy="3541714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tx1">
                    <a:lumMod val="10000"/>
                  </a:schemeClr>
                </a:solidFill>
              </a:rPr>
              <a:t>This algorithm does is that it builds a model and gives equal weights to all the data points. IT then assigns higher weights to points that are wrongly classified. </a:t>
            </a:r>
          </a:p>
          <a:p>
            <a:r>
              <a:rPr lang="en-IN" sz="3200" dirty="0">
                <a:solidFill>
                  <a:schemeClr val="tx1">
                    <a:lumMod val="10000"/>
                  </a:schemeClr>
                </a:solidFill>
              </a:rPr>
              <a:t>An </a:t>
            </a:r>
            <a:r>
              <a:rPr lang="en-IN" sz="3200" dirty="0" err="1">
                <a:solidFill>
                  <a:schemeClr val="tx1">
                    <a:lumMod val="10000"/>
                  </a:schemeClr>
                </a:solidFill>
              </a:rPr>
              <a:t>AdaBoost</a:t>
            </a:r>
            <a:r>
              <a:rPr lang="en-IN" sz="3200" dirty="0">
                <a:solidFill>
                  <a:schemeClr val="tx1">
                    <a:lumMod val="10000"/>
                  </a:schemeClr>
                </a:solidFill>
              </a:rPr>
              <a:t>  </a:t>
            </a:r>
            <a:r>
              <a:rPr lang="en-IN" sz="3200" dirty="0" err="1">
                <a:solidFill>
                  <a:schemeClr val="tx1">
                    <a:lumMod val="10000"/>
                  </a:schemeClr>
                </a:solidFill>
              </a:rPr>
              <a:t>regressor</a:t>
            </a:r>
            <a:r>
              <a:rPr lang="en-IN" sz="3200" dirty="0">
                <a:solidFill>
                  <a:schemeClr val="tx1">
                    <a:lumMod val="10000"/>
                  </a:schemeClr>
                </a:solidFill>
              </a:rPr>
              <a:t> is a meta-estimator that begins by fitting a </a:t>
            </a:r>
            <a:r>
              <a:rPr lang="en-IN" sz="3200" dirty="0" err="1">
                <a:solidFill>
                  <a:schemeClr val="tx1">
                    <a:lumMod val="10000"/>
                  </a:schemeClr>
                </a:solidFill>
              </a:rPr>
              <a:t>regressor</a:t>
            </a:r>
            <a:r>
              <a:rPr lang="en-IN" sz="3200" dirty="0">
                <a:solidFill>
                  <a:schemeClr val="tx1">
                    <a:lumMod val="10000"/>
                  </a:schemeClr>
                </a:solidFill>
              </a:rPr>
              <a:t> on the original dataset and then fits additional copies of the </a:t>
            </a:r>
            <a:r>
              <a:rPr lang="en-IN" sz="3200" dirty="0" err="1">
                <a:solidFill>
                  <a:schemeClr val="tx1">
                    <a:lumMod val="10000"/>
                  </a:schemeClr>
                </a:solidFill>
              </a:rPr>
              <a:t>regressor</a:t>
            </a:r>
            <a:r>
              <a:rPr lang="en-IN" sz="3200" dirty="0">
                <a:solidFill>
                  <a:schemeClr val="tx1">
                    <a:lumMod val="10000"/>
                  </a:schemeClr>
                </a:solidFill>
              </a:rPr>
              <a:t> on the same dataset but where the weights of instances are adjusted according to the error of the current prediction.</a:t>
            </a:r>
            <a:endParaRPr lang="en-US" sz="32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FCA3-0599-B11A-0997-9DAFF3D0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</a:t>
            </a:r>
            <a:r>
              <a:rPr lang="en-IN" dirty="0" err="1"/>
              <a:t>Xg</a:t>
            </a:r>
            <a:r>
              <a:rPr lang="en-IN" dirty="0"/>
              <a:t> boosting (gradient boosting)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8391-4B22-BD21-73CD-8A8AB71B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14" y="2094300"/>
            <a:ext cx="5805652" cy="3541714"/>
          </a:xfrm>
        </p:spPr>
        <p:txBody>
          <a:bodyPr>
            <a:noAutofit/>
          </a:bodyPr>
          <a:lstStyle/>
          <a:p>
            <a:r>
              <a:rPr lang="en-IN" sz="2800" dirty="0" err="1">
                <a:solidFill>
                  <a:schemeClr val="tx1">
                    <a:lumMod val="10000"/>
                  </a:schemeClr>
                </a:solidFill>
              </a:rPr>
              <a:t>XGBoost</a:t>
            </a:r>
            <a:r>
              <a:rPr lang="en-IN" sz="2800" dirty="0">
                <a:solidFill>
                  <a:schemeClr val="tx1">
                    <a:lumMod val="10000"/>
                  </a:schemeClr>
                </a:solidFill>
              </a:rPr>
              <a:t> is a popular and efficient open-source implementation of the gradient boosted trees algorithm. Gradient boosting is a supervised learning algorithm, which attempts to accurately predict a target variable by combining the estimates of a set of simpler, weaker models.</a:t>
            </a:r>
            <a:endParaRPr lang="en-US" sz="2800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BF656-579C-4525-14BD-950E4B35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66" y="1889256"/>
            <a:ext cx="5199233" cy="39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87E9-AF43-05D0-CD4B-B524A397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How it works?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B5D5-3350-6D54-C679-9DBD695F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XGBoost</a:t>
            </a:r>
            <a:r>
              <a:rPr lang="en-IN" sz="3600" dirty="0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 is a boosting algorithm. It takes in training data, uses it to train a model, and then evaluates the model on new data. This process repeats until the model stops improving.</a:t>
            </a:r>
            <a:endParaRPr lang="en-US" sz="3600" dirty="0">
              <a:solidFill>
                <a:schemeClr val="tx1">
                  <a:lumMod val="1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6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7874-328C-54E7-FD15-E094F4B5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r>
              <a:rPr lang="en-IN" dirty="0" err="1"/>
              <a:t>Lg</a:t>
            </a:r>
            <a:r>
              <a:rPr lang="en-IN" dirty="0"/>
              <a:t> boosting (Light </a:t>
            </a:r>
            <a:r>
              <a:rPr lang="en-IN" dirty="0" err="1"/>
              <a:t>gbm</a:t>
            </a:r>
            <a:r>
              <a:rPr lang="en-IN" dirty="0"/>
              <a:t>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1E51-95E5-806D-E4F1-DF10961C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90" y="1721922"/>
            <a:ext cx="3146961" cy="3728852"/>
          </a:xfrm>
        </p:spPr>
        <p:txBody>
          <a:bodyPr>
            <a:noAutofit/>
          </a:bodyPr>
          <a:lstStyle/>
          <a:p>
            <a:r>
              <a:rPr lang="en-IN" sz="1800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LightGBM</a:t>
            </a:r>
            <a:r>
              <a:rPr lang="en-IN" sz="1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 is a gradient-boosting framework based on decision trees to increase the efficiency of the model and reduces memory usage. 
It uses two </a:t>
            </a:r>
            <a:r>
              <a:rPr lang="en-IN" sz="1800" dirty="0">
                <a:solidFill>
                  <a:schemeClr val="bg1"/>
                </a:solidFill>
                <a:latin typeface="Amasis MT Pro Medium" panose="02040604050005020304" pitchFamily="18" charset="0"/>
                <a:ea typeface="Amasis MT Pro Medium" panose="02000000000000000000" pitchFamily="2" charset="0"/>
              </a:rPr>
              <a:t>novel</a:t>
            </a:r>
            <a:r>
              <a:rPr lang="en-IN" sz="1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 techniques. 
Gradient-based One Side Sampling(GOSS) 
 Exclusive Feature Bundling (EFB)</a:t>
            </a:r>
            <a:endParaRPr lang="en-US" sz="180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BEE3B-8F0B-B290-DEA0-309DB134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51" y="1840675"/>
            <a:ext cx="6916059" cy="45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D234-1FEE-1D3C-5579-281F03E9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25" y="0"/>
            <a:ext cx="9978632" cy="1199408"/>
          </a:xfrm>
        </p:spPr>
        <p:txBody>
          <a:bodyPr/>
          <a:lstStyle/>
          <a:p>
            <a:r>
              <a:rPr lang="en-IN" dirty="0"/>
              <a:t> How it works?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6D5C-BD06-9490-C4B7-93197822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97527"/>
            <a:ext cx="10465520" cy="5296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 err="1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LightGBM</a:t>
            </a:r>
            <a:r>
              <a:rPr lang="en-IN" sz="2800" dirty="0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 is a gradient boosting ensemble method that is used by the Train Using </a:t>
            </a:r>
            <a:r>
              <a:rPr lang="en-IN" sz="2800" dirty="0" err="1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AutoML</a:t>
            </a:r>
            <a:r>
              <a:rPr lang="en-IN" sz="2800" dirty="0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 tool and is based on decision trees. As with other decision tree-based methods, </a:t>
            </a:r>
            <a:r>
              <a:rPr lang="en-IN" sz="2800" dirty="0" err="1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LightGBM</a:t>
            </a:r>
            <a:r>
              <a:rPr lang="en-IN" sz="2800" dirty="0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 can be used for both classification and regression. </a:t>
            </a:r>
            <a:r>
              <a:rPr lang="en-IN" sz="2800" dirty="0" err="1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LightGBM</a:t>
            </a:r>
            <a:r>
              <a:rPr lang="en-IN" sz="2800" dirty="0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 is optimized for high performance with distributed systems.   It creates decision trees that grow leaf wise, which means that given a condition, only a single leaf is split, depending on the gain. Leaf-wise trees can sometimes </a:t>
            </a:r>
            <a:r>
              <a:rPr lang="en-IN" sz="2800" dirty="0" err="1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overfit</a:t>
            </a:r>
            <a:r>
              <a:rPr lang="en-IN" sz="2800" dirty="0">
                <a:solidFill>
                  <a:schemeClr val="tx1">
                    <a:lumMod val="10000"/>
                  </a:schemeClr>
                </a:solidFill>
                <a:latin typeface="Amasis MT Pro Medium" panose="02040604050005020304" pitchFamily="18" charset="0"/>
              </a:rPr>
              <a:t> especially with smaller datasets. Limiting the tree depth can help to avoid overfitting.</a:t>
            </a:r>
            <a:endParaRPr lang="en-US" sz="2800" dirty="0">
              <a:solidFill>
                <a:schemeClr val="tx1">
                  <a:lumMod val="1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Boosting algorithm</vt:lpstr>
      <vt:lpstr>        Boosting</vt:lpstr>
      <vt:lpstr>                ADA BOOSTING  </vt:lpstr>
      <vt:lpstr> How it works? </vt:lpstr>
      <vt:lpstr>        Xg boosting (gradient boosting) </vt:lpstr>
      <vt:lpstr>        How it works? </vt:lpstr>
      <vt:lpstr>    Lg boosting (Light gbm) </vt:lpstr>
      <vt:lpstr> How it works?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Guest User</dc:creator>
  <cp:lastModifiedBy>Guest User</cp:lastModifiedBy>
  <cp:revision>3</cp:revision>
  <dcterms:created xsi:type="dcterms:W3CDTF">2023-12-08T06:19:11Z</dcterms:created>
  <dcterms:modified xsi:type="dcterms:W3CDTF">2023-12-08T08:16:49Z</dcterms:modified>
</cp:coreProperties>
</file>