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López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 Juan López</a:t>
            </a:r>
          </a:p>
        </p:txBody>
      </p:sp>
      <p:sp>
        <p:nvSpPr>
          <p:cNvPr id="94" name="“Escribir una cita aquí”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“Escribir una cita aquí”</a:t>
            </a:r>
          </a:p>
        </p:txBody>
      </p:sp>
      <p:sp>
        <p:nvSpPr>
          <p:cNvPr id="9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el título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2" name="Nivel de texto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o del título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40" name="Nivel de texto 1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Nivel de texto 1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n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ECTOR Y RECOMENDADOR DE NOTICIA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LECTOR Y RECOMENDADOR DE NOTICIAS</a:t>
            </a:r>
          </a:p>
        </p:txBody>
      </p:sp>
      <p:pic>
        <p:nvPicPr>
          <p:cNvPr id="120" name="icons8-group.png" descr="icons8-grou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8795" y="5295569"/>
            <a:ext cx="2907210" cy="2907209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Antolín Bermúdez, Miguel Ángel…"/>
          <p:cNvSpPr txBox="1"/>
          <p:nvPr>
            <p:ph type="subTitle" sz="quarter" idx="1"/>
          </p:nvPr>
        </p:nvSpPr>
        <p:spPr>
          <a:xfrm>
            <a:off x="355600" y="7539566"/>
            <a:ext cx="12293601" cy="1295401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ts val="3700"/>
              </a:lnSpc>
              <a:buClrTx/>
              <a:defRPr i="1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Antolí­n Bermúdez, Miguel Ángel</a:t>
            </a:r>
            <a:endParaRPr i="0" sz="1200">
              <a:latin typeface="Times"/>
              <a:ea typeface="Times"/>
              <a:cs typeface="Times"/>
              <a:sym typeface="Times"/>
            </a:endParaRPr>
          </a:p>
          <a:p>
            <a:pPr defTabSz="457200">
              <a:lnSpc>
                <a:spcPts val="3700"/>
              </a:lnSpc>
              <a:buClrTx/>
              <a:defRPr i="1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 la Torre Dí­az, David</a:t>
            </a:r>
            <a:endParaRPr i="0" sz="1200">
              <a:latin typeface="Times"/>
              <a:ea typeface="Times"/>
              <a:cs typeface="Times"/>
              <a:sym typeface="Times"/>
            </a:endParaRPr>
          </a:p>
          <a:p>
            <a:pPr defTabSz="457200">
              <a:lnSpc>
                <a:spcPts val="3700"/>
              </a:lnSpc>
              <a:buClrTx/>
              <a:defRPr i="1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Rodríguez Aránega, Cristian</a:t>
            </a:r>
            <a:endParaRPr i="0" sz="12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El problema"/>
          <p:cNvSpPr txBox="1"/>
          <p:nvPr>
            <p:ph type="title"/>
          </p:nvPr>
        </p:nvSpPr>
        <p:spPr>
          <a:xfrm>
            <a:off x="355600" y="2159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El problema</a:t>
            </a:r>
          </a:p>
        </p:txBody>
      </p:sp>
      <p:pic>
        <p:nvPicPr>
          <p:cNvPr id="124" name="icons8-error.png" descr="icons8-err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1199" y="2388592"/>
            <a:ext cx="6502401" cy="650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a solución"/>
          <p:cNvSpPr txBox="1"/>
          <p:nvPr>
            <p:ph type="title"/>
          </p:nvPr>
        </p:nvSpPr>
        <p:spPr>
          <a:xfrm>
            <a:off x="355600" y="2159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La solución</a:t>
            </a:r>
          </a:p>
        </p:txBody>
      </p:sp>
      <p:pic>
        <p:nvPicPr>
          <p:cNvPr id="127" name="icons8-dating_website.png" descr="icons8-dating_webs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1200" y="2713831"/>
            <a:ext cx="6502401" cy="6502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0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0"/>
                </a:lnTo>
                <a:lnTo>
                  <a:pt x="10800" y="0"/>
                </a:lnTo>
                <a:lnTo>
                  <a:pt x="0" y="0"/>
                </a:lnTo>
                <a:close/>
                <a:moveTo>
                  <a:pt x="2769" y="4050"/>
                </a:moveTo>
                <a:lnTo>
                  <a:pt x="10800" y="4050"/>
                </a:lnTo>
                <a:lnTo>
                  <a:pt x="18831" y="4050"/>
                </a:lnTo>
                <a:lnTo>
                  <a:pt x="19008" y="4250"/>
                </a:lnTo>
                <a:lnTo>
                  <a:pt x="19183" y="4451"/>
                </a:lnTo>
                <a:lnTo>
                  <a:pt x="19169" y="5362"/>
                </a:lnTo>
                <a:lnTo>
                  <a:pt x="19153" y="6271"/>
                </a:lnTo>
                <a:lnTo>
                  <a:pt x="18946" y="6254"/>
                </a:lnTo>
                <a:cubicBezTo>
                  <a:pt x="18782" y="6240"/>
                  <a:pt x="18726" y="6261"/>
                  <a:pt x="18676" y="6354"/>
                </a:cubicBezTo>
                <a:cubicBezTo>
                  <a:pt x="18641" y="6420"/>
                  <a:pt x="18628" y="6523"/>
                  <a:pt x="18647" y="6584"/>
                </a:cubicBezTo>
                <a:cubicBezTo>
                  <a:pt x="18690" y="6721"/>
                  <a:pt x="18929" y="6786"/>
                  <a:pt x="19041" y="6693"/>
                </a:cubicBezTo>
                <a:cubicBezTo>
                  <a:pt x="19107" y="6638"/>
                  <a:pt x="19130" y="6640"/>
                  <a:pt x="19153" y="6701"/>
                </a:cubicBezTo>
                <a:cubicBezTo>
                  <a:pt x="19169" y="6743"/>
                  <a:pt x="19176" y="9195"/>
                  <a:pt x="19168" y="12150"/>
                </a:cubicBezTo>
                <a:lnTo>
                  <a:pt x="19153" y="17522"/>
                </a:lnTo>
                <a:lnTo>
                  <a:pt x="10824" y="17535"/>
                </a:lnTo>
                <a:cubicBezTo>
                  <a:pt x="6243" y="17543"/>
                  <a:pt x="2477" y="17534"/>
                  <a:pt x="2456" y="17513"/>
                </a:cubicBezTo>
                <a:cubicBezTo>
                  <a:pt x="2407" y="17464"/>
                  <a:pt x="2407" y="6724"/>
                  <a:pt x="2456" y="6675"/>
                </a:cubicBezTo>
                <a:cubicBezTo>
                  <a:pt x="2476" y="6654"/>
                  <a:pt x="2527" y="6666"/>
                  <a:pt x="2568" y="6700"/>
                </a:cubicBezTo>
                <a:cubicBezTo>
                  <a:pt x="2673" y="6787"/>
                  <a:pt x="2911" y="6716"/>
                  <a:pt x="2953" y="6584"/>
                </a:cubicBezTo>
                <a:cubicBezTo>
                  <a:pt x="2972" y="6523"/>
                  <a:pt x="2959" y="6420"/>
                  <a:pt x="2924" y="6354"/>
                </a:cubicBezTo>
                <a:cubicBezTo>
                  <a:pt x="2874" y="6261"/>
                  <a:pt x="2818" y="6240"/>
                  <a:pt x="2654" y="6254"/>
                </a:cubicBezTo>
                <a:lnTo>
                  <a:pt x="2447" y="6271"/>
                </a:lnTo>
                <a:lnTo>
                  <a:pt x="2431" y="5362"/>
                </a:lnTo>
                <a:lnTo>
                  <a:pt x="2417" y="4451"/>
                </a:lnTo>
                <a:lnTo>
                  <a:pt x="2592" y="4250"/>
                </a:lnTo>
                <a:lnTo>
                  <a:pt x="2769" y="4050"/>
                </a:lnTo>
                <a:close/>
                <a:moveTo>
                  <a:pt x="3516" y="4613"/>
                </a:moveTo>
                <a:cubicBezTo>
                  <a:pt x="3266" y="4613"/>
                  <a:pt x="2981" y="4863"/>
                  <a:pt x="2981" y="5084"/>
                </a:cubicBezTo>
                <a:cubicBezTo>
                  <a:pt x="2981" y="5312"/>
                  <a:pt x="3106" y="5523"/>
                  <a:pt x="3289" y="5603"/>
                </a:cubicBezTo>
                <a:cubicBezTo>
                  <a:pt x="3500" y="5695"/>
                  <a:pt x="3490" y="5694"/>
                  <a:pt x="3706" y="5619"/>
                </a:cubicBezTo>
                <a:cubicBezTo>
                  <a:pt x="3902" y="5551"/>
                  <a:pt x="4050" y="5322"/>
                  <a:pt x="4050" y="5089"/>
                </a:cubicBezTo>
                <a:cubicBezTo>
                  <a:pt x="4050" y="4863"/>
                  <a:pt x="3769" y="4613"/>
                  <a:pt x="3516" y="4613"/>
                </a:cubicBezTo>
                <a:close/>
                <a:moveTo>
                  <a:pt x="5176" y="4613"/>
                </a:moveTo>
                <a:cubicBezTo>
                  <a:pt x="4900" y="4609"/>
                  <a:pt x="4613" y="4820"/>
                  <a:pt x="4613" y="5099"/>
                </a:cubicBezTo>
                <a:cubicBezTo>
                  <a:pt x="4613" y="5363"/>
                  <a:pt x="4699" y="5506"/>
                  <a:pt x="4912" y="5599"/>
                </a:cubicBezTo>
                <a:cubicBezTo>
                  <a:pt x="5137" y="5697"/>
                  <a:pt x="5140" y="5697"/>
                  <a:pt x="5367" y="5602"/>
                </a:cubicBezTo>
                <a:cubicBezTo>
                  <a:pt x="5720" y="5454"/>
                  <a:pt x="5761" y="4922"/>
                  <a:pt x="5436" y="4695"/>
                </a:cubicBezTo>
                <a:cubicBezTo>
                  <a:pt x="5357" y="4640"/>
                  <a:pt x="5268" y="4614"/>
                  <a:pt x="5176" y="4613"/>
                </a:cubicBezTo>
                <a:close/>
                <a:moveTo>
                  <a:pt x="6750" y="4613"/>
                </a:moveTo>
                <a:cubicBezTo>
                  <a:pt x="6192" y="4613"/>
                  <a:pt x="6032" y="5375"/>
                  <a:pt x="6543" y="5600"/>
                </a:cubicBezTo>
                <a:cubicBezTo>
                  <a:pt x="6641" y="5644"/>
                  <a:pt x="6785" y="5665"/>
                  <a:pt x="6862" y="5648"/>
                </a:cubicBezTo>
                <a:cubicBezTo>
                  <a:pt x="7461" y="5514"/>
                  <a:pt x="7364" y="4613"/>
                  <a:pt x="6750" y="4613"/>
                </a:cubicBezTo>
                <a:close/>
                <a:moveTo>
                  <a:pt x="13521" y="6241"/>
                </a:moveTo>
                <a:cubicBezTo>
                  <a:pt x="13375" y="6235"/>
                  <a:pt x="13219" y="6340"/>
                  <a:pt x="13219" y="6517"/>
                </a:cubicBezTo>
                <a:cubicBezTo>
                  <a:pt x="13219" y="6547"/>
                  <a:pt x="13259" y="6613"/>
                  <a:pt x="13308" y="6662"/>
                </a:cubicBezTo>
                <a:cubicBezTo>
                  <a:pt x="13513" y="6867"/>
                  <a:pt x="13854" y="6645"/>
                  <a:pt x="13735" y="6383"/>
                </a:cubicBezTo>
                <a:cubicBezTo>
                  <a:pt x="13692" y="6289"/>
                  <a:pt x="13608" y="6245"/>
                  <a:pt x="13521" y="6241"/>
                </a:cubicBezTo>
                <a:close/>
                <a:moveTo>
                  <a:pt x="3797" y="6244"/>
                </a:moveTo>
                <a:cubicBezTo>
                  <a:pt x="3572" y="6244"/>
                  <a:pt x="3453" y="6525"/>
                  <a:pt x="3611" y="6683"/>
                </a:cubicBezTo>
                <a:cubicBezTo>
                  <a:pt x="3753" y="6825"/>
                  <a:pt x="4050" y="6706"/>
                  <a:pt x="4050" y="6506"/>
                </a:cubicBezTo>
                <a:cubicBezTo>
                  <a:pt x="4050" y="6347"/>
                  <a:pt x="3951" y="6244"/>
                  <a:pt x="3797" y="6244"/>
                </a:cubicBezTo>
                <a:close/>
                <a:moveTo>
                  <a:pt x="8097" y="6244"/>
                </a:moveTo>
                <a:cubicBezTo>
                  <a:pt x="7865" y="6244"/>
                  <a:pt x="7753" y="6470"/>
                  <a:pt x="7904" y="6637"/>
                </a:cubicBezTo>
                <a:cubicBezTo>
                  <a:pt x="8026" y="6772"/>
                  <a:pt x="8172" y="6782"/>
                  <a:pt x="8292" y="6662"/>
                </a:cubicBezTo>
                <a:cubicBezTo>
                  <a:pt x="8463" y="6491"/>
                  <a:pt x="8348" y="6244"/>
                  <a:pt x="8097" y="6244"/>
                </a:cubicBezTo>
                <a:close/>
                <a:moveTo>
                  <a:pt x="10245" y="6244"/>
                </a:moveTo>
                <a:cubicBezTo>
                  <a:pt x="10126" y="6241"/>
                  <a:pt x="10013" y="6312"/>
                  <a:pt x="10013" y="6459"/>
                </a:cubicBezTo>
                <a:cubicBezTo>
                  <a:pt x="10013" y="6545"/>
                  <a:pt x="10043" y="6646"/>
                  <a:pt x="10080" y="6683"/>
                </a:cubicBezTo>
                <a:cubicBezTo>
                  <a:pt x="10237" y="6840"/>
                  <a:pt x="10542" y="6690"/>
                  <a:pt x="10510" y="6472"/>
                </a:cubicBezTo>
                <a:cubicBezTo>
                  <a:pt x="10488" y="6324"/>
                  <a:pt x="10364" y="6247"/>
                  <a:pt x="10245" y="6244"/>
                </a:cubicBezTo>
                <a:close/>
                <a:moveTo>
                  <a:pt x="4845" y="6245"/>
                </a:moveTo>
                <a:cubicBezTo>
                  <a:pt x="4726" y="6244"/>
                  <a:pt x="4613" y="6314"/>
                  <a:pt x="4613" y="6459"/>
                </a:cubicBezTo>
                <a:cubicBezTo>
                  <a:pt x="4613" y="6545"/>
                  <a:pt x="4643" y="6646"/>
                  <a:pt x="4680" y="6683"/>
                </a:cubicBezTo>
                <a:cubicBezTo>
                  <a:pt x="4850" y="6852"/>
                  <a:pt x="5144" y="6702"/>
                  <a:pt x="5109" y="6464"/>
                </a:cubicBezTo>
                <a:cubicBezTo>
                  <a:pt x="5087" y="6319"/>
                  <a:pt x="4964" y="6246"/>
                  <a:pt x="4845" y="6245"/>
                </a:cubicBezTo>
                <a:close/>
                <a:moveTo>
                  <a:pt x="15645" y="6245"/>
                </a:moveTo>
                <a:cubicBezTo>
                  <a:pt x="15526" y="6246"/>
                  <a:pt x="15413" y="6318"/>
                  <a:pt x="15413" y="6459"/>
                </a:cubicBezTo>
                <a:cubicBezTo>
                  <a:pt x="15413" y="6545"/>
                  <a:pt x="15443" y="6646"/>
                  <a:pt x="15480" y="6683"/>
                </a:cubicBezTo>
                <a:cubicBezTo>
                  <a:pt x="15636" y="6839"/>
                  <a:pt x="15941" y="6675"/>
                  <a:pt x="15907" y="6453"/>
                </a:cubicBezTo>
                <a:cubicBezTo>
                  <a:pt x="15886" y="6313"/>
                  <a:pt x="15764" y="6244"/>
                  <a:pt x="15645" y="6245"/>
                </a:cubicBezTo>
                <a:close/>
                <a:moveTo>
                  <a:pt x="5939" y="6253"/>
                </a:moveTo>
                <a:cubicBezTo>
                  <a:pt x="5719" y="6261"/>
                  <a:pt x="5597" y="6490"/>
                  <a:pt x="5767" y="6659"/>
                </a:cubicBezTo>
                <a:cubicBezTo>
                  <a:pt x="5953" y="6845"/>
                  <a:pt x="6187" y="6733"/>
                  <a:pt x="6187" y="6459"/>
                </a:cubicBezTo>
                <a:cubicBezTo>
                  <a:pt x="6187" y="6336"/>
                  <a:pt x="6155" y="6294"/>
                  <a:pt x="6038" y="6265"/>
                </a:cubicBezTo>
                <a:cubicBezTo>
                  <a:pt x="6003" y="6256"/>
                  <a:pt x="5971" y="6252"/>
                  <a:pt x="5939" y="6253"/>
                </a:cubicBezTo>
                <a:close/>
                <a:moveTo>
                  <a:pt x="6971" y="6254"/>
                </a:moveTo>
                <a:cubicBezTo>
                  <a:pt x="6758" y="6283"/>
                  <a:pt x="6670" y="6493"/>
                  <a:pt x="6838" y="6662"/>
                </a:cubicBezTo>
                <a:cubicBezTo>
                  <a:pt x="7031" y="6854"/>
                  <a:pt x="7278" y="6713"/>
                  <a:pt x="7246" y="6430"/>
                </a:cubicBezTo>
                <a:cubicBezTo>
                  <a:pt x="7231" y="6304"/>
                  <a:pt x="7196" y="6269"/>
                  <a:pt x="7070" y="6254"/>
                </a:cubicBezTo>
                <a:cubicBezTo>
                  <a:pt x="7035" y="6250"/>
                  <a:pt x="7002" y="6250"/>
                  <a:pt x="6971" y="6254"/>
                </a:cubicBezTo>
                <a:close/>
                <a:moveTo>
                  <a:pt x="9130" y="6254"/>
                </a:moveTo>
                <a:cubicBezTo>
                  <a:pt x="9004" y="6269"/>
                  <a:pt x="8969" y="6304"/>
                  <a:pt x="8954" y="6430"/>
                </a:cubicBezTo>
                <a:cubicBezTo>
                  <a:pt x="8944" y="6517"/>
                  <a:pt x="8966" y="6625"/>
                  <a:pt x="9003" y="6670"/>
                </a:cubicBezTo>
                <a:cubicBezTo>
                  <a:pt x="9091" y="6776"/>
                  <a:pt x="9251" y="6772"/>
                  <a:pt x="9362" y="6662"/>
                </a:cubicBezTo>
                <a:cubicBezTo>
                  <a:pt x="9554" y="6469"/>
                  <a:pt x="9413" y="6222"/>
                  <a:pt x="9130" y="6254"/>
                </a:cubicBezTo>
                <a:close/>
                <a:moveTo>
                  <a:pt x="11306" y="6254"/>
                </a:moveTo>
                <a:cubicBezTo>
                  <a:pt x="11263" y="6258"/>
                  <a:pt x="11224" y="6268"/>
                  <a:pt x="11199" y="6283"/>
                </a:cubicBezTo>
                <a:cubicBezTo>
                  <a:pt x="11068" y="6365"/>
                  <a:pt x="11051" y="6589"/>
                  <a:pt x="11170" y="6676"/>
                </a:cubicBezTo>
                <a:cubicBezTo>
                  <a:pt x="11383" y="6832"/>
                  <a:pt x="11587" y="6725"/>
                  <a:pt x="11587" y="6459"/>
                </a:cubicBezTo>
                <a:cubicBezTo>
                  <a:pt x="11587" y="6336"/>
                  <a:pt x="11555" y="6294"/>
                  <a:pt x="11438" y="6265"/>
                </a:cubicBezTo>
                <a:cubicBezTo>
                  <a:pt x="11397" y="6255"/>
                  <a:pt x="11350" y="6251"/>
                  <a:pt x="11306" y="6254"/>
                </a:cubicBezTo>
                <a:close/>
                <a:moveTo>
                  <a:pt x="12371" y="6254"/>
                </a:moveTo>
                <a:cubicBezTo>
                  <a:pt x="12158" y="6283"/>
                  <a:pt x="12070" y="6493"/>
                  <a:pt x="12238" y="6662"/>
                </a:cubicBezTo>
                <a:cubicBezTo>
                  <a:pt x="12431" y="6854"/>
                  <a:pt x="12678" y="6713"/>
                  <a:pt x="12646" y="6430"/>
                </a:cubicBezTo>
                <a:cubicBezTo>
                  <a:pt x="12631" y="6304"/>
                  <a:pt x="12596" y="6269"/>
                  <a:pt x="12470" y="6254"/>
                </a:cubicBezTo>
                <a:cubicBezTo>
                  <a:pt x="12435" y="6250"/>
                  <a:pt x="12402" y="6250"/>
                  <a:pt x="12371" y="6254"/>
                </a:cubicBezTo>
                <a:close/>
                <a:moveTo>
                  <a:pt x="14530" y="6254"/>
                </a:moveTo>
                <a:cubicBezTo>
                  <a:pt x="14404" y="6269"/>
                  <a:pt x="14369" y="6304"/>
                  <a:pt x="14354" y="6430"/>
                </a:cubicBezTo>
                <a:cubicBezTo>
                  <a:pt x="14344" y="6517"/>
                  <a:pt x="14366" y="6625"/>
                  <a:pt x="14403" y="6670"/>
                </a:cubicBezTo>
                <a:cubicBezTo>
                  <a:pt x="14491" y="6776"/>
                  <a:pt x="14651" y="6772"/>
                  <a:pt x="14762" y="6662"/>
                </a:cubicBezTo>
                <a:cubicBezTo>
                  <a:pt x="14954" y="6469"/>
                  <a:pt x="14813" y="6222"/>
                  <a:pt x="14530" y="6254"/>
                </a:cubicBezTo>
                <a:close/>
                <a:moveTo>
                  <a:pt x="16706" y="6254"/>
                </a:moveTo>
                <a:cubicBezTo>
                  <a:pt x="16663" y="6258"/>
                  <a:pt x="16624" y="6268"/>
                  <a:pt x="16599" y="6283"/>
                </a:cubicBezTo>
                <a:cubicBezTo>
                  <a:pt x="16485" y="6355"/>
                  <a:pt x="16453" y="6563"/>
                  <a:pt x="16540" y="6668"/>
                </a:cubicBezTo>
                <a:cubicBezTo>
                  <a:pt x="16577" y="6713"/>
                  <a:pt x="16663" y="6750"/>
                  <a:pt x="16730" y="6750"/>
                </a:cubicBezTo>
                <a:cubicBezTo>
                  <a:pt x="17014" y="6750"/>
                  <a:pt x="17107" y="6332"/>
                  <a:pt x="16838" y="6265"/>
                </a:cubicBezTo>
                <a:cubicBezTo>
                  <a:pt x="16797" y="6255"/>
                  <a:pt x="16750" y="6251"/>
                  <a:pt x="16706" y="6254"/>
                </a:cubicBezTo>
                <a:close/>
                <a:moveTo>
                  <a:pt x="17775" y="6254"/>
                </a:moveTo>
                <a:cubicBezTo>
                  <a:pt x="17732" y="6258"/>
                  <a:pt x="17692" y="6268"/>
                  <a:pt x="17667" y="6283"/>
                </a:cubicBezTo>
                <a:cubicBezTo>
                  <a:pt x="17536" y="6365"/>
                  <a:pt x="17521" y="6589"/>
                  <a:pt x="17640" y="6676"/>
                </a:cubicBezTo>
                <a:cubicBezTo>
                  <a:pt x="17852" y="6832"/>
                  <a:pt x="18056" y="6725"/>
                  <a:pt x="18056" y="6459"/>
                </a:cubicBezTo>
                <a:cubicBezTo>
                  <a:pt x="18056" y="6336"/>
                  <a:pt x="18024" y="6294"/>
                  <a:pt x="17907" y="6265"/>
                </a:cubicBezTo>
                <a:cubicBezTo>
                  <a:pt x="17866" y="6255"/>
                  <a:pt x="17819" y="6251"/>
                  <a:pt x="17775" y="6254"/>
                </a:cubicBezTo>
                <a:close/>
                <a:moveTo>
                  <a:pt x="10302" y="9326"/>
                </a:moveTo>
                <a:cubicBezTo>
                  <a:pt x="10385" y="9385"/>
                  <a:pt x="10465" y="9448"/>
                  <a:pt x="10539" y="9519"/>
                </a:cubicBezTo>
                <a:lnTo>
                  <a:pt x="10800" y="9768"/>
                </a:lnTo>
                <a:lnTo>
                  <a:pt x="11049" y="9529"/>
                </a:lnTo>
                <a:cubicBezTo>
                  <a:pt x="11032" y="9544"/>
                  <a:pt x="11015" y="9553"/>
                  <a:pt x="10998" y="9569"/>
                </a:cubicBezTo>
                <a:lnTo>
                  <a:pt x="10795" y="9748"/>
                </a:lnTo>
                <a:lnTo>
                  <a:pt x="10614" y="9578"/>
                </a:lnTo>
                <a:cubicBezTo>
                  <a:pt x="10513" y="9482"/>
                  <a:pt x="10409" y="9399"/>
                  <a:pt x="10302" y="9326"/>
                </a:cubicBezTo>
                <a:close/>
                <a:moveTo>
                  <a:pt x="9159" y="9466"/>
                </a:moveTo>
                <a:cubicBezTo>
                  <a:pt x="9073" y="9458"/>
                  <a:pt x="8985" y="9461"/>
                  <a:pt x="8898" y="9468"/>
                </a:cubicBezTo>
                <a:cubicBezTo>
                  <a:pt x="8835" y="9473"/>
                  <a:pt x="8771" y="9486"/>
                  <a:pt x="8708" y="9499"/>
                </a:cubicBezTo>
                <a:cubicBezTo>
                  <a:pt x="8707" y="9499"/>
                  <a:pt x="8706" y="9499"/>
                  <a:pt x="8705" y="9499"/>
                </a:cubicBezTo>
                <a:cubicBezTo>
                  <a:pt x="8700" y="9500"/>
                  <a:pt x="8695" y="9500"/>
                  <a:pt x="8689" y="9501"/>
                </a:cubicBezTo>
                <a:cubicBezTo>
                  <a:pt x="8652" y="9509"/>
                  <a:pt x="8616" y="9514"/>
                  <a:pt x="8579" y="9524"/>
                </a:cubicBezTo>
                <a:cubicBezTo>
                  <a:pt x="8470" y="9554"/>
                  <a:pt x="8359" y="9593"/>
                  <a:pt x="8249" y="9645"/>
                </a:cubicBezTo>
                <a:cubicBezTo>
                  <a:pt x="8144" y="9695"/>
                  <a:pt x="8050" y="9755"/>
                  <a:pt x="7962" y="9820"/>
                </a:cubicBezTo>
                <a:cubicBezTo>
                  <a:pt x="7940" y="9837"/>
                  <a:pt x="7919" y="9854"/>
                  <a:pt x="7898" y="9871"/>
                </a:cubicBezTo>
                <a:cubicBezTo>
                  <a:pt x="7823" y="9932"/>
                  <a:pt x="7754" y="9997"/>
                  <a:pt x="7693" y="10070"/>
                </a:cubicBezTo>
                <a:cubicBezTo>
                  <a:pt x="7692" y="10070"/>
                  <a:pt x="7692" y="10070"/>
                  <a:pt x="7691" y="10071"/>
                </a:cubicBezTo>
                <a:cubicBezTo>
                  <a:pt x="7690" y="10073"/>
                  <a:pt x="7688" y="10074"/>
                  <a:pt x="7686" y="10076"/>
                </a:cubicBezTo>
                <a:cubicBezTo>
                  <a:pt x="7681" y="10082"/>
                  <a:pt x="7675" y="10086"/>
                  <a:pt x="7670" y="10092"/>
                </a:cubicBezTo>
                <a:cubicBezTo>
                  <a:pt x="7670" y="10092"/>
                  <a:pt x="7670" y="10093"/>
                  <a:pt x="7670" y="10093"/>
                </a:cubicBezTo>
                <a:cubicBezTo>
                  <a:pt x="7613" y="10164"/>
                  <a:pt x="7564" y="10241"/>
                  <a:pt x="7520" y="10320"/>
                </a:cubicBezTo>
                <a:cubicBezTo>
                  <a:pt x="7506" y="10345"/>
                  <a:pt x="7495" y="10371"/>
                  <a:pt x="7483" y="10397"/>
                </a:cubicBezTo>
                <a:cubicBezTo>
                  <a:pt x="7482" y="10398"/>
                  <a:pt x="7481" y="10400"/>
                  <a:pt x="7480" y="10402"/>
                </a:cubicBezTo>
                <a:cubicBezTo>
                  <a:pt x="7479" y="10404"/>
                  <a:pt x="7479" y="10406"/>
                  <a:pt x="7478" y="10408"/>
                </a:cubicBezTo>
                <a:cubicBezTo>
                  <a:pt x="7454" y="10458"/>
                  <a:pt x="7433" y="10509"/>
                  <a:pt x="7414" y="10561"/>
                </a:cubicBezTo>
                <a:cubicBezTo>
                  <a:pt x="7414" y="10563"/>
                  <a:pt x="7414" y="10564"/>
                  <a:pt x="7413" y="10565"/>
                </a:cubicBezTo>
                <a:cubicBezTo>
                  <a:pt x="7413" y="10567"/>
                  <a:pt x="7412" y="10568"/>
                  <a:pt x="7412" y="10569"/>
                </a:cubicBezTo>
                <a:cubicBezTo>
                  <a:pt x="7401" y="10600"/>
                  <a:pt x="7393" y="10631"/>
                  <a:pt x="7384" y="10663"/>
                </a:cubicBezTo>
                <a:cubicBezTo>
                  <a:pt x="7366" y="10729"/>
                  <a:pt x="7352" y="10796"/>
                  <a:pt x="7342" y="10866"/>
                </a:cubicBezTo>
                <a:cubicBezTo>
                  <a:pt x="7338" y="10891"/>
                  <a:pt x="7333" y="10915"/>
                  <a:pt x="7330" y="10941"/>
                </a:cubicBezTo>
                <a:cubicBezTo>
                  <a:pt x="7330" y="10943"/>
                  <a:pt x="7330" y="10945"/>
                  <a:pt x="7330" y="10946"/>
                </a:cubicBezTo>
                <a:cubicBezTo>
                  <a:pt x="7321" y="11042"/>
                  <a:pt x="7316" y="11140"/>
                  <a:pt x="7322" y="11242"/>
                </a:cubicBezTo>
                <a:cubicBezTo>
                  <a:pt x="7327" y="11323"/>
                  <a:pt x="7337" y="11400"/>
                  <a:pt x="7350" y="11476"/>
                </a:cubicBezTo>
                <a:cubicBezTo>
                  <a:pt x="7350" y="11477"/>
                  <a:pt x="7350" y="11477"/>
                  <a:pt x="7350" y="11478"/>
                </a:cubicBezTo>
                <a:cubicBezTo>
                  <a:pt x="7350" y="11478"/>
                  <a:pt x="7350" y="11479"/>
                  <a:pt x="7350" y="11480"/>
                </a:cubicBezTo>
                <a:cubicBezTo>
                  <a:pt x="7356" y="11513"/>
                  <a:pt x="7365" y="11545"/>
                  <a:pt x="7372" y="11578"/>
                </a:cubicBezTo>
                <a:cubicBezTo>
                  <a:pt x="7372" y="11579"/>
                  <a:pt x="7372" y="11580"/>
                  <a:pt x="7372" y="11580"/>
                </a:cubicBezTo>
                <a:cubicBezTo>
                  <a:pt x="7384" y="11631"/>
                  <a:pt x="7399" y="11681"/>
                  <a:pt x="7416" y="11731"/>
                </a:cubicBezTo>
                <a:cubicBezTo>
                  <a:pt x="7424" y="11755"/>
                  <a:pt x="7432" y="11780"/>
                  <a:pt x="7441" y="11805"/>
                </a:cubicBezTo>
                <a:cubicBezTo>
                  <a:pt x="7441" y="11805"/>
                  <a:pt x="7441" y="11807"/>
                  <a:pt x="7441" y="11807"/>
                </a:cubicBezTo>
                <a:cubicBezTo>
                  <a:pt x="7441" y="11808"/>
                  <a:pt x="7442" y="11809"/>
                  <a:pt x="7442" y="11810"/>
                </a:cubicBezTo>
                <a:cubicBezTo>
                  <a:pt x="7473" y="11888"/>
                  <a:pt x="7510" y="11967"/>
                  <a:pt x="7556" y="12046"/>
                </a:cubicBezTo>
                <a:cubicBezTo>
                  <a:pt x="7612" y="12143"/>
                  <a:pt x="7686" y="12244"/>
                  <a:pt x="7768" y="12348"/>
                </a:cubicBezTo>
                <a:cubicBezTo>
                  <a:pt x="7802" y="12391"/>
                  <a:pt x="7844" y="12437"/>
                  <a:pt x="7884" y="12482"/>
                </a:cubicBezTo>
                <a:cubicBezTo>
                  <a:pt x="7943" y="12550"/>
                  <a:pt x="8005" y="12618"/>
                  <a:pt x="8076" y="12691"/>
                </a:cubicBezTo>
                <a:cubicBezTo>
                  <a:pt x="8102" y="12717"/>
                  <a:pt x="8131" y="12744"/>
                  <a:pt x="8158" y="12771"/>
                </a:cubicBezTo>
                <a:cubicBezTo>
                  <a:pt x="8173" y="12786"/>
                  <a:pt x="8187" y="12801"/>
                  <a:pt x="8203" y="12816"/>
                </a:cubicBezTo>
                <a:cubicBezTo>
                  <a:pt x="8208" y="12821"/>
                  <a:pt x="8212" y="12825"/>
                  <a:pt x="8217" y="12830"/>
                </a:cubicBezTo>
                <a:cubicBezTo>
                  <a:pt x="8218" y="12831"/>
                  <a:pt x="8219" y="12832"/>
                  <a:pt x="8220" y="12833"/>
                </a:cubicBezTo>
                <a:cubicBezTo>
                  <a:pt x="8221" y="12834"/>
                  <a:pt x="8222" y="12835"/>
                  <a:pt x="8223" y="12836"/>
                </a:cubicBezTo>
                <a:cubicBezTo>
                  <a:pt x="8284" y="12894"/>
                  <a:pt x="8354" y="12956"/>
                  <a:pt x="8423" y="13017"/>
                </a:cubicBezTo>
                <a:cubicBezTo>
                  <a:pt x="8648" y="13220"/>
                  <a:pt x="8896" y="13434"/>
                  <a:pt x="9215" y="13691"/>
                </a:cubicBezTo>
                <a:cubicBezTo>
                  <a:pt x="9731" y="14106"/>
                  <a:pt x="10292" y="14574"/>
                  <a:pt x="10462" y="14730"/>
                </a:cubicBezTo>
                <a:cubicBezTo>
                  <a:pt x="10633" y="14886"/>
                  <a:pt x="10780" y="15015"/>
                  <a:pt x="10789" y="15016"/>
                </a:cubicBezTo>
                <a:cubicBezTo>
                  <a:pt x="10799" y="15018"/>
                  <a:pt x="11001" y="14847"/>
                  <a:pt x="11239" y="14638"/>
                </a:cubicBezTo>
                <a:cubicBezTo>
                  <a:pt x="11477" y="14428"/>
                  <a:pt x="12042" y="13962"/>
                  <a:pt x="12494" y="13600"/>
                </a:cubicBezTo>
                <a:cubicBezTo>
                  <a:pt x="12661" y="13467"/>
                  <a:pt x="12814" y="13342"/>
                  <a:pt x="12953" y="13223"/>
                </a:cubicBezTo>
                <a:cubicBezTo>
                  <a:pt x="13092" y="13105"/>
                  <a:pt x="13217" y="12994"/>
                  <a:pt x="13330" y="12888"/>
                </a:cubicBezTo>
                <a:cubicBezTo>
                  <a:pt x="13443" y="12782"/>
                  <a:pt x="13543" y="12681"/>
                  <a:pt x="13633" y="12584"/>
                </a:cubicBezTo>
                <a:cubicBezTo>
                  <a:pt x="13723" y="12487"/>
                  <a:pt x="13802" y="12395"/>
                  <a:pt x="13870" y="12304"/>
                </a:cubicBezTo>
                <a:cubicBezTo>
                  <a:pt x="13939" y="12214"/>
                  <a:pt x="13998" y="12125"/>
                  <a:pt x="14047" y="12038"/>
                </a:cubicBezTo>
                <a:cubicBezTo>
                  <a:pt x="14091" y="11961"/>
                  <a:pt x="14125" y="11885"/>
                  <a:pt x="14155" y="11809"/>
                </a:cubicBezTo>
                <a:cubicBezTo>
                  <a:pt x="14167" y="11780"/>
                  <a:pt x="14176" y="11751"/>
                  <a:pt x="14186" y="11722"/>
                </a:cubicBezTo>
                <a:cubicBezTo>
                  <a:pt x="14196" y="11690"/>
                  <a:pt x="14205" y="11659"/>
                  <a:pt x="14213" y="11628"/>
                </a:cubicBezTo>
                <a:cubicBezTo>
                  <a:pt x="14218" y="11611"/>
                  <a:pt x="14224" y="11594"/>
                  <a:pt x="14228" y="11577"/>
                </a:cubicBezTo>
                <a:cubicBezTo>
                  <a:pt x="14228" y="11575"/>
                  <a:pt x="14229" y="11574"/>
                  <a:pt x="14229" y="11573"/>
                </a:cubicBezTo>
                <a:cubicBezTo>
                  <a:pt x="14237" y="11541"/>
                  <a:pt x="14244" y="11509"/>
                  <a:pt x="14250" y="11476"/>
                </a:cubicBezTo>
                <a:cubicBezTo>
                  <a:pt x="14250" y="11475"/>
                  <a:pt x="14250" y="11475"/>
                  <a:pt x="14250" y="11474"/>
                </a:cubicBezTo>
                <a:cubicBezTo>
                  <a:pt x="14263" y="11398"/>
                  <a:pt x="14273" y="11321"/>
                  <a:pt x="14278" y="11242"/>
                </a:cubicBezTo>
                <a:cubicBezTo>
                  <a:pt x="14288" y="11063"/>
                  <a:pt x="14274" y="10894"/>
                  <a:pt x="14238" y="10734"/>
                </a:cubicBezTo>
                <a:cubicBezTo>
                  <a:pt x="14202" y="10574"/>
                  <a:pt x="14144" y="10425"/>
                  <a:pt x="14064" y="10288"/>
                </a:cubicBezTo>
                <a:cubicBezTo>
                  <a:pt x="13905" y="10015"/>
                  <a:pt x="13661" y="9792"/>
                  <a:pt x="13343" y="9637"/>
                </a:cubicBezTo>
                <a:cubicBezTo>
                  <a:pt x="13211" y="9573"/>
                  <a:pt x="13112" y="9534"/>
                  <a:pt x="13002" y="9511"/>
                </a:cubicBezTo>
                <a:cubicBezTo>
                  <a:pt x="12947" y="9499"/>
                  <a:pt x="12889" y="9492"/>
                  <a:pt x="12824" y="9487"/>
                </a:cubicBezTo>
                <a:cubicBezTo>
                  <a:pt x="12823" y="9487"/>
                  <a:pt x="12823" y="9487"/>
                  <a:pt x="12822" y="9487"/>
                </a:cubicBezTo>
                <a:cubicBezTo>
                  <a:pt x="12756" y="9482"/>
                  <a:pt x="12683" y="9479"/>
                  <a:pt x="12596" y="9479"/>
                </a:cubicBezTo>
                <a:cubicBezTo>
                  <a:pt x="12522" y="9479"/>
                  <a:pt x="12451" y="9482"/>
                  <a:pt x="12383" y="9488"/>
                </a:cubicBezTo>
                <a:cubicBezTo>
                  <a:pt x="12248" y="9501"/>
                  <a:pt x="12124" y="9526"/>
                  <a:pt x="12006" y="9567"/>
                </a:cubicBezTo>
                <a:cubicBezTo>
                  <a:pt x="11948" y="9588"/>
                  <a:pt x="11891" y="9612"/>
                  <a:pt x="11835" y="9641"/>
                </a:cubicBezTo>
                <a:cubicBezTo>
                  <a:pt x="11723" y="9699"/>
                  <a:pt x="11616" y="9774"/>
                  <a:pt x="11508" y="9868"/>
                </a:cubicBezTo>
                <a:cubicBezTo>
                  <a:pt x="11400" y="9962"/>
                  <a:pt x="11292" y="10076"/>
                  <a:pt x="11178" y="10211"/>
                </a:cubicBezTo>
                <a:cubicBezTo>
                  <a:pt x="10997" y="10427"/>
                  <a:pt x="10830" y="10610"/>
                  <a:pt x="10807" y="10618"/>
                </a:cubicBezTo>
                <a:cubicBezTo>
                  <a:pt x="10803" y="10619"/>
                  <a:pt x="10781" y="10596"/>
                  <a:pt x="10771" y="10589"/>
                </a:cubicBezTo>
                <a:cubicBezTo>
                  <a:pt x="10774" y="10602"/>
                  <a:pt x="10776" y="10614"/>
                  <a:pt x="10771" y="10626"/>
                </a:cubicBezTo>
                <a:cubicBezTo>
                  <a:pt x="10768" y="10638"/>
                  <a:pt x="10761" y="10649"/>
                  <a:pt x="10749" y="10656"/>
                </a:cubicBezTo>
                <a:cubicBezTo>
                  <a:pt x="10719" y="10674"/>
                  <a:pt x="10681" y="10666"/>
                  <a:pt x="10663" y="10637"/>
                </a:cubicBezTo>
                <a:cubicBezTo>
                  <a:pt x="10645" y="10607"/>
                  <a:pt x="10653" y="10568"/>
                  <a:pt x="10683" y="10550"/>
                </a:cubicBezTo>
                <a:cubicBezTo>
                  <a:pt x="10693" y="10543"/>
                  <a:pt x="10705" y="10544"/>
                  <a:pt x="10717" y="10544"/>
                </a:cubicBezTo>
                <a:cubicBezTo>
                  <a:pt x="10659" y="10486"/>
                  <a:pt x="10586" y="10404"/>
                  <a:pt x="10502" y="10296"/>
                </a:cubicBezTo>
                <a:cubicBezTo>
                  <a:pt x="10414" y="10183"/>
                  <a:pt x="10323" y="10085"/>
                  <a:pt x="10229" y="9994"/>
                </a:cubicBezTo>
                <a:cubicBezTo>
                  <a:pt x="10229" y="9994"/>
                  <a:pt x="10228" y="9994"/>
                  <a:pt x="10228" y="9993"/>
                </a:cubicBezTo>
                <a:cubicBezTo>
                  <a:pt x="10227" y="9993"/>
                  <a:pt x="10227" y="9992"/>
                  <a:pt x="10227" y="9992"/>
                </a:cubicBezTo>
                <a:cubicBezTo>
                  <a:pt x="10225" y="9990"/>
                  <a:pt x="10223" y="9988"/>
                  <a:pt x="10221" y="9987"/>
                </a:cubicBezTo>
                <a:cubicBezTo>
                  <a:pt x="10192" y="9959"/>
                  <a:pt x="10161" y="9936"/>
                  <a:pt x="10132" y="9910"/>
                </a:cubicBezTo>
                <a:cubicBezTo>
                  <a:pt x="10131" y="9909"/>
                  <a:pt x="10130" y="9908"/>
                  <a:pt x="10129" y="9907"/>
                </a:cubicBezTo>
                <a:cubicBezTo>
                  <a:pt x="10127" y="9906"/>
                  <a:pt x="10125" y="9904"/>
                  <a:pt x="10122" y="9902"/>
                </a:cubicBezTo>
                <a:cubicBezTo>
                  <a:pt x="10122" y="9902"/>
                  <a:pt x="10120" y="9902"/>
                  <a:pt x="10120" y="9901"/>
                </a:cubicBezTo>
                <a:cubicBezTo>
                  <a:pt x="10054" y="9845"/>
                  <a:pt x="9987" y="9792"/>
                  <a:pt x="9918" y="9747"/>
                </a:cubicBezTo>
                <a:cubicBezTo>
                  <a:pt x="9884" y="9724"/>
                  <a:pt x="9849" y="9704"/>
                  <a:pt x="9814" y="9683"/>
                </a:cubicBezTo>
                <a:cubicBezTo>
                  <a:pt x="9795" y="9673"/>
                  <a:pt x="9777" y="9660"/>
                  <a:pt x="9758" y="9649"/>
                </a:cubicBezTo>
                <a:cubicBezTo>
                  <a:pt x="9756" y="9648"/>
                  <a:pt x="9754" y="9646"/>
                  <a:pt x="9752" y="9645"/>
                </a:cubicBezTo>
                <a:cubicBezTo>
                  <a:pt x="9741" y="9639"/>
                  <a:pt x="9730" y="9632"/>
                  <a:pt x="9719" y="9627"/>
                </a:cubicBezTo>
                <a:cubicBezTo>
                  <a:pt x="9714" y="9624"/>
                  <a:pt x="9709" y="9623"/>
                  <a:pt x="9704" y="9621"/>
                </a:cubicBezTo>
                <a:cubicBezTo>
                  <a:pt x="9697" y="9618"/>
                  <a:pt x="9690" y="9615"/>
                  <a:pt x="9683" y="9612"/>
                </a:cubicBezTo>
                <a:cubicBezTo>
                  <a:pt x="9676" y="9609"/>
                  <a:pt x="9668" y="9606"/>
                  <a:pt x="9661" y="9603"/>
                </a:cubicBezTo>
                <a:cubicBezTo>
                  <a:pt x="9599" y="9575"/>
                  <a:pt x="9537" y="9549"/>
                  <a:pt x="9474" y="9529"/>
                </a:cubicBezTo>
                <a:cubicBezTo>
                  <a:pt x="9472" y="9529"/>
                  <a:pt x="9471" y="9528"/>
                  <a:pt x="9470" y="9528"/>
                </a:cubicBezTo>
                <a:cubicBezTo>
                  <a:pt x="9469" y="9528"/>
                  <a:pt x="9469" y="9528"/>
                  <a:pt x="9468" y="9528"/>
                </a:cubicBezTo>
                <a:cubicBezTo>
                  <a:pt x="9450" y="9522"/>
                  <a:pt x="9432" y="9518"/>
                  <a:pt x="9413" y="9513"/>
                </a:cubicBezTo>
                <a:cubicBezTo>
                  <a:pt x="9329" y="9491"/>
                  <a:pt x="9245" y="9473"/>
                  <a:pt x="9159" y="9466"/>
                </a:cubicBezTo>
                <a:close/>
                <a:moveTo>
                  <a:pt x="14499" y="12333"/>
                </a:moveTo>
                <a:cubicBezTo>
                  <a:pt x="14498" y="12335"/>
                  <a:pt x="14496" y="12336"/>
                  <a:pt x="14495" y="12337"/>
                </a:cubicBezTo>
                <a:cubicBezTo>
                  <a:pt x="14494" y="12339"/>
                  <a:pt x="14493" y="12342"/>
                  <a:pt x="14491" y="12344"/>
                </a:cubicBezTo>
                <a:cubicBezTo>
                  <a:pt x="14492" y="12344"/>
                  <a:pt x="14493" y="12344"/>
                  <a:pt x="14494" y="12344"/>
                </a:cubicBezTo>
                <a:cubicBezTo>
                  <a:pt x="14496" y="12340"/>
                  <a:pt x="14498" y="12337"/>
                  <a:pt x="14499" y="12333"/>
                </a:cubicBezTo>
                <a:close/>
              </a:path>
            </a:pathLst>
          </a:cu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pic>
        <p:nvPicPr>
          <p:cNvPr id="128" name="icons8-news_filled.png" descr="icons8-news_fill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46344" y="4687424"/>
            <a:ext cx="2968493" cy="29684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craping"/>
          <p:cNvSpPr txBox="1"/>
          <p:nvPr>
            <p:ph type="title"/>
          </p:nvPr>
        </p:nvSpPr>
        <p:spPr>
          <a:xfrm>
            <a:off x="355600" y="2159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Scraping</a:t>
            </a:r>
          </a:p>
        </p:txBody>
      </p:sp>
      <p:pic>
        <p:nvPicPr>
          <p:cNvPr id="131" name="bs.png" descr="b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703" y="3428030"/>
            <a:ext cx="10261394" cy="441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Modelado de Datos…"/>
          <p:cNvSpPr txBox="1"/>
          <p:nvPr>
            <p:ph type="title"/>
          </p:nvPr>
        </p:nvSpPr>
        <p:spPr>
          <a:xfrm>
            <a:off x="355600" y="2159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Modelado de Datos</a:t>
            </a:r>
          </a:p>
          <a:p>
            <a:pPr/>
            <a:r>
              <a:t>E Interfaz</a:t>
            </a:r>
          </a:p>
        </p:txBody>
      </p:sp>
      <p:pic>
        <p:nvPicPr>
          <p:cNvPr id="134" name="2000px-Django_logo.svg.png" descr="2000px-Django_logo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3365" y="4473650"/>
            <a:ext cx="8798070" cy="30441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ISTEMA DE RECOMENDACIóN BASADO EN CONTENIDO"/>
          <p:cNvSpPr txBox="1"/>
          <p:nvPr>
            <p:ph type="title"/>
          </p:nvPr>
        </p:nvSpPr>
        <p:spPr>
          <a:xfrm>
            <a:off x="355600" y="2159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SISTEMA DE RECOMENDACIóN BASADO EN CONTENIDO</a:t>
            </a:r>
          </a:p>
        </p:txBody>
      </p:sp>
      <p:pic>
        <p:nvPicPr>
          <p:cNvPr id="137" name="icons8-heat_map.png" descr="icons8-heat_m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308" y="4233333"/>
            <a:ext cx="3238501" cy="323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cons8-sine.png" descr="icons8-sin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7154" y="4097337"/>
            <a:ext cx="3510492" cy="3510493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TF-IDF"/>
          <p:cNvSpPr txBox="1"/>
          <p:nvPr/>
        </p:nvSpPr>
        <p:spPr>
          <a:xfrm>
            <a:off x="1844790" y="7704666"/>
            <a:ext cx="757536" cy="323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700"/>
              </a:lnSpc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TF-IDF</a:t>
            </a:r>
          </a:p>
        </p:txBody>
      </p:sp>
      <p:sp>
        <p:nvSpPr>
          <p:cNvPr id="140" name="Similitud del coseno"/>
          <p:cNvSpPr txBox="1"/>
          <p:nvPr/>
        </p:nvSpPr>
        <p:spPr>
          <a:xfrm>
            <a:off x="5541664" y="7704666"/>
            <a:ext cx="1921472" cy="323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700"/>
              </a:lnSpc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Similitud del coseno</a:t>
            </a:r>
          </a:p>
        </p:txBody>
      </p:sp>
      <p:sp>
        <p:nvSpPr>
          <p:cNvPr id="141" name="Ranking"/>
          <p:cNvSpPr txBox="1"/>
          <p:nvPr/>
        </p:nvSpPr>
        <p:spPr>
          <a:xfrm>
            <a:off x="10351326" y="7704666"/>
            <a:ext cx="859831" cy="323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700"/>
              </a:lnSpc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Ranking</a:t>
            </a:r>
          </a:p>
        </p:txBody>
      </p:sp>
      <p:pic>
        <p:nvPicPr>
          <p:cNvPr id="142" name="icons8-chevron_right.png" descr="icons8-chevron_righ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53978" y="4938183"/>
            <a:ext cx="1828801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icons8-chevron_right.png" descr="icons8-chevron_righ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80444" y="4938183"/>
            <a:ext cx="1828801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cons8-leaderboard.png" descr="icons8-leaderboard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61991" y="4233333"/>
            <a:ext cx="3238501" cy="3238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DEMO"/>
          <p:cNvSpPr txBox="1"/>
          <p:nvPr>
            <p:ph type="title"/>
          </p:nvPr>
        </p:nvSpPr>
        <p:spPr>
          <a:xfrm>
            <a:off x="355600" y="2870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