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64"/>
  </p:normalViewPr>
  <p:slideViewPr>
    <p:cSldViewPr snapToGrid="0" snapToObjects="1">
      <p:cViewPr varScale="1">
        <p:scale>
          <a:sx n="94" d="100"/>
          <a:sy n="94" d="100"/>
        </p:scale>
        <p:origin x="7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4/24/17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4/24/17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4/24/17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4/24/17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4/24/17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4/24/17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4/24/17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4/24/17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4/24/17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4/24/17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4/24/17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4/24/17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4/24/17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4/24/17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4/24/17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4/24/17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4/24/17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4/24/17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69359" y="404903"/>
            <a:ext cx="9144000" cy="1178237"/>
          </a:xfrm>
        </p:spPr>
        <p:txBody>
          <a:bodyPr>
            <a:normAutofit/>
          </a:bodyPr>
          <a:lstStyle/>
          <a:p>
            <a:r>
              <a:rPr lang="en-US" sz="7200" dirty="0">
                <a:effectLst/>
              </a:rPr>
              <a:t>Hotel Booking System 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0049" y="1583140"/>
            <a:ext cx="9144000" cy="2388359"/>
          </a:xfrm>
        </p:spPr>
        <p:txBody>
          <a:bodyPr>
            <a:normAutofit/>
          </a:bodyPr>
          <a:lstStyle/>
          <a:p>
            <a:r>
              <a:rPr lang="en-US" dirty="0"/>
              <a:t>Advance Software </a:t>
            </a:r>
            <a:r>
              <a:rPr lang="en-US" dirty="0" smtClean="0"/>
              <a:t>Development Project</a:t>
            </a:r>
            <a:endParaRPr lang="en-US" dirty="0"/>
          </a:p>
          <a:p>
            <a:r>
              <a:rPr lang="en-US" dirty="0"/>
              <a:t>Professor: </a:t>
            </a:r>
            <a:r>
              <a:rPr lang="en-US" dirty="0" err="1"/>
              <a:t>HanHong</a:t>
            </a:r>
            <a:r>
              <a:rPr lang="en-US" dirty="0"/>
              <a:t> Lu</a:t>
            </a:r>
          </a:p>
          <a:p>
            <a:r>
              <a:rPr lang="en-US" dirty="0"/>
              <a:t>April 2017</a:t>
            </a:r>
          </a:p>
          <a:p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0" y="3971499"/>
            <a:ext cx="9144000" cy="36234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kern="120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b="1" dirty="0" smtClean="0"/>
              <a:t>Members: </a:t>
            </a:r>
            <a:endParaRPr lang="en-US" sz="2400" b="1" dirty="0" smtClean="0"/>
          </a:p>
          <a:p>
            <a:pPr algn="l"/>
            <a:r>
              <a:rPr lang="en-US" sz="2400" dirty="0" smtClean="0"/>
              <a:t>Van Hieu Ho </a:t>
            </a:r>
            <a:r>
              <a:rPr lang="mr-IN" sz="2400" dirty="0" smtClean="0"/>
              <a:t>–</a:t>
            </a:r>
            <a:r>
              <a:rPr lang="en-US" sz="2400" dirty="0" smtClean="0"/>
              <a:t> 985551</a:t>
            </a:r>
          </a:p>
          <a:p>
            <a:pPr algn="l"/>
            <a:r>
              <a:rPr lang="en-US" sz="2400" dirty="0" smtClean="0"/>
              <a:t>Le Hoang Nguyen - </a:t>
            </a:r>
            <a:r>
              <a:rPr lang="is-IS" sz="2400" dirty="0"/>
              <a:t>985605</a:t>
            </a:r>
            <a:endParaRPr lang="en-US" sz="2400" dirty="0" smtClean="0"/>
          </a:p>
          <a:p>
            <a:pPr algn="l"/>
            <a:r>
              <a:rPr lang="en-US" sz="2400" dirty="0" err="1" smtClean="0"/>
              <a:t>Huy</a:t>
            </a:r>
            <a:r>
              <a:rPr lang="en-US" sz="2400" dirty="0" smtClean="0"/>
              <a:t> Le </a:t>
            </a:r>
            <a:r>
              <a:rPr lang="mr-IN" sz="2400" dirty="0" smtClean="0"/>
              <a:t>–</a:t>
            </a:r>
            <a:r>
              <a:rPr lang="en-US" sz="2400" dirty="0" smtClean="0"/>
              <a:t> </a:t>
            </a:r>
            <a:r>
              <a:rPr lang="uk-UA" sz="2400" dirty="0" smtClean="0"/>
              <a:t>985519</a:t>
            </a:r>
            <a:endParaRPr lang="en-US" sz="2400" dirty="0" smtClean="0"/>
          </a:p>
          <a:p>
            <a:pPr algn="l"/>
            <a:r>
              <a:rPr lang="en-US" sz="2400" dirty="0"/>
              <a:t>Tien Thanh </a:t>
            </a:r>
            <a:r>
              <a:rPr lang="en-US" sz="2400" dirty="0" smtClean="0"/>
              <a:t>Le - </a:t>
            </a:r>
            <a:r>
              <a:rPr lang="is-IS" sz="2400" dirty="0"/>
              <a:t>985606</a:t>
            </a:r>
            <a:endParaRPr lang="en-US" sz="2400" dirty="0" smtClean="0"/>
          </a:p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534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Project </a:t>
            </a:r>
            <a:r>
              <a:rPr lang="en-US" b="1" dirty="0" smtClean="0"/>
              <a:t>Features - Application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46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Depth</Template>
  <TotalTime>73</TotalTime>
  <Words>38</Words>
  <Application>Microsoft Macintosh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Corbel</vt:lpstr>
      <vt:lpstr>Mangal</vt:lpstr>
      <vt:lpstr>Depth</vt:lpstr>
      <vt:lpstr>Hotel Booking System </vt:lpstr>
      <vt:lpstr>Project Features - Application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Hotel Booking System </dc:title>
  <dc:creator>Hieu Ho</dc:creator>
  <cp:lastModifiedBy>Hieu Ho</cp:lastModifiedBy>
  <cp:revision>3</cp:revision>
  <dcterms:created xsi:type="dcterms:W3CDTF">2017-04-24T15:22:29Z</dcterms:created>
  <dcterms:modified xsi:type="dcterms:W3CDTF">2017-04-24T16:37:27Z</dcterms:modified>
</cp:coreProperties>
</file>