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6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7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  <p:sldMasterId id="2147483666" r:id="rId2"/>
    <p:sldMasterId id="2147483670" r:id="rId3"/>
    <p:sldMasterId id="2147483674" r:id="rId4"/>
    <p:sldMasterId id="2147483678" r:id="rId5"/>
    <p:sldMasterId id="2147483682" r:id="rId6"/>
    <p:sldMasterId id="2147483697" r:id="rId7"/>
    <p:sldMasterId id="2147483685" r:id="rId8"/>
  </p:sldMasterIdLst>
  <p:sldIdLst>
    <p:sldId id="265" r:id="rId9"/>
    <p:sldId id="283" r:id="rId10"/>
    <p:sldId id="293" r:id="rId11"/>
    <p:sldId id="294" r:id="rId12"/>
    <p:sldId id="296" r:id="rId13"/>
    <p:sldId id="295" r:id="rId14"/>
    <p:sldId id="297" r:id="rId15"/>
  </p:sldIdLst>
  <p:sldSz cx="9144000" cy="5143500" type="screen16x9"/>
  <p:notesSz cx="6858000" cy="9144000"/>
  <p:defaultTextStyle>
    <a:defPPr>
      <a:defRPr lang="en-US"/>
    </a:defPPr>
    <a:lvl1pPr marL="0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892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783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675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566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39" d="100"/>
          <a:sy n="139" d="100"/>
        </p:scale>
        <p:origin x="17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10" Type="http://schemas.openxmlformats.org/officeDocument/2006/relationships/slide" Target="slides/slide2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726282"/>
            <a:ext cx="8229600" cy="11025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43113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CC3BD2BA-2883-FD40-805C-007EC2993B74}" type="datetimeFigureOut">
              <a:rPr lang="en-US" smtClean="0"/>
              <a:pPr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87350AA8-8DCB-AE4B-9C05-A61ED8CA68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8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9800" y="564945"/>
            <a:ext cx="2339436" cy="143802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625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9800" y="2102955"/>
            <a:ext cx="2339436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  <a:latin typeface="Arial"/>
                <a:cs typeface="Arial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3C63FDA4-5734-0949-BDA6-D0D6FDC31663}" type="datetimeFigureOut">
              <a:rPr lang="en-US" smtClean="0"/>
              <a:pPr/>
              <a:t>10/11/19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02D8AB15-73F2-6A4F-B882-FCD5E5C83B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5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C63FDA4-5734-0949-BDA6-D0D6FDC31663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2D8AB15-73F2-6A4F-B882-FCD5E5C83B5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019800" y="564945"/>
            <a:ext cx="2339436" cy="158316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625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7142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3C63FDA4-5734-0949-BDA6-D0D6FDC31663}" type="datetimeFigureOut">
              <a:rPr lang="en-US" smtClean="0"/>
              <a:pPr/>
              <a:t>10/11/19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02D8AB15-73F2-6A4F-B882-FCD5E5C83B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4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956F9B4-387C-D346-B378-FCBE2DEF1520}" type="datetimeFigureOut">
              <a:rPr lang="en-US" smtClean="0"/>
              <a:pPr/>
              <a:t>10/11/19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0C54124-DEB3-A044-A6A6-99CE06F3CD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635829" y="564945"/>
            <a:ext cx="5089630" cy="110251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625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635829" y="1819927"/>
            <a:ext cx="508963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  <a:latin typeface="Arial"/>
                <a:cs typeface="Arial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462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956F9B4-387C-D346-B378-FCBE2DEF1520}" type="datetimeFigureOut">
              <a:rPr lang="en-US" smtClean="0"/>
              <a:pPr/>
              <a:t>10/11/19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0C54124-DEB3-A044-A6A6-99CE06F3CD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643086" y="1116203"/>
            <a:ext cx="5082373" cy="110251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625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82737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956F9B4-387C-D346-B378-FCBE2DEF1520}" type="datetimeFigureOut">
              <a:rPr lang="en-US" smtClean="0"/>
              <a:pPr/>
              <a:t>10/11/19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0C54124-DEB3-A044-A6A6-99CE06F3C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4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989784"/>
            <a:ext cx="5562600" cy="6693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625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534A80-8F0F-8B4A-B1EE-DA8BDE36D262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BDBB472-D40B-B948-A0B6-260DEB7BC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51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534A80-8F0F-8B4A-B1EE-DA8BDE36D262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BDBB472-D40B-B948-A0B6-260DEB7BC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2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55664"/>
            <a:ext cx="8229600" cy="11025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2693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72495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CD9E52"/>
                </a:solidFill>
                <a:latin typeface="Arial"/>
                <a:cs typeface="Arial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99458C6-6EA7-0747-AD3E-29AE00637213}" type="datetimeFigureOut">
              <a:rPr lang="en-US" smtClean="0"/>
              <a:pPr/>
              <a:t>10/11/19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C59E8A03-9FD3-E846-B7D6-1BC2DFA4A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667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4735"/>
            <a:ext cx="8229600" cy="85725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8907"/>
            <a:ext cx="8229600" cy="302646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99458C6-6EA7-0747-AD3E-29AE00637213}" type="datetimeFigureOut">
              <a:rPr lang="en-US" smtClean="0"/>
              <a:pPr/>
              <a:t>10/11/19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C59E8A03-9FD3-E846-B7D6-1BC2DFA4A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1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CC3BD2BA-2883-FD40-805C-007EC2993B74}" type="datetimeFigureOut">
              <a:rPr lang="en-US" smtClean="0"/>
              <a:pPr/>
              <a:t>10/11/19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87350AA8-8DCB-AE4B-9C05-A61ED8CA68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57200" y="1357140"/>
            <a:ext cx="8229600" cy="11025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10260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99458C6-6EA7-0747-AD3E-29AE00637213}" type="datetimeFigureOut">
              <a:rPr lang="en-US" smtClean="0"/>
              <a:pPr/>
              <a:t>10/11/19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C59E8A03-9FD3-E846-B7D6-1BC2DFA4AA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57200" y="1462772"/>
            <a:ext cx="8001000" cy="1102519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rgbClr val="02693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57200" y="256529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CD9E52"/>
                </a:solidFill>
                <a:latin typeface="Arial"/>
                <a:cs typeface="Arial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819059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69502"/>
            <a:ext cx="4038600" cy="3540383"/>
          </a:xfrm>
          <a:prstGeom prst="rect">
            <a:avLst/>
          </a:prstGeom>
        </p:spPr>
        <p:txBody>
          <a:bodyPr/>
          <a:lstStyle>
            <a:lvl1pPr algn="l">
              <a:defRPr sz="2100">
                <a:latin typeface="Arial"/>
                <a:cs typeface="Arial"/>
              </a:defRPr>
            </a:lvl1pPr>
            <a:lvl2pPr algn="l">
              <a:defRPr sz="1800">
                <a:latin typeface="Arial"/>
                <a:cs typeface="Arial"/>
              </a:defRPr>
            </a:lvl2pPr>
            <a:lvl3pPr algn="l">
              <a:defRPr sz="1500">
                <a:latin typeface="Arial"/>
                <a:cs typeface="Arial"/>
              </a:defRPr>
            </a:lvl3pPr>
            <a:lvl4pPr algn="l">
              <a:defRPr sz="1350">
                <a:latin typeface="Arial"/>
                <a:cs typeface="Arial"/>
              </a:defRPr>
            </a:lvl4pPr>
            <a:lvl5pPr algn="l">
              <a:defRPr sz="1350">
                <a:latin typeface="Arial"/>
                <a:cs typeface="Arial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69502"/>
            <a:ext cx="4038600" cy="3540383"/>
          </a:xfrm>
          <a:prstGeom prst="rect">
            <a:avLst/>
          </a:prstGeom>
        </p:spPr>
        <p:txBody>
          <a:bodyPr/>
          <a:lstStyle>
            <a:lvl1pPr algn="l">
              <a:defRPr sz="2100">
                <a:latin typeface="Arial"/>
                <a:cs typeface="Arial"/>
              </a:defRPr>
            </a:lvl1pPr>
            <a:lvl2pPr algn="l">
              <a:defRPr sz="1800">
                <a:latin typeface="Arial"/>
                <a:cs typeface="Arial"/>
              </a:defRPr>
            </a:lvl2pPr>
            <a:lvl3pPr algn="l">
              <a:defRPr sz="1500">
                <a:latin typeface="Arial"/>
                <a:cs typeface="Arial"/>
              </a:defRPr>
            </a:lvl3pPr>
            <a:lvl4pPr algn="l">
              <a:defRPr sz="1350">
                <a:latin typeface="Arial"/>
                <a:cs typeface="Arial"/>
              </a:defRPr>
            </a:lvl4pPr>
            <a:lvl5pPr algn="l">
              <a:defRPr sz="1350">
                <a:latin typeface="Arial"/>
                <a:cs typeface="Arial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99458C6-6EA7-0747-AD3E-29AE00637213}" type="datetimeFigureOut">
              <a:rPr lang="en-US" smtClean="0"/>
              <a:pPr/>
              <a:t>10/11/19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C59E8A03-9FD3-E846-B7D6-1BC2DFA4AA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173171"/>
            <a:ext cx="8229600" cy="85725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284483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4210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latin typeface="Arial"/>
                <a:cs typeface="Arial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54032"/>
            <a:ext cx="4040188" cy="3055854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defRPr sz="1500">
                <a:latin typeface="Arial"/>
                <a:cs typeface="Arial"/>
              </a:defRPr>
            </a:lvl2pPr>
            <a:lvl3pPr>
              <a:defRPr sz="1350">
                <a:latin typeface="Arial"/>
                <a:cs typeface="Arial"/>
              </a:defRPr>
            </a:lvl3pPr>
            <a:lvl4pPr>
              <a:defRPr sz="1200">
                <a:latin typeface="Arial"/>
                <a:cs typeface="Arial"/>
              </a:defRPr>
            </a:lvl4pPr>
            <a:lvl5pPr>
              <a:defRPr sz="1200">
                <a:latin typeface="Arial"/>
                <a:cs typeface="Arial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74210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latin typeface="Arial"/>
                <a:cs typeface="Arial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54032"/>
            <a:ext cx="4041775" cy="3055854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defRPr sz="1500">
                <a:latin typeface="Arial"/>
                <a:cs typeface="Arial"/>
              </a:defRPr>
            </a:lvl2pPr>
            <a:lvl3pPr>
              <a:defRPr sz="1350">
                <a:latin typeface="Arial"/>
                <a:cs typeface="Arial"/>
              </a:defRPr>
            </a:lvl3pPr>
            <a:lvl4pPr>
              <a:defRPr sz="1200">
                <a:latin typeface="Arial"/>
                <a:cs typeface="Arial"/>
              </a:defRPr>
            </a:lvl4pPr>
            <a:lvl5pPr>
              <a:defRPr sz="1200">
                <a:latin typeface="Arial"/>
                <a:cs typeface="Arial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99458C6-6EA7-0747-AD3E-29AE00637213}" type="datetimeFigureOut">
              <a:rPr lang="en-US" smtClean="0"/>
              <a:pPr/>
              <a:t>10/11/19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C59E8A03-9FD3-E846-B7D6-1BC2DFA4AA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173171"/>
            <a:ext cx="8229600" cy="85725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338665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99458C6-6EA7-0747-AD3E-29AE00637213}" type="datetimeFigureOut">
              <a:rPr lang="en-US" smtClean="0"/>
              <a:pPr/>
              <a:t>10/11/19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C59E8A03-9FD3-E846-B7D6-1BC2DFA4AA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659400"/>
            <a:ext cx="8229600" cy="85725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88862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99458C6-6EA7-0747-AD3E-29AE00637213}" type="datetimeFigureOut">
              <a:rPr lang="en-US" smtClean="0"/>
              <a:pPr/>
              <a:t>10/11/19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C59E8A03-9FD3-E846-B7D6-1BC2DFA4A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296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93401"/>
            <a:ext cx="3008313" cy="121463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400" b="1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0122"/>
            <a:ext cx="5111750" cy="378815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1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500">
                <a:latin typeface="Arial"/>
                <a:cs typeface="Arial"/>
              </a:defRPr>
            </a:lvl4pPr>
            <a:lvl5pPr>
              <a:defRPr sz="1500">
                <a:latin typeface="Arial"/>
                <a:cs typeface="Arial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908036"/>
            <a:ext cx="3008313" cy="26402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latin typeface="Arial"/>
                <a:cs typeface="Arial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99458C6-6EA7-0747-AD3E-29AE00637213}" type="datetimeFigureOut">
              <a:rPr lang="en-US" smtClean="0"/>
              <a:pPr/>
              <a:t>10/11/19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C59E8A03-9FD3-E846-B7D6-1BC2DFA4A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106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9274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1500" b="1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89375"/>
            <a:ext cx="5486400" cy="27851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/>
                <a:cs typeface="Arial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54327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latin typeface="Arial"/>
                <a:cs typeface="Arial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99458C6-6EA7-0747-AD3E-29AE00637213}" type="datetimeFigureOut">
              <a:rPr lang="en-US" smtClean="0"/>
              <a:pPr/>
              <a:t>10/11/19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C59E8A03-9FD3-E846-B7D6-1BC2DFA4A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266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99458C6-6EA7-0747-AD3E-29AE00637213}" type="datetimeFigureOut">
              <a:rPr lang="en-US" smtClean="0"/>
              <a:pPr/>
              <a:t>10/11/19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C59E8A03-9FD3-E846-B7D6-1BC2DFA4AA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641652"/>
            <a:ext cx="8229600" cy="85725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57147"/>
            <a:ext cx="8229600" cy="3030967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45078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46727"/>
            <a:ext cx="2057400" cy="4041387"/>
          </a:xfrm>
          <a:prstGeom prst="rect">
            <a:avLst/>
          </a:prstGeom>
        </p:spPr>
        <p:txBody>
          <a:bodyPr vert="eaVert"/>
          <a:lstStyle>
            <a:lvl1pPr algn="l"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6727"/>
            <a:ext cx="6019800" cy="4041387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99458C6-6EA7-0747-AD3E-29AE00637213}" type="datetimeFigureOut">
              <a:rPr lang="en-US" smtClean="0"/>
              <a:pPr/>
              <a:t>10/11/19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C59E8A03-9FD3-E846-B7D6-1BC2DFA4A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798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97819"/>
            <a:ext cx="8229600" cy="11025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2693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2146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CD9E52"/>
                </a:solidFill>
                <a:latin typeface="Arial"/>
                <a:cs typeface="Arial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99458C6-6EA7-0747-AD3E-29AE00637213}" type="datetimeFigureOut">
              <a:rPr lang="en-US" smtClean="0"/>
              <a:pPr/>
              <a:t>10/11/19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C59E8A03-9FD3-E846-B7D6-1BC2DFA4A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77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CC3BD2BA-2883-FD40-805C-007EC2993B74}" type="datetimeFigureOut">
              <a:rPr lang="en-US" smtClean="0"/>
              <a:pPr/>
              <a:t>10/11/19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87350AA8-8DCB-AE4B-9C05-A61ED8CA68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080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1796"/>
            <a:ext cx="8229600" cy="85725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5968"/>
            <a:ext cx="8229600" cy="2787346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99458C6-6EA7-0747-AD3E-29AE00637213}" type="datetimeFigureOut">
              <a:rPr lang="en-US" smtClean="0"/>
              <a:pPr/>
              <a:t>10/11/19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C59E8A03-9FD3-E846-B7D6-1BC2DFA4A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434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99458C6-6EA7-0747-AD3E-29AE00637213}" type="datetimeFigureOut">
              <a:rPr lang="en-US" smtClean="0"/>
              <a:pPr/>
              <a:t>10/11/19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C59E8A03-9FD3-E846-B7D6-1BC2DFA4AA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57200" y="1597819"/>
            <a:ext cx="8001000" cy="1102519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rgbClr val="02693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57200" y="2700338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CD9E52"/>
                </a:solidFill>
                <a:latin typeface="Arial"/>
                <a:cs typeface="Arial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897953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95968"/>
            <a:ext cx="4038600" cy="2780089"/>
          </a:xfrm>
          <a:prstGeom prst="rect">
            <a:avLst/>
          </a:prstGeom>
        </p:spPr>
        <p:txBody>
          <a:bodyPr/>
          <a:lstStyle>
            <a:lvl1pPr algn="l">
              <a:defRPr sz="2100">
                <a:latin typeface="Arial"/>
                <a:cs typeface="Arial"/>
              </a:defRPr>
            </a:lvl1pPr>
            <a:lvl2pPr algn="l">
              <a:defRPr sz="1800">
                <a:latin typeface="Arial"/>
                <a:cs typeface="Arial"/>
              </a:defRPr>
            </a:lvl2pPr>
            <a:lvl3pPr algn="l">
              <a:defRPr sz="1500">
                <a:latin typeface="Arial"/>
                <a:cs typeface="Arial"/>
              </a:defRPr>
            </a:lvl3pPr>
            <a:lvl4pPr algn="l">
              <a:defRPr sz="1350">
                <a:latin typeface="Arial"/>
                <a:cs typeface="Arial"/>
              </a:defRPr>
            </a:lvl4pPr>
            <a:lvl5pPr algn="l">
              <a:defRPr sz="1350">
                <a:latin typeface="Arial"/>
                <a:cs typeface="Arial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95968"/>
            <a:ext cx="4038600" cy="2780089"/>
          </a:xfrm>
          <a:prstGeom prst="rect">
            <a:avLst/>
          </a:prstGeom>
        </p:spPr>
        <p:txBody>
          <a:bodyPr/>
          <a:lstStyle>
            <a:lvl1pPr algn="l">
              <a:defRPr sz="2100">
                <a:latin typeface="Arial"/>
                <a:cs typeface="Arial"/>
              </a:defRPr>
            </a:lvl1pPr>
            <a:lvl2pPr algn="l">
              <a:defRPr sz="1800">
                <a:latin typeface="Arial"/>
                <a:cs typeface="Arial"/>
              </a:defRPr>
            </a:lvl2pPr>
            <a:lvl3pPr algn="l">
              <a:defRPr sz="1500">
                <a:latin typeface="Arial"/>
                <a:cs typeface="Arial"/>
              </a:defRPr>
            </a:lvl3pPr>
            <a:lvl4pPr algn="l">
              <a:defRPr sz="1350">
                <a:latin typeface="Arial"/>
                <a:cs typeface="Arial"/>
              </a:defRPr>
            </a:lvl4pPr>
            <a:lvl5pPr algn="l">
              <a:defRPr sz="1350">
                <a:latin typeface="Arial"/>
                <a:cs typeface="Arial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99458C6-6EA7-0747-AD3E-29AE00637213}" type="datetimeFigureOut">
              <a:rPr lang="en-US" smtClean="0"/>
              <a:pPr/>
              <a:t>10/11/19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C59E8A03-9FD3-E846-B7D6-1BC2DFA4AA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599636"/>
            <a:ext cx="8229600" cy="85725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49889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28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latin typeface="Arial"/>
                <a:cs typeface="Arial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82658"/>
            <a:ext cx="4040188" cy="2315172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defRPr sz="1500">
                <a:latin typeface="Arial"/>
                <a:cs typeface="Arial"/>
              </a:defRPr>
            </a:lvl2pPr>
            <a:lvl3pPr>
              <a:defRPr sz="1350">
                <a:latin typeface="Arial"/>
                <a:cs typeface="Arial"/>
              </a:defRPr>
            </a:lvl3pPr>
            <a:lvl4pPr>
              <a:defRPr sz="1200">
                <a:latin typeface="Arial"/>
                <a:cs typeface="Arial"/>
              </a:defRPr>
            </a:lvl4pPr>
            <a:lvl5pPr>
              <a:defRPr sz="1200">
                <a:latin typeface="Arial"/>
                <a:cs typeface="Arial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6028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latin typeface="Arial"/>
                <a:cs typeface="Arial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082658"/>
            <a:ext cx="4041775" cy="2315172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defRPr sz="1500">
                <a:latin typeface="Arial"/>
                <a:cs typeface="Arial"/>
              </a:defRPr>
            </a:lvl2pPr>
            <a:lvl3pPr>
              <a:defRPr sz="1350">
                <a:latin typeface="Arial"/>
                <a:cs typeface="Arial"/>
              </a:defRPr>
            </a:lvl3pPr>
            <a:lvl4pPr>
              <a:defRPr sz="1200">
                <a:latin typeface="Arial"/>
                <a:cs typeface="Arial"/>
              </a:defRPr>
            </a:lvl4pPr>
            <a:lvl5pPr>
              <a:defRPr sz="1200">
                <a:latin typeface="Arial"/>
                <a:cs typeface="Arial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99458C6-6EA7-0747-AD3E-29AE00637213}" type="datetimeFigureOut">
              <a:rPr lang="en-US" smtClean="0"/>
              <a:pPr/>
              <a:t>10/11/19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C59E8A03-9FD3-E846-B7D6-1BC2DFA4AA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601796"/>
            <a:ext cx="8229600" cy="85725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626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99458C6-6EA7-0747-AD3E-29AE00637213}" type="datetimeFigureOut">
              <a:rPr lang="en-US" smtClean="0"/>
              <a:pPr/>
              <a:t>10/11/19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C59E8A03-9FD3-E846-B7D6-1BC2DFA4AA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601796"/>
            <a:ext cx="8229600" cy="85725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182443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99458C6-6EA7-0747-AD3E-29AE00637213}" type="datetimeFigureOut">
              <a:rPr lang="en-US" smtClean="0"/>
              <a:pPr/>
              <a:t>10/11/19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C59E8A03-9FD3-E846-B7D6-1BC2DFA4A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4684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47830"/>
            <a:ext cx="3008313" cy="121463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400" b="1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14551"/>
            <a:ext cx="5111750" cy="400207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1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500">
                <a:latin typeface="Arial"/>
                <a:cs typeface="Arial"/>
              </a:defRPr>
            </a:lvl4pPr>
            <a:lvl5pPr>
              <a:defRPr sz="1500">
                <a:latin typeface="Arial"/>
                <a:cs typeface="Arial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62465"/>
            <a:ext cx="3008313" cy="28541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latin typeface="Arial"/>
                <a:cs typeface="Arial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99458C6-6EA7-0747-AD3E-29AE00637213}" type="datetimeFigureOut">
              <a:rPr lang="en-US" smtClean="0"/>
              <a:pPr/>
              <a:t>10/11/19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C59E8A03-9FD3-E846-B7D6-1BC2DFA4A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439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237593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1500" b="1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97695"/>
            <a:ext cx="5486400" cy="27851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/>
                <a:cs typeface="Arial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662646"/>
            <a:ext cx="5486400" cy="59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latin typeface="Arial"/>
                <a:cs typeface="Arial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99458C6-6EA7-0747-AD3E-29AE00637213}" type="datetimeFigureOut">
              <a:rPr lang="en-US" smtClean="0"/>
              <a:pPr/>
              <a:t>10/11/19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C59E8A03-9FD3-E846-B7D6-1BC2DFA4A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343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99458C6-6EA7-0747-AD3E-29AE00637213}" type="datetimeFigureOut">
              <a:rPr lang="en-US" smtClean="0"/>
              <a:pPr/>
              <a:t>10/11/19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C59E8A03-9FD3-E846-B7D6-1BC2DFA4AA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19041"/>
            <a:ext cx="8229600" cy="85725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3214"/>
            <a:ext cx="8229600" cy="3141072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631196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52105"/>
            <a:ext cx="2057400" cy="4131209"/>
          </a:xfrm>
          <a:prstGeom prst="rect">
            <a:avLst/>
          </a:prstGeom>
        </p:spPr>
        <p:txBody>
          <a:bodyPr vert="eaVert"/>
          <a:lstStyle>
            <a:lvl1pPr algn="l"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2105"/>
            <a:ext cx="6019800" cy="4131209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99458C6-6EA7-0747-AD3E-29AE00637213}" type="datetimeFigureOut">
              <a:rPr lang="en-US" smtClean="0"/>
              <a:pPr/>
              <a:t>10/11/19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C59E8A03-9FD3-E846-B7D6-1BC2DFA4A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50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76138"/>
            <a:ext cx="8229600" cy="11025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92969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12D24543-DE0D-2249-9D6A-916A21ACF412}" type="datetimeFigureOut">
              <a:rPr lang="en-US" smtClean="0"/>
              <a:pPr/>
              <a:t>10/11/19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B8E2FD69-6208-BE4A-B8A8-AF0081759E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98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99597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12D24543-DE0D-2249-9D6A-916A21ACF412}" type="datetimeFigureOut">
              <a:rPr lang="en-US" smtClean="0"/>
              <a:pPr/>
              <a:t>10/11/19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B8E2FD69-6208-BE4A-B8A8-AF0081759E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66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12D24543-DE0D-2249-9D6A-916A21ACF412}" type="datetimeFigureOut">
              <a:rPr lang="en-US" smtClean="0"/>
              <a:pPr/>
              <a:t>10/11/19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B8E2FD69-6208-BE4A-B8A8-AF0081759E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95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761250"/>
            <a:ext cx="8229600" cy="1102519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78081"/>
            <a:ext cx="6400800" cy="1129576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Arial"/>
                <a:cs typeface="Arial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BA6CFA1A-A022-D649-8AD9-9F30A5C06CF5}" type="datetimeFigureOut">
              <a:rPr lang="en-US" smtClean="0"/>
              <a:pPr/>
              <a:t>10/11/19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E907A361-AE56-CD4A-B91B-4241634854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2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306887"/>
            <a:ext cx="8229599" cy="85725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BA6CFA1A-A022-D649-8AD9-9F30A5C06CF5}" type="datetimeFigureOut">
              <a:rPr lang="en-US" smtClean="0"/>
              <a:pPr/>
              <a:t>10/11/19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E907A361-AE56-CD4A-B91B-4241634854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1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BA6CFA1A-A022-D649-8AD9-9F30A5C06CF5}" type="datetimeFigureOut">
              <a:rPr lang="en-US" smtClean="0"/>
              <a:pPr/>
              <a:t>10/11/19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E907A361-AE56-CD4A-B91B-4241634854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88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jp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jp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jpg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jp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7.jp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image" Target="../media/image8.jpg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AB44037-AAC2-0742-99B9-07B0DC7FF25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659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1AE3B6F-FC12-BE4B-8D3C-9E512583736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65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Arial"/>
          <a:ea typeface="+mn-ea"/>
          <a:cs typeface="Arial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Arial"/>
          <a:ea typeface="+mn-ea"/>
          <a:cs typeface="Arial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Arial"/>
          <a:ea typeface="+mn-ea"/>
          <a:cs typeface="Arial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CFA1A-A022-D649-8AD9-9F30A5C06CF5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7A361-AE56-CD4A-B91B-4241634854C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8C30BF-6A77-8E44-A67A-DDF61ADA4E1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653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53E02CE-440C-AD41-9DDA-5591ED1E75C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03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Arial"/>
          <a:ea typeface="+mn-ea"/>
          <a:cs typeface="Arial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Arial"/>
          <a:ea typeface="+mn-ea"/>
          <a:cs typeface="Arial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Arial"/>
          <a:ea typeface="+mn-ea"/>
          <a:cs typeface="Arial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9363C08-5832-E94D-9314-2E2054CA158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6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Arial"/>
          <a:ea typeface="+mn-ea"/>
          <a:cs typeface="Arial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Arial"/>
          <a:ea typeface="+mn-ea"/>
          <a:cs typeface="Arial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Arial"/>
          <a:ea typeface="+mn-ea"/>
          <a:cs typeface="Arial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818B8E3-4674-A347-9DC4-DBF0F0A66E7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54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Arial"/>
          <a:ea typeface="+mn-ea"/>
          <a:cs typeface="Arial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Arial"/>
          <a:ea typeface="+mn-ea"/>
          <a:cs typeface="Arial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Arial"/>
          <a:ea typeface="+mn-ea"/>
          <a:cs typeface="Arial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CF186C6-9C93-C04D-87CC-2877C61E659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261" y="0"/>
            <a:ext cx="912147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876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Arial"/>
          <a:ea typeface="+mn-ea"/>
          <a:cs typeface="Arial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Arial"/>
          <a:ea typeface="+mn-ea"/>
          <a:cs typeface="Arial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Arial"/>
          <a:ea typeface="+mn-ea"/>
          <a:cs typeface="Arial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B36530E-C695-2C44-9F92-259B01868F5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261" y="0"/>
            <a:ext cx="912147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786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Arial"/>
          <a:ea typeface="+mn-ea"/>
          <a:cs typeface="Arial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Arial"/>
          <a:ea typeface="+mn-ea"/>
          <a:cs typeface="Arial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Arial"/>
          <a:ea typeface="+mn-ea"/>
          <a:cs typeface="Arial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98E47-899B-EA4F-A9FE-1A8AAB25C2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Campus Champions: Convincing Users on the Benefits of Utilizing OSC Resources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02E88-AD1B-7041-915A-E54A65739D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OSC Fall SUG Conference</a:t>
            </a:r>
          </a:p>
          <a:p>
            <a:r>
              <a:rPr lang="en-US" dirty="0"/>
              <a:t>Mike VanHorn</a:t>
            </a:r>
          </a:p>
          <a:p>
            <a:r>
              <a:rPr lang="en-US" dirty="0"/>
              <a:t>17 Oct 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69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E881C-1AD8-8A43-BDB0-0DA06B67A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Mike VanHorn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C70DF-D5E1-B54E-846B-76EB495A5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Senior Computer Systems Administrator, College of Engineering and Computer Science</a:t>
            </a:r>
          </a:p>
          <a:p>
            <a:r>
              <a:rPr lang="en-US" sz="2000" dirty="0"/>
              <a:t>B.</a:t>
            </a:r>
            <a:r>
              <a:rPr lang="en-US" sz="2000"/>
              <a:t>S., Computer </a:t>
            </a:r>
            <a:r>
              <a:rPr lang="en-US" sz="2000" dirty="0"/>
              <a:t>Science; MBA, Information Technology</a:t>
            </a:r>
          </a:p>
          <a:p>
            <a:r>
              <a:rPr lang="en-US" sz="2000" dirty="0"/>
              <a:t>22 years full time at WSU</a:t>
            </a:r>
          </a:p>
          <a:p>
            <a:r>
              <a:rPr lang="en-US" sz="2000" dirty="0"/>
              <a:t>WSU Campus Champion since 2018</a:t>
            </a:r>
          </a:p>
        </p:txBody>
      </p:sp>
    </p:spTree>
    <p:extLst>
      <p:ext uri="{BB962C8B-B14F-4D97-AF65-F5344CB8AC3E}">
        <p14:creationId xmlns:p14="http://schemas.microsoft.com/office/powerpoint/2010/main" val="3994315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4EFF-3703-0A4E-A69A-2F6C41F2D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58FB0-A7FF-F341-B50E-B9AB78308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of my users could benefit from doing their computations on OSC resources</a:t>
            </a:r>
          </a:p>
          <a:p>
            <a:pPr lvl="1"/>
            <a:r>
              <a:rPr lang="en-US" dirty="0"/>
              <a:t>Some don’t know it’s available</a:t>
            </a:r>
          </a:p>
          <a:p>
            <a:pPr lvl="1"/>
            <a:r>
              <a:rPr lang="en-US" dirty="0"/>
              <a:t>Some know of OSC, but don’t know how to use it</a:t>
            </a:r>
          </a:p>
          <a:p>
            <a:pPr lvl="1"/>
            <a:r>
              <a:rPr lang="en-US" dirty="0"/>
              <a:t>Some know of OSC, but don’t want to learn</a:t>
            </a:r>
          </a:p>
        </p:txBody>
      </p:sp>
    </p:spTree>
    <p:extLst>
      <p:ext uri="{BB962C8B-B14F-4D97-AF65-F5344CB8AC3E}">
        <p14:creationId xmlns:p14="http://schemas.microsoft.com/office/powerpoint/2010/main" val="3503672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4EFF-3703-0A4E-A69A-2F6C41F2D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don’t know of OSC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58FB0-A7FF-F341-B50E-B9AB78308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Talk to faculty in general</a:t>
            </a:r>
          </a:p>
          <a:p>
            <a:pPr lvl="1"/>
            <a:r>
              <a:rPr lang="en-US" dirty="0"/>
              <a:t>They can utilize OSC themselves</a:t>
            </a:r>
          </a:p>
          <a:p>
            <a:pPr lvl="1"/>
            <a:r>
              <a:rPr lang="en-US" dirty="0"/>
              <a:t>They will (hopefully) pass the information along to students</a:t>
            </a:r>
          </a:p>
          <a:p>
            <a:r>
              <a:rPr lang="en-US" dirty="0"/>
              <a:t>Talk to advisors</a:t>
            </a:r>
          </a:p>
          <a:p>
            <a:pPr lvl="1"/>
            <a:r>
              <a:rPr lang="en-US" dirty="0"/>
              <a:t>Directors of PhD programs</a:t>
            </a:r>
          </a:p>
          <a:p>
            <a:pPr lvl="1"/>
            <a:r>
              <a:rPr lang="en-US" dirty="0"/>
              <a:t>Directors of departmental graduate programs</a:t>
            </a:r>
          </a:p>
        </p:txBody>
      </p:sp>
    </p:spTree>
    <p:extLst>
      <p:ext uri="{BB962C8B-B14F-4D97-AF65-F5344CB8AC3E}">
        <p14:creationId xmlns:p14="http://schemas.microsoft.com/office/powerpoint/2010/main" val="175227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4EFF-3703-0A4E-A69A-2F6C41F2D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know of OSC, but don’t know how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58FB0-A7FF-F341-B50E-B9AB78308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 to Supercomputing at OSC session</a:t>
            </a:r>
          </a:p>
          <a:p>
            <a:r>
              <a:rPr lang="en-US" dirty="0"/>
              <a:t>Visit to PhD seminar</a:t>
            </a:r>
          </a:p>
        </p:txBody>
      </p:sp>
    </p:spTree>
    <p:extLst>
      <p:ext uri="{BB962C8B-B14F-4D97-AF65-F5344CB8AC3E}">
        <p14:creationId xmlns:p14="http://schemas.microsoft.com/office/powerpoint/2010/main" val="3689102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4EFF-3703-0A4E-A69A-2F6C41F2D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know of OSC, but don’t want to learn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58FB0-A7FF-F341-B50E-B9AB78308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to show them it really isn’t that hard</a:t>
            </a:r>
          </a:p>
          <a:p>
            <a:r>
              <a:rPr lang="en-US" dirty="0"/>
              <a:t>Bonk them on the head</a:t>
            </a:r>
          </a:p>
        </p:txBody>
      </p:sp>
    </p:spTree>
    <p:extLst>
      <p:ext uri="{BB962C8B-B14F-4D97-AF65-F5344CB8AC3E}">
        <p14:creationId xmlns:p14="http://schemas.microsoft.com/office/powerpoint/2010/main" val="302421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58FB0-A7FF-F341-B50E-B9AB78308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4983"/>
            <a:ext cx="8229600" cy="4228331"/>
          </a:xfrm>
        </p:spPr>
        <p:txBody>
          <a:bodyPr/>
          <a:lstStyle/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Thank You!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dirty="0"/>
              <a:t>Mike VanHorn</a:t>
            </a:r>
          </a:p>
          <a:p>
            <a:pPr marL="0" indent="0" algn="ctr">
              <a:buNone/>
            </a:pPr>
            <a:r>
              <a:rPr lang="en-US" dirty="0" err="1"/>
              <a:t>michael.vanhorn@wright.edu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56832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 Option 1 (includes title slide, title/author slide, and ending slide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ver Slide Option 2 (includes title slide, title/author slide, and ending slide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over Slide Option 3 (includes title slide, title/author slide, and ending slide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over Slide Option 4 (includes title slide, title/author slide, and ending slide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Cover Slide Option 5 (includes title slide, title/author slide, and ending slide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Cover Slide Option 6 (includes title slide and ending slide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Inside Slide Option 2 (includes different content layouts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Inside Slide Option 1 (includes different content layouts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9888</TotalTime>
  <Words>191</Words>
  <Application>Microsoft Macintosh PowerPoint</Application>
  <PresentationFormat>On-screen Show (16:9)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Cover Slide Option 1 (includes title slide, title/author slide, and ending slide)</vt:lpstr>
      <vt:lpstr>Cover Slide Option 2 (includes title slide, title/author slide, and ending slide)</vt:lpstr>
      <vt:lpstr>Cover Slide Option 3 (includes title slide, title/author slide, and ending slide)</vt:lpstr>
      <vt:lpstr>Cover Slide Option 4 (includes title slide, title/author slide, and ending slide)</vt:lpstr>
      <vt:lpstr>Cover Slide Option 5 (includes title slide, title/author slide, and ending slide)</vt:lpstr>
      <vt:lpstr>Cover Slide Option 6 (includes title slide and ending slide)</vt:lpstr>
      <vt:lpstr>Inside Slide Option 2 (includes different content layouts)</vt:lpstr>
      <vt:lpstr>Inside Slide Option 1 (includes different content layouts)</vt:lpstr>
      <vt:lpstr>Campus Champions: Convincing Users on the Benefits of Utilizing OSC Resources</vt:lpstr>
      <vt:lpstr>Mike VanHorn</vt:lpstr>
      <vt:lpstr>The Problem</vt:lpstr>
      <vt:lpstr>Some don’t know of OSC</vt:lpstr>
      <vt:lpstr>Some know of OSC, but don’t know how  </vt:lpstr>
      <vt:lpstr>Some know of OSC, but don’t want to learn 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Earnest-Reitmann, Amanda J.</dc:creator>
  <cp:lastModifiedBy>Microsoft Office User</cp:lastModifiedBy>
  <cp:revision>30</cp:revision>
  <dcterms:created xsi:type="dcterms:W3CDTF">2018-09-19T20:02:44Z</dcterms:created>
  <dcterms:modified xsi:type="dcterms:W3CDTF">2019-10-11T15:12:35Z</dcterms:modified>
</cp:coreProperties>
</file>