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_rels/presentation.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8.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17.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45.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23.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37.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90"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12"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29"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31" name="PlaceHolder 2"/>
          <p:cNvSpPr>
            <a:spLocks noGrp="1"/>
          </p:cNvSpPr>
          <p:nvPr>
            <p:ph type="body"/>
          </p:nvPr>
        </p:nvSpPr>
        <p:spPr>
          <a:xfrm>
            <a:off x="504000" y="1769040"/>
            <a:ext cx="907164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33"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42"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0" name="PlaceHolder 2"/>
          <p:cNvSpPr>
            <a:spLocks noGrp="1"/>
          </p:cNvSpPr>
          <p:nvPr>
            <p:ph type="body"/>
          </p:nvPr>
        </p:nvSpPr>
        <p:spPr>
          <a:xfrm>
            <a:off x="504000" y="1769040"/>
            <a:ext cx="9071640" cy="209124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
        <p:nvSpPr>
          <p:cNvPr id="156" name="PlaceHolder 5"/>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8" name="PlaceHolder 2"/>
          <p:cNvSpPr>
            <a:spLocks noGrp="1"/>
          </p:cNvSpPr>
          <p:nvPr>
            <p:ph type="body"/>
          </p:nvPr>
        </p:nvSpPr>
        <p:spPr>
          <a:xfrm>
            <a:off x="504000" y="1769040"/>
            <a:ext cx="2920680" cy="2091240"/>
          </a:xfrm>
          <a:prstGeom prst="rect">
            <a:avLst/>
          </a:prstGeom>
        </p:spPr>
        <p:txBody>
          <a:bodyPr lIns="0" rIns="0" tIns="0" bIns="0">
            <a:normAutofit/>
          </a:bodyPr>
          <a:p>
            <a:endParaRPr b="0" lang="en-IN" sz="3200" spc="-1" strike="noStrike">
              <a:latin typeface="Arial"/>
            </a:endParaRPr>
          </a:p>
        </p:txBody>
      </p:sp>
      <p:sp>
        <p:nvSpPr>
          <p:cNvPr id="159" name="PlaceHolder 3"/>
          <p:cNvSpPr>
            <a:spLocks noGrp="1"/>
          </p:cNvSpPr>
          <p:nvPr>
            <p:ph type="body"/>
          </p:nvPr>
        </p:nvSpPr>
        <p:spPr>
          <a:xfrm>
            <a:off x="3571200" y="1769040"/>
            <a:ext cx="2920680" cy="2091240"/>
          </a:xfrm>
          <a:prstGeom prst="rect">
            <a:avLst/>
          </a:prstGeom>
        </p:spPr>
        <p:txBody>
          <a:bodyPr lIns="0" rIns="0" tIns="0" bIns="0">
            <a:normAutofit/>
          </a:bodyPr>
          <a:p>
            <a:endParaRPr b="0" lang="en-IN" sz="3200" spc="-1" strike="noStrike">
              <a:latin typeface="Arial"/>
            </a:endParaRPr>
          </a:p>
        </p:txBody>
      </p:sp>
      <p:sp>
        <p:nvSpPr>
          <p:cNvPr id="160" name="PlaceHolder 4"/>
          <p:cNvSpPr>
            <a:spLocks noGrp="1"/>
          </p:cNvSpPr>
          <p:nvPr>
            <p:ph type="body"/>
          </p:nvPr>
        </p:nvSpPr>
        <p:spPr>
          <a:xfrm>
            <a:off x="6638040" y="1769040"/>
            <a:ext cx="2920680" cy="2091240"/>
          </a:xfrm>
          <a:prstGeom prst="rect">
            <a:avLst/>
          </a:prstGeom>
        </p:spPr>
        <p:txBody>
          <a:bodyPr lIns="0" rIns="0" tIns="0" bIns="0">
            <a:normAutofit/>
          </a:bodyPr>
          <a:p>
            <a:endParaRPr b="0" lang="en-IN" sz="3200" spc="-1" strike="noStrike">
              <a:latin typeface="Arial"/>
            </a:endParaRPr>
          </a:p>
        </p:txBody>
      </p:sp>
      <p:sp>
        <p:nvSpPr>
          <p:cNvPr id="161" name="PlaceHolder 5"/>
          <p:cNvSpPr>
            <a:spLocks noGrp="1"/>
          </p:cNvSpPr>
          <p:nvPr>
            <p:ph type="body"/>
          </p:nvPr>
        </p:nvSpPr>
        <p:spPr>
          <a:xfrm>
            <a:off x="504000" y="4059360"/>
            <a:ext cx="2920680" cy="2091240"/>
          </a:xfrm>
          <a:prstGeom prst="rect">
            <a:avLst/>
          </a:prstGeom>
        </p:spPr>
        <p:txBody>
          <a:bodyPr lIns="0" rIns="0" tIns="0" bIns="0">
            <a:normAutofit/>
          </a:bodyPr>
          <a:p>
            <a:endParaRPr b="0" lang="en-IN" sz="3200" spc="-1" strike="noStrike">
              <a:latin typeface="Arial"/>
            </a:endParaRPr>
          </a:p>
        </p:txBody>
      </p:sp>
      <p:sp>
        <p:nvSpPr>
          <p:cNvPr id="162" name="PlaceHolder 6"/>
          <p:cNvSpPr>
            <a:spLocks noGrp="1"/>
          </p:cNvSpPr>
          <p:nvPr>
            <p:ph type="body"/>
          </p:nvPr>
        </p:nvSpPr>
        <p:spPr>
          <a:xfrm>
            <a:off x="3571200" y="4059360"/>
            <a:ext cx="2920680" cy="2091240"/>
          </a:xfrm>
          <a:prstGeom prst="rect">
            <a:avLst/>
          </a:prstGeom>
        </p:spPr>
        <p:txBody>
          <a:bodyPr lIns="0" rIns="0" tIns="0" bIns="0">
            <a:normAutofit/>
          </a:bodyPr>
          <a:p>
            <a:endParaRPr b="0" lang="en-IN" sz="3200" spc="-1" strike="noStrike">
              <a:latin typeface="Arial"/>
            </a:endParaRPr>
          </a:p>
        </p:txBody>
      </p:sp>
      <p:sp>
        <p:nvSpPr>
          <p:cNvPr id="163" name="PlaceHolder 7"/>
          <p:cNvSpPr>
            <a:spLocks noGrp="1"/>
          </p:cNvSpPr>
          <p:nvPr>
            <p:ph type="body"/>
          </p:nvPr>
        </p:nvSpPr>
        <p:spPr>
          <a:xfrm>
            <a:off x="6638040" y="4059360"/>
            <a:ext cx="292068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a:t>
            </a:r>
            <a:r>
              <a:rPr b="0" lang="en-IN" sz="3200" spc="-1" strike="noStrike">
                <a:latin typeface="Arial"/>
              </a:rPr>
              <a:t>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a:t>
            </a:r>
            <a:r>
              <a:rPr b="0" lang="en-IN" sz="2000" spc="-1" strike="noStrike">
                <a:latin typeface="Arial"/>
              </a:rPr>
              <a:t>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a:t>
            </a:r>
            <a:r>
              <a:rPr b="0" lang="en-IN" sz="2000" spc="-1" strike="noStrike">
                <a:latin typeface="Arial"/>
              </a:rPr>
              <a:t>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a:t>
            </a:r>
            <a:r>
              <a:rPr b="0" lang="en-IN" sz="2000" spc="-1" strike="noStrike">
                <a:latin typeface="Arial"/>
              </a:rPr>
              <a:t>Outline </a:t>
            </a:r>
            <a:r>
              <a:rPr b="0" lang="en-IN" sz="2000" spc="-1" strike="noStrike">
                <a:latin typeface="Arial"/>
              </a:rPr>
              <a:t>Level</a:t>
            </a:r>
            <a:endParaRPr b="0" lang="en-IN"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83451FA-EB20-40FE-B400-2A56AC34EC08}"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B65D90E8-8DA1-4424-8176-1FC9110117F1}"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3"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84"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85"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86" name="PlaceHolder 5"/>
          <p:cNvSpPr>
            <a:spLocks noGrp="1"/>
          </p:cNvSpPr>
          <p:nvPr>
            <p:ph type="sldNum"/>
          </p:nvPr>
        </p:nvSpPr>
        <p:spPr>
          <a:xfrm>
            <a:off x="7227360" y="6887160"/>
            <a:ext cx="2348280" cy="521280"/>
          </a:xfrm>
          <a:prstGeom prst="rect">
            <a:avLst/>
          </a:prstGeom>
        </p:spPr>
        <p:txBody>
          <a:bodyPr lIns="0" rIns="0" tIns="0" bIns="0"/>
          <a:p>
            <a:pPr algn="r"/>
            <a:fld id="{A3CD2B1A-EA84-44C8-9EF1-609723CB01E1}"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24"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125"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latin typeface="Times New Roman"/>
              </a:rPr>
              <a:t>&lt;date/time&gt;</a:t>
            </a:r>
            <a:endParaRPr b="0" lang="en-IN" sz="1400" spc="-1" strike="noStrike">
              <a:latin typeface="Times New Roman"/>
            </a:endParaRPr>
          </a:p>
        </p:txBody>
      </p:sp>
      <p:sp>
        <p:nvSpPr>
          <p:cNvPr id="126"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latin typeface="Times New Roman"/>
              </a:rPr>
              <a:t>&lt;footer&gt;</a:t>
            </a:r>
            <a:endParaRPr b="0" lang="en-IN" sz="1400" spc="-1" strike="noStrike">
              <a:latin typeface="Times New Roman"/>
            </a:endParaRPr>
          </a:p>
        </p:txBody>
      </p:sp>
      <p:sp>
        <p:nvSpPr>
          <p:cNvPr id="127" name="PlaceHolder 5"/>
          <p:cNvSpPr>
            <a:spLocks noGrp="1"/>
          </p:cNvSpPr>
          <p:nvPr>
            <p:ph type="sldNum"/>
          </p:nvPr>
        </p:nvSpPr>
        <p:spPr>
          <a:xfrm>
            <a:off x="7227360" y="6887160"/>
            <a:ext cx="2348280" cy="521280"/>
          </a:xfrm>
          <a:prstGeom prst="rect">
            <a:avLst/>
          </a:prstGeom>
        </p:spPr>
        <p:txBody>
          <a:bodyPr lIns="0" rIns="0" tIns="0" bIns="0"/>
          <a:p>
            <a:pPr algn="r"/>
            <a:fld id="{6F3258B6-445E-42DC-87A1-659E1D70130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hyperlink" Target="https://www.google.co.in/" TargetMode="External"/><Relationship Id="rId2" Type="http://schemas.openxmlformats.org/officeDocument/2006/relationships/hyperlink" Target="https://www.udemy.com/" TargetMode="External"/><Relationship Id="rId3" Type="http://schemas.openxmlformats.org/officeDocument/2006/relationships/hyperlink" Target="https://stackoverflow.com/" TargetMode="External"/><Relationship Id="rId4" Type="http://schemas.openxmlformats.org/officeDocument/2006/relationships/hyperlink" Target="https://w3school.com/" TargetMode="External"/><Relationship Id="rId5"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1026360"/>
            <a:ext cx="9071640" cy="1262160"/>
          </a:xfrm>
          <a:prstGeom prst="rect">
            <a:avLst/>
          </a:prstGeom>
          <a:noFill/>
          <a:ln>
            <a:noFill/>
          </a:ln>
        </p:spPr>
        <p:txBody>
          <a:bodyPr lIns="0" rIns="0" tIns="0" bIns="0" anchor="ctr"/>
          <a:p>
            <a:pPr algn="ctr"/>
            <a:r>
              <a:rPr b="0" lang="en-IN" sz="4400" spc="-1" strike="noStrike">
                <a:latin typeface="Arial"/>
              </a:rPr>
              <a:t>Government Eng. College Rajkot</a:t>
            </a:r>
            <a:br/>
            <a:r>
              <a:rPr b="0" lang="en-IN" sz="4400" spc="-1" strike="noStrike">
                <a:latin typeface="Arial"/>
              </a:rPr>
              <a:t>(gecr)</a:t>
            </a:r>
            <a:endParaRPr b="0" lang="en-IN" sz="4400" spc="-1" strike="noStrike">
              <a:latin typeface="Arial"/>
            </a:endParaRPr>
          </a:p>
        </p:txBody>
      </p:sp>
      <p:sp>
        <p:nvSpPr>
          <p:cNvPr id="165" name="TextShape 2"/>
          <p:cNvSpPr txBox="1"/>
          <p:nvPr/>
        </p:nvSpPr>
        <p:spPr>
          <a:xfrm>
            <a:off x="504000" y="2952000"/>
            <a:ext cx="4426920" cy="2664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Presented by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kishan vasani</a:t>
            </a:r>
            <a:endParaRPr b="0" lang="en-IN" sz="3200" spc="-1" strike="noStrike">
              <a:latin typeface="Arial"/>
            </a:endParaRPr>
          </a:p>
        </p:txBody>
      </p:sp>
      <p:sp>
        <p:nvSpPr>
          <p:cNvPr id="166" name="TextShape 3"/>
          <p:cNvSpPr txBox="1"/>
          <p:nvPr/>
        </p:nvSpPr>
        <p:spPr>
          <a:xfrm>
            <a:off x="4930920" y="2952000"/>
            <a:ext cx="4426920" cy="22320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Internal guide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prof. Rushi Trivedi</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 descr=""/>
          <p:cNvPicPr/>
          <p:nvPr/>
        </p:nvPicPr>
        <p:blipFill>
          <a:blip r:embed="rId1"/>
          <a:srcRect l="0" t="3484" r="0" b="4675"/>
          <a:stretch/>
        </p:blipFill>
        <p:spPr>
          <a:xfrm>
            <a:off x="172800" y="144360"/>
            <a:ext cx="7459200" cy="3311640"/>
          </a:xfrm>
          <a:prstGeom prst="rect">
            <a:avLst/>
          </a:prstGeom>
          <a:ln>
            <a:noFill/>
          </a:ln>
        </p:spPr>
      </p:pic>
      <p:pic>
        <p:nvPicPr>
          <p:cNvPr id="184" name="" descr=""/>
          <p:cNvPicPr/>
          <p:nvPr/>
        </p:nvPicPr>
        <p:blipFill>
          <a:blip r:embed="rId2"/>
          <a:stretch/>
        </p:blipFill>
        <p:spPr>
          <a:xfrm>
            <a:off x="2520000" y="3744000"/>
            <a:ext cx="7516440" cy="37803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REQURMENT</a:t>
            </a:r>
            <a:endParaRPr b="0" lang="en-IN" sz="4400" spc="-1" strike="noStrike">
              <a:latin typeface="Arial"/>
            </a:endParaRPr>
          </a:p>
        </p:txBody>
      </p:sp>
      <p:sp>
        <p:nvSpPr>
          <p:cNvPr id="186" name="TextShape 2"/>
          <p:cNvSpPr txBox="1"/>
          <p:nvPr/>
        </p:nvSpPr>
        <p:spPr>
          <a:xfrm>
            <a:off x="504000" y="1563480"/>
            <a:ext cx="9071640" cy="53485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Hardware Requirement:-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 minimum hard disk space of 20 GB.</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RAM size 1 GB.</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Pentium 4 dual processor CPU.</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 VGA color monitor.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Mouse.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Keyboard.</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Software Requirement:-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Any Browser</a:t>
            </a:r>
            <a:endParaRPr b="0" lang="en-IN"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Limitation</a:t>
            </a:r>
            <a:endParaRPr b="0" lang="en-IN" sz="4400" spc="-1" strike="noStrike">
              <a:latin typeface="Arial"/>
            </a:endParaRPr>
          </a:p>
        </p:txBody>
      </p:sp>
      <p:sp>
        <p:nvSpPr>
          <p:cNvPr id="188"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this is web-based application so main required is a good internet and browser.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We can not provided login / sign up.</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Any server side issue its main problems in website that not solved in small time.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As soon as possible added the features in over website</a:t>
            </a:r>
            <a:endParaRPr b="0" lang="en-IN"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Reference</a:t>
            </a:r>
            <a:endParaRPr b="0" lang="en-IN" sz="4400" spc="-1" strike="noStrike">
              <a:latin typeface="Arial"/>
            </a:endParaRPr>
          </a:p>
        </p:txBody>
      </p:sp>
      <p:sp>
        <p:nvSpPr>
          <p:cNvPr id="19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hlinkClick r:id="rId1"/>
              </a:rPr>
              <a:t>https://www.google.co.in/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hlinkClick r:id="rId2"/>
              </a:rPr>
              <a:t>https://www.udemy.com/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hlinkClick r:id="rId3"/>
              </a:rPr>
              <a:t>https://stackoverflow.com/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hlinkClick r:id="rId4"/>
              </a:rPr>
              <a:t>https://w3school.com/</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INTRODUCTION</a:t>
            </a:r>
            <a:endParaRPr b="0" lang="en-IN" sz="4400" spc="-1" strike="noStrike">
              <a:latin typeface="Arial"/>
            </a:endParaRPr>
          </a:p>
        </p:txBody>
      </p:sp>
      <p:sp>
        <p:nvSpPr>
          <p:cNvPr id="168"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The main aim of the project is the gecr to provide all kind activity to student gecr on of most essential  tools that are mostly used in gecr student and faculty.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provide all college activity like new-letter, admission, event, workshop details, labs details,hostel details,faculty, staff, etc.</a:t>
            </a: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AIMS AND OBJECTIVES</a:t>
            </a:r>
            <a:endParaRPr b="0" lang="en-IN" sz="4400" spc="-1" strike="noStrike">
              <a:latin typeface="Arial"/>
            </a:endParaRPr>
          </a:p>
        </p:txBody>
      </p:sp>
      <p:sp>
        <p:nvSpPr>
          <p:cNvPr id="17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The provide all kind information in government engineering college Rajkot.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If there is any error occurred, we work in this error and solvethis error very soon.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Improving the efficiency of the system by ensuring effectivemonitoringof services and activates.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To system that the user friendly.</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4000" y="301320"/>
            <a:ext cx="9071640" cy="1262160"/>
          </a:xfrm>
          <a:prstGeom prst="rect">
            <a:avLst/>
          </a:prstGeom>
          <a:noFill/>
          <a:ln>
            <a:noFill/>
          </a:ln>
        </p:spPr>
        <p:txBody>
          <a:bodyPr lIns="0" rIns="0" tIns="0" bIns="0" anchor="ctr"/>
          <a:p>
            <a:pPr algn="ctr"/>
            <a:r>
              <a:rPr b="1" lang="en-IN" sz="4400" spc="-1" strike="noStrike">
                <a:latin typeface="Arial"/>
              </a:rPr>
              <a:t>SCOPE</a:t>
            </a:r>
            <a:endParaRPr b="1" lang="en-IN" sz="4400" spc="-1" strike="noStrike">
              <a:latin typeface="Arial"/>
            </a:endParaRPr>
          </a:p>
        </p:txBody>
      </p:sp>
      <p:sp>
        <p:nvSpPr>
          <p:cNvPr id="172"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Scope of this project website is provided all information in college.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Can be used to covid-19 situation in how to admission this college and view the term and condition.</a:t>
            </a: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BENIFITE OF SYSTEM</a:t>
            </a:r>
            <a:endParaRPr b="0" lang="en-IN" sz="4400" spc="-1" strike="noStrike">
              <a:latin typeface="Arial"/>
            </a:endParaRPr>
          </a:p>
        </p:txBody>
      </p:sp>
      <p:sp>
        <p:nvSpPr>
          <p:cNvPr id="17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The system would improve productivity.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system would enhance User/System interface.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system will not cost.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system would improve information quality and accessibility.</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PROCESS MODEL</a:t>
            </a:r>
            <a:endParaRPr b="0" lang="en-IN" sz="4400" spc="-1" strike="noStrike">
              <a:latin typeface="Arial"/>
            </a:endParaRPr>
          </a:p>
        </p:txBody>
      </p:sp>
      <p:sp>
        <p:nvSpPr>
          <p:cNvPr id="17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Software Development Life Cycle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Software Development Life Cycle, SDLC for    short, is a welldefined, structured sequence of stages in software engineering to develop the intended software product.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ER - Diagram </a:t>
            </a:r>
            <a:endParaRPr b="0" lang="en-IN" sz="4400" spc="-1" strike="noStrike">
              <a:latin typeface="Arial"/>
            </a:endParaRPr>
          </a:p>
        </p:txBody>
      </p:sp>
      <p:pic>
        <p:nvPicPr>
          <p:cNvPr id="178" name="" descr=""/>
          <p:cNvPicPr/>
          <p:nvPr/>
        </p:nvPicPr>
        <p:blipFill>
          <a:blip r:embed="rId1"/>
          <a:srcRect l="0" t="0" r="0" b="15758"/>
          <a:stretch/>
        </p:blipFill>
        <p:spPr>
          <a:xfrm>
            <a:off x="1008000" y="1288080"/>
            <a:ext cx="8496000" cy="46155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ACTIVITY</a:t>
            </a:r>
            <a:endParaRPr b="0" lang="en-IN" sz="4400" spc="-1" strike="noStrike">
              <a:latin typeface="Arial"/>
            </a:endParaRPr>
          </a:p>
        </p:txBody>
      </p:sp>
      <p:sp>
        <p:nvSpPr>
          <p:cNvPr id="18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College circular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Placement details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Hostel details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Faculty details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Admission process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etc...</a:t>
            </a:r>
            <a:endParaRPr b="0" lang="en-IN"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latin typeface="Arial"/>
              </a:rPr>
              <a:t>Screenshort of website</a:t>
            </a:r>
            <a:endParaRPr b="0" lang="en-IN" sz="4400" spc="-1" strike="noStrike">
              <a:latin typeface="Arial"/>
            </a:endParaRPr>
          </a:p>
        </p:txBody>
      </p:sp>
      <p:pic>
        <p:nvPicPr>
          <p:cNvPr id="182" name="" descr=""/>
          <p:cNvPicPr/>
          <p:nvPr/>
        </p:nvPicPr>
        <p:blipFill>
          <a:blip r:embed="rId1"/>
          <a:srcRect l="0" t="5039" r="0" b="4675"/>
          <a:stretch/>
        </p:blipFill>
        <p:spPr>
          <a:xfrm>
            <a:off x="864000" y="1735920"/>
            <a:ext cx="8227080" cy="41756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Forestbird</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2021-06-15T13:40:35Z</dcterms:created>
  <dc:creator/>
  <dc:description/>
  <dc:language>en-IN</dc:language>
  <cp:lastModifiedBy/>
  <dcterms:modified xsi:type="dcterms:W3CDTF">2021-06-15T14:42:53Z</dcterms:modified>
  <cp:revision>2</cp:revision>
  <dc:subject/>
  <dc:title>Forestbird</dc:title>
</cp:coreProperties>
</file>