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t2mGaduZOmhvJ1mMWoDEsE+z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C583CE-403C-4881-9CEE-466FEBF22205}">
  <a:tblStyle styleId="{F3C583CE-403C-4881-9CEE-466FEBF222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360000" y="1574750"/>
            <a:ext cx="6345300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Google Sheets. </a:t>
            </a:r>
            <a:br>
              <a:rPr lang="ru-RU" sz="4400"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Первая бизнес-задача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ctrTitle"/>
          </p:nvPr>
        </p:nvSpPr>
        <p:spPr>
          <a:xfrm>
            <a:off x="360000" y="3324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 b="1">
                <a:latin typeface="Roboto"/>
                <a:ea typeface="Roboto"/>
                <a:cs typeface="Roboto"/>
                <a:sym typeface="Roboto"/>
              </a:rPr>
              <a:t>Правила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subTitle" idx="1"/>
          </p:nvPr>
        </p:nvSpPr>
        <p:spPr>
          <a:xfrm>
            <a:off x="360000" y="1466875"/>
            <a:ext cx="7416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281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Длительность встречи ~1 час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lvl="0" indent="-281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Запись встречи и доп. материалы отправим в чате </a:t>
            </a:r>
            <a:r>
              <a:rPr lang="ru-RU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#chat-data-analytics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81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В конце вебинара </a:t>
            </a:r>
            <a:r>
              <a:rPr lang="ru-RU">
                <a:solidFill>
                  <a:schemeClr val="dk1"/>
                </a:solidFill>
              </a:rPr>
              <a:t>будет Q&amp;A-сессия,</a:t>
            </a:r>
            <a:r>
              <a:rPr lang="ru-RU">
                <a:solidFill>
                  <a:srgbClr val="000000"/>
                </a:solidFill>
              </a:rPr>
              <a:t> задавайте вопросы в чате или голосом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434112" y="890554"/>
            <a:ext cx="5039477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Данные в таблицах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Математические вычисления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Практика в Google Sheets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Постановка первой бизнес-задачи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Бизнес-вопросы к данным</a:t>
            </a:r>
            <a:endParaRPr sz="18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Q&amp;A-сессия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360780" y="228912"/>
            <a:ext cx="76328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Данные в таблицах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1404331" y="1594741"/>
            <a:ext cx="5981144" cy="2586263"/>
            <a:chOff x="1256" y="0"/>
            <a:chExt cx="5981144" cy="2586263"/>
          </a:xfrm>
        </p:grpSpPr>
        <p:sp>
          <p:nvSpPr>
            <p:cNvPr id="132" name="Google Shape;132;p4"/>
            <p:cNvSpPr/>
            <p:nvPr/>
          </p:nvSpPr>
          <p:spPr>
            <a:xfrm>
              <a:off x="1256" y="0"/>
              <a:ext cx="1954622" cy="258626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1256" y="1034505"/>
              <a:ext cx="1954622" cy="1034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56025" rIns="256025" bIns="256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ru-RU" sz="3600" b="0" i="0" u="none" strike="noStrike" cap="non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Текст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47954" y="155175"/>
              <a:ext cx="861225" cy="86122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014517" y="0"/>
              <a:ext cx="1954622" cy="258626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2014517" y="1034505"/>
              <a:ext cx="1954622" cy="1034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56025" rIns="256025" bIns="256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ru-RU" sz="36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Число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561215" y="155175"/>
              <a:ext cx="861225" cy="861225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027778" y="0"/>
              <a:ext cx="1954622" cy="258626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4027778" y="1034505"/>
              <a:ext cx="1954622" cy="1034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56025" rIns="256025" bIns="256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ru-RU" sz="36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Дата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574476" y="155175"/>
              <a:ext cx="861225" cy="86122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39346" y="2069010"/>
              <a:ext cx="5504964" cy="38793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D2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Математические вычисления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-2122731" y="531144"/>
            <a:ext cx="9478917" cy="4519895"/>
            <a:chOff x="-3792165" y="-582456"/>
            <a:chExt cx="9478917" cy="4519895"/>
          </a:xfrm>
        </p:grpSpPr>
        <p:sp>
          <p:nvSpPr>
            <p:cNvPr id="152" name="Google Shape;152;p5"/>
            <p:cNvSpPr/>
            <p:nvPr/>
          </p:nvSpPr>
          <p:spPr>
            <a:xfrm>
              <a:off x="-3792165" y="-582456"/>
              <a:ext cx="4519895" cy="4519895"/>
            </a:xfrm>
            <a:prstGeom prst="blockArc">
              <a:avLst>
                <a:gd name="adj1" fmla="val 18900000"/>
                <a:gd name="adj2" fmla="val 2700000"/>
                <a:gd name="adj3" fmla="val 478"/>
              </a:avLst>
            </a:prstGeom>
            <a:noFill/>
            <a:ln w="25400" cap="flat" cmpd="sng">
              <a:solidFill>
                <a:srgbClr val="C987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67981" y="335498"/>
              <a:ext cx="5218770" cy="67099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467981" y="335498"/>
              <a:ext cx="5218770" cy="670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2600" tIns="63500" rIns="63500" bIns="63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ru-RU" sz="2500" b="0" i="0" u="none" strike="noStrike" cap="non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Арифметические действия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8609" y="251623"/>
              <a:ext cx="838745" cy="83874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AA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11889" y="1341992"/>
              <a:ext cx="4974863" cy="67099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711889" y="1341992"/>
              <a:ext cx="4974863" cy="670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2600" tIns="63500" rIns="63500" bIns="63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ru-RU" sz="25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Статистические</a:t>
              </a:r>
              <a:r>
                <a:rPr lang="ru-RU" sz="25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ru-RU" sz="25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вычисления</a:t>
              </a:r>
              <a:endPara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92516" y="1258118"/>
              <a:ext cx="838745" cy="83874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AA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67981" y="2348487"/>
              <a:ext cx="5218770" cy="67099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E69A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467981" y="2348487"/>
              <a:ext cx="5218770" cy="670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2600" tIns="63500" rIns="63500" bIns="63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ru-RU" sz="2500" b="0" i="0" u="none" strike="noStrike" cap="non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Финансовые вычисления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8609" y="2264612"/>
              <a:ext cx="838745" cy="83874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AA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Google Sheets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9" descr="ru.softphone.pro/assets/img/blog/ru/googlesheet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4898" y="1801247"/>
            <a:ext cx="3801975" cy="1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386900" y="347125"/>
            <a:ext cx="60456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Первая бизнес-задача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386896" y="1561188"/>
            <a:ext cx="5493900" cy="22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Проанализировать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таблицу продаж магазина канцелярских товаров, сделать существенные для бизнеса выводы на основе данных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245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Бизнес-вопросы к данным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Какая общая выручка от продажи всех товаров?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Сколько единиц канцелярских товаров куплено за весь период?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 изменится выручка после применения скидки?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Сколько уникальных клиентов купили у нас товары за прошедший месяц?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Какого товара куплено больше всего?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Какой средний чек клиентов по карандашам?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subTitle" idx="1"/>
          </p:nvPr>
        </p:nvSpPr>
        <p:spPr>
          <a:xfrm>
            <a:off x="755625" y="1336650"/>
            <a:ext cx="76845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Узнали про типы данных в таблицах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Узнали про полезные математические вычисления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Попрактиковались в вычислениях в Google Sheets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Получили первое бизнес-задание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Попрактиковались задавать бизнес-вопросы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" name="Google Shape;210;p11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Экран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Roboto</vt:lpstr>
      <vt:lpstr>Roboto Light</vt:lpstr>
      <vt:lpstr>Roboto Black</vt:lpstr>
      <vt:lpstr>Arial</vt:lpstr>
      <vt:lpstr>Simple Light</vt:lpstr>
      <vt:lpstr>Google Sheets.  Первая бизнес-задача</vt:lpstr>
      <vt:lpstr>Правила встречи</vt:lpstr>
      <vt:lpstr>План встречи</vt:lpstr>
      <vt:lpstr>Данные в таблицах</vt:lpstr>
      <vt:lpstr>Математические вычисления</vt:lpstr>
      <vt:lpstr>Практика в Google Sheets</vt:lpstr>
      <vt:lpstr>Первая бизнес-задача</vt:lpstr>
      <vt:lpstr>Бизнес-вопросы к данным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Вугар Дамиров</cp:lastModifiedBy>
  <cp:revision>1</cp:revision>
  <dcterms:modified xsi:type="dcterms:W3CDTF">2025-07-24T15:53:33Z</dcterms:modified>
</cp:coreProperties>
</file>