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4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9144000" cy="5143500" type="screen16x9"/>
  <p:notesSz cx="6858000" cy="9144000"/>
  <p:embeddedFontLst>
    <p:embeddedFont>
      <p:font typeface="Noto Sans Symbols" pitchFamily="2" charset="0"/>
      <p:regular r:id="rId11"/>
      <p:bold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Black" panose="02000000000000000000" pitchFamily="2" charset="0"/>
      <p:bold r:id="rId17"/>
      <p:boldItalic r:id="rId18"/>
    </p:embeddedFont>
    <p:embeddedFont>
      <p:font typeface="Roboto Light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T40oSQFJn3bNxoPB7oADxcSOH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4FF287-BA72-4385-9F65-B3BB398EA0CB}">
  <a:tblStyle styleId="{9A4FF287-BA72-4385-9F65-B3BB398EA0C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5e535850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g255e535850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eme">
  <p:cSld name="CUSTOM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f23b0aeb9_0_86"/>
          <p:cNvSpPr txBox="1"/>
          <p:nvPr/>
        </p:nvSpPr>
        <p:spPr>
          <a:xfrm>
            <a:off x="360000" y="1117550"/>
            <a:ext cx="4212000" cy="3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Чтобы показать хронологию, иерархию, как из одного мы получаем другое, можно использовать схемы. Рисовать их можно прямо в презентации или, например, в miro.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" name="Google Shape;58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1f23b0aeb9_0_86"/>
          <p:cNvSpPr/>
          <p:nvPr/>
        </p:nvSpPr>
        <p:spPr>
          <a:xfrm>
            <a:off x="5392263" y="809925"/>
            <a:ext cx="2047800" cy="572700"/>
          </a:xfrm>
          <a:prstGeom prst="roundRect">
            <a:avLst>
              <a:gd name="adj" fmla="val 16667"/>
            </a:avLst>
          </a:prstGeom>
          <a:solidFill>
            <a:srgbClr val="FFC25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Инструмент 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21f23b0aeb9_0_86"/>
          <p:cNvSpPr/>
          <p:nvPr/>
        </p:nvSpPr>
        <p:spPr>
          <a:xfrm>
            <a:off x="5392263" y="1793575"/>
            <a:ext cx="2047800" cy="572700"/>
          </a:xfrm>
          <a:prstGeom prst="roundRect">
            <a:avLst>
              <a:gd name="adj" fmla="val 16667"/>
            </a:avLst>
          </a:prstGeom>
          <a:solidFill>
            <a:srgbClr val="FFC25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Какую проблему решает?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g21f23b0aeb9_0_86"/>
          <p:cNvCxnSpPr>
            <a:stCxn id="59" idx="2"/>
            <a:endCxn id="60" idx="0"/>
          </p:cNvCxnSpPr>
          <p:nvPr/>
        </p:nvCxnSpPr>
        <p:spPr>
          <a:xfrm>
            <a:off x="6416163" y="1382625"/>
            <a:ext cx="0" cy="411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2" name="Google Shape;62;g21f23b0aeb9_0_86"/>
          <p:cNvSpPr/>
          <p:nvPr/>
        </p:nvSpPr>
        <p:spPr>
          <a:xfrm>
            <a:off x="5392263" y="2777225"/>
            <a:ext cx="2047800" cy="572700"/>
          </a:xfrm>
          <a:prstGeom prst="roundRect">
            <a:avLst>
              <a:gd name="adj" fmla="val 16667"/>
            </a:avLst>
          </a:prstGeom>
          <a:solidFill>
            <a:srgbClr val="FFC25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применяется?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1f23b0aeb9_0_86"/>
          <p:cNvSpPr/>
          <p:nvPr/>
        </p:nvSpPr>
        <p:spPr>
          <a:xfrm>
            <a:off x="5392263" y="3760875"/>
            <a:ext cx="2047800" cy="572700"/>
          </a:xfrm>
          <a:prstGeom prst="roundRect">
            <a:avLst>
              <a:gd name="adj" fmla="val 16667"/>
            </a:avLst>
          </a:prstGeom>
          <a:solidFill>
            <a:srgbClr val="FFC25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Риски и сложности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g21f23b0aeb9_0_86"/>
          <p:cNvCxnSpPr>
            <a:stCxn id="60" idx="2"/>
            <a:endCxn id="62" idx="0"/>
          </p:cNvCxnSpPr>
          <p:nvPr/>
        </p:nvCxnSpPr>
        <p:spPr>
          <a:xfrm>
            <a:off x="6416163" y="2366275"/>
            <a:ext cx="0" cy="411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" name="Google Shape;65;g21f23b0aeb9_0_86"/>
          <p:cNvCxnSpPr>
            <a:stCxn id="62" idx="2"/>
            <a:endCxn id="63" idx="0"/>
          </p:cNvCxnSpPr>
          <p:nvPr/>
        </p:nvCxnSpPr>
        <p:spPr>
          <a:xfrm>
            <a:off x="6416163" y="3349925"/>
            <a:ext cx="0" cy="411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" name="Google Shape;66;g21f23b0aeb9_0_86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1f23b0aeb9_0_86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-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Схема</a:t>
            </a:r>
            <a:endParaRPr sz="3600" b="0" i="0" u="none" strike="noStrike" cap="non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">
  <p:cSld name="CUSTOM_3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f23b0aeb9_0_100"/>
          <p:cNvSpPr txBox="1"/>
          <p:nvPr/>
        </p:nvSpPr>
        <p:spPr>
          <a:xfrm>
            <a:off x="360000" y="0"/>
            <a:ext cx="79002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-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Скриншот чего-нибудь</a:t>
            </a:r>
            <a:br>
              <a:rPr lang="ru-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lang="ru-RU" sz="24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(обрати внимание на размер шрифта)</a:t>
            </a:r>
            <a:endParaRPr sz="2400" b="0" i="0" u="none" strike="noStrike" cap="non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2" name="Google Shape;72;g21f23b0aeb9_0_100"/>
          <p:cNvSpPr/>
          <p:nvPr/>
        </p:nvSpPr>
        <p:spPr>
          <a:xfrm>
            <a:off x="360000" y="1117550"/>
            <a:ext cx="6837246" cy="384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21f23b0aeb9_0_10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55e5358509_0_6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g255e5358509_0_6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g255e5358509_0_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">
  <p:cSld name="TITLE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1f23b0aeb9_0_64"/>
          <p:cNvSpPr txBox="1"/>
          <p:nvPr/>
        </p:nvSpPr>
        <p:spPr>
          <a:xfrm>
            <a:off x="360000" y="1145325"/>
            <a:ext cx="6056100" cy="3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Классно подходит для перечисления основных идей. Опорные пункты обозначаем в виде списка, подробнее о них можно рассказать голосом: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marR="0" lvl="0" indent="-28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Ноль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marR="0" lvl="0" indent="-28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Один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marR="0" lvl="0" indent="-28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Два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marR="0" lvl="0" indent="-28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Три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marR="0" lvl="0" indent="-28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Четыре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marR="0" lvl="0" indent="-28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Пять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" name="Google Shape;36;g21f23b0aeb9_0_64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-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Маркированный список</a:t>
            </a:r>
            <a:endParaRPr sz="3600" b="0" i="0" u="none" strike="noStrike" cap="non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7" name="Google Shape;37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21f23b0aeb9_0_64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1f23b0aeb9_0_70"/>
          <p:cNvSpPr txBox="1"/>
          <p:nvPr/>
        </p:nvSpPr>
        <p:spPr>
          <a:xfrm>
            <a:off x="360000" y="1355475"/>
            <a:ext cx="4212000" cy="20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Смотреть презентацию, состоящую только из текста, скучно. 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Текст можно разбавлять картинками полезными или смешными. Если на вашей картинке есть текст, следите, что он был читабельным. 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" name="Google Shape;42;g21f23b0aeb9_0_70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-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Текст с картинкой</a:t>
            </a:r>
            <a:endParaRPr sz="3600" b="0" i="0" u="none" strike="noStrike" cap="non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3" name="Google Shape;43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21f23b0aeb9_0_70"/>
          <p:cNvSpPr/>
          <p:nvPr/>
        </p:nvSpPr>
        <p:spPr>
          <a:xfrm>
            <a:off x="5256037" y="1113600"/>
            <a:ext cx="3535862" cy="253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1f23b0aeb9_0_7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CUSTOM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21f23b0aeb9_0_78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-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Какая-то таблица</a:t>
            </a:r>
            <a:endParaRPr sz="3600" b="0" i="0" u="none" strike="noStrike" cap="non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1" name="Google Shape;51;g21f23b0aeb9_0_78"/>
          <p:cNvSpPr txBox="1"/>
          <p:nvPr/>
        </p:nvSpPr>
        <p:spPr>
          <a:xfrm>
            <a:off x="360000" y="1113600"/>
            <a:ext cx="60561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При помощи таблицы можно наглядно показать сходства и различия, сделать выводы.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52" name="Google Shape;52;g21f23b0aeb9_0_78"/>
          <p:cNvGraphicFramePr/>
          <p:nvPr/>
        </p:nvGraphicFramePr>
        <p:xfrm>
          <a:off x="451563" y="195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{9A4FF287-BA72-4385-9F65-B3BB398EA0CB}</a:tableStyleId>
              </a:tblPr>
              <a:tblGrid>
                <a:gridCol w="14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1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Наставник проработал свой рассказ заранее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Студентам легче сохранять внимание на вебинаре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 студентов остается теоретическая часть, к которой можно легко вернуться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с презентацией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без презентации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да, нет, наверное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Google Shape;53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21f23b0aeb9_0_78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5F4F0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>
            <a:spLocks noGrp="1"/>
          </p:cNvSpPr>
          <p:nvPr>
            <p:ph type="ctrTitle"/>
          </p:nvPr>
        </p:nvSpPr>
        <p:spPr>
          <a:xfrm>
            <a:off x="126082" y="1701217"/>
            <a:ext cx="7145051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600" b="1" dirty="0">
                <a:latin typeface="Roboto Black"/>
                <a:ea typeface="Roboto Black"/>
                <a:cs typeface="Roboto Black"/>
                <a:sym typeface="Roboto Black"/>
              </a:rPr>
              <a:t>Аналитические презентации. Правила оформления и виды</a:t>
            </a:r>
            <a:endParaRPr sz="2600" b="1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82" name="Google Shape;8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508223" y="1113600"/>
            <a:ext cx="5201144" cy="374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</a:rPr>
              <a:t>Назначение презентаций</a:t>
            </a:r>
            <a:endParaRPr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</a:rPr>
              <a:t>Структура презентаций</a:t>
            </a:r>
            <a:endParaRPr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</a:rPr>
              <a:t>Правила оформления</a:t>
            </a:r>
            <a:endParaRPr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</a:rPr>
              <a:t>Рекомендации по презентациям</a:t>
            </a:r>
            <a:endParaRPr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</a:rPr>
              <a:t>Q&amp;A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Возможности PowerPoint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969" y="1280240"/>
            <a:ext cx="8041931" cy="678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969" y="2267168"/>
            <a:ext cx="8275585" cy="66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168" y="3239748"/>
            <a:ext cx="7907531" cy="623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5e5358509_0_3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Структура презентации</a:t>
            </a:r>
            <a:endParaRPr/>
          </a:p>
        </p:txBody>
      </p:sp>
      <p:grpSp>
        <p:nvGrpSpPr>
          <p:cNvPr id="112" name="Google Shape;112;g255e5358509_0_34"/>
          <p:cNvGrpSpPr/>
          <p:nvPr/>
        </p:nvGrpSpPr>
        <p:grpSpPr>
          <a:xfrm>
            <a:off x="-2212068" y="698769"/>
            <a:ext cx="8989833" cy="4388201"/>
            <a:chOff x="-3681304" y="-565603"/>
            <a:chExt cx="8989833" cy="4388201"/>
          </a:xfrm>
        </p:grpSpPr>
        <p:sp>
          <p:nvSpPr>
            <p:cNvPr id="113" name="Google Shape;113;g255e5358509_0_34"/>
            <p:cNvSpPr/>
            <p:nvPr/>
          </p:nvSpPr>
          <p:spPr>
            <a:xfrm>
              <a:off x="-3681304" y="-565603"/>
              <a:ext cx="4388201" cy="4388201"/>
            </a:xfrm>
            <a:prstGeom prst="blockArc">
              <a:avLst>
                <a:gd name="adj1" fmla="val 18900000"/>
                <a:gd name="adj2" fmla="val 2700000"/>
                <a:gd name="adj3" fmla="val 492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g255e5358509_0_34"/>
            <p:cNvSpPr/>
            <p:nvPr/>
          </p:nvSpPr>
          <p:spPr>
            <a:xfrm>
              <a:off x="229518" y="148062"/>
              <a:ext cx="5079010" cy="29599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g255e5358509_0_34"/>
            <p:cNvSpPr txBox="1"/>
            <p:nvPr/>
          </p:nvSpPr>
          <p:spPr>
            <a:xfrm>
              <a:off x="229518" y="148062"/>
              <a:ext cx="5079010" cy="295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4925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i="0" u="none" strike="noStrike" cap="none">
                  <a:solidFill>
                    <a:schemeClr val="dk1"/>
                  </a:solidFill>
                </a:rPr>
                <a:t>Титульный слайд</a:t>
              </a:r>
              <a:endParaRPr sz="18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g255e5358509_0_34"/>
            <p:cNvSpPr/>
            <p:nvPr/>
          </p:nvSpPr>
          <p:spPr>
            <a:xfrm>
              <a:off x="44520" y="111063"/>
              <a:ext cx="369994" cy="36999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g255e5358509_0_34"/>
            <p:cNvSpPr/>
            <p:nvPr/>
          </p:nvSpPr>
          <p:spPr>
            <a:xfrm>
              <a:off x="497568" y="592317"/>
              <a:ext cx="4810960" cy="29599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g255e5358509_0_34"/>
            <p:cNvSpPr txBox="1"/>
            <p:nvPr/>
          </p:nvSpPr>
          <p:spPr>
            <a:xfrm>
              <a:off x="497568" y="592317"/>
              <a:ext cx="4810960" cy="295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4925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i="0" u="none" strike="noStrike" cap="none" dirty="0">
                  <a:solidFill>
                    <a:schemeClr val="dk1"/>
                  </a:solidFill>
                </a:rPr>
                <a:t>Оглавление*</a:t>
              </a:r>
              <a:endParaRPr sz="18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g255e5358509_0_34"/>
            <p:cNvSpPr/>
            <p:nvPr/>
          </p:nvSpPr>
          <p:spPr>
            <a:xfrm>
              <a:off x="312571" y="555317"/>
              <a:ext cx="369994" cy="36999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g255e5358509_0_34"/>
            <p:cNvSpPr/>
            <p:nvPr/>
          </p:nvSpPr>
          <p:spPr>
            <a:xfrm>
              <a:off x="644459" y="1036245"/>
              <a:ext cx="4664069" cy="29599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" name="Google Shape;121;g255e5358509_0_34"/>
            <p:cNvSpPr txBox="1"/>
            <p:nvPr/>
          </p:nvSpPr>
          <p:spPr>
            <a:xfrm>
              <a:off x="644459" y="1036245"/>
              <a:ext cx="4664069" cy="295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4925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i="0" u="none" strike="noStrike" cap="none">
                  <a:solidFill>
                    <a:schemeClr val="dk1"/>
                  </a:solidFill>
                </a:rPr>
                <a:t>Введение</a:t>
              </a:r>
              <a:endParaRPr sz="18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122" name="Google Shape;122;g255e5358509_0_34"/>
            <p:cNvSpPr/>
            <p:nvPr/>
          </p:nvSpPr>
          <p:spPr>
            <a:xfrm>
              <a:off x="459462" y="999246"/>
              <a:ext cx="369994" cy="36999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3" name="Google Shape;123;g255e5358509_0_34"/>
            <p:cNvSpPr/>
            <p:nvPr/>
          </p:nvSpPr>
          <p:spPr>
            <a:xfrm>
              <a:off x="691360" y="1480499"/>
              <a:ext cx="4617169" cy="29599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" name="Google Shape;124;g255e5358509_0_34"/>
            <p:cNvSpPr txBox="1"/>
            <p:nvPr/>
          </p:nvSpPr>
          <p:spPr>
            <a:xfrm>
              <a:off x="691360" y="1480499"/>
              <a:ext cx="4617169" cy="295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4925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i="0" u="none" strike="noStrike" cap="none">
                  <a:solidFill>
                    <a:schemeClr val="dk1"/>
                  </a:solidFill>
                </a:rPr>
                <a:t>Основная часть</a:t>
              </a:r>
              <a:endParaRPr sz="18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125" name="Google Shape;125;g255e5358509_0_34"/>
            <p:cNvSpPr/>
            <p:nvPr/>
          </p:nvSpPr>
          <p:spPr>
            <a:xfrm>
              <a:off x="506362" y="1443500"/>
              <a:ext cx="369994" cy="36999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6" name="Google Shape;126;g255e5358509_0_34"/>
            <p:cNvSpPr/>
            <p:nvPr/>
          </p:nvSpPr>
          <p:spPr>
            <a:xfrm>
              <a:off x="644459" y="1924753"/>
              <a:ext cx="4664069" cy="29599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" name="Google Shape;127;g255e5358509_0_34"/>
            <p:cNvSpPr txBox="1"/>
            <p:nvPr/>
          </p:nvSpPr>
          <p:spPr>
            <a:xfrm>
              <a:off x="644459" y="1924753"/>
              <a:ext cx="4664069" cy="295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4925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i="0" u="none" strike="noStrike" cap="none">
                  <a:solidFill>
                    <a:schemeClr val="dk1"/>
                  </a:solidFill>
                </a:rPr>
                <a:t>Заключение</a:t>
              </a:r>
              <a:endParaRPr sz="18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128" name="Google Shape;128;g255e5358509_0_34"/>
            <p:cNvSpPr/>
            <p:nvPr/>
          </p:nvSpPr>
          <p:spPr>
            <a:xfrm>
              <a:off x="459462" y="1887754"/>
              <a:ext cx="369994" cy="36999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" name="Google Shape;129;g255e5358509_0_34"/>
            <p:cNvSpPr/>
            <p:nvPr/>
          </p:nvSpPr>
          <p:spPr>
            <a:xfrm>
              <a:off x="497568" y="2368682"/>
              <a:ext cx="4810960" cy="29599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" name="Google Shape;130;g255e5358509_0_34"/>
            <p:cNvSpPr txBox="1"/>
            <p:nvPr/>
          </p:nvSpPr>
          <p:spPr>
            <a:xfrm>
              <a:off x="497568" y="2368682"/>
              <a:ext cx="4810960" cy="295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4925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i="0" u="none" strike="noStrike" cap="none">
                  <a:solidFill>
                    <a:schemeClr val="dk1"/>
                  </a:solidFill>
                </a:rPr>
                <a:t>Приложение</a:t>
              </a:r>
              <a:endParaRPr sz="18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131" name="Google Shape;131;g255e5358509_0_34"/>
            <p:cNvSpPr/>
            <p:nvPr/>
          </p:nvSpPr>
          <p:spPr>
            <a:xfrm>
              <a:off x="312571" y="2331682"/>
              <a:ext cx="369994" cy="36999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" name="Google Shape;132;g255e5358509_0_34"/>
            <p:cNvSpPr/>
            <p:nvPr/>
          </p:nvSpPr>
          <p:spPr>
            <a:xfrm>
              <a:off x="229518" y="2812936"/>
              <a:ext cx="5079010" cy="29599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" name="Google Shape;133;g255e5358509_0_34"/>
            <p:cNvSpPr txBox="1"/>
            <p:nvPr/>
          </p:nvSpPr>
          <p:spPr>
            <a:xfrm>
              <a:off x="229518" y="2812936"/>
              <a:ext cx="5079010" cy="295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4925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i="0" u="none" strike="noStrike" cap="none">
                  <a:solidFill>
                    <a:schemeClr val="dk1"/>
                  </a:solidFill>
                </a:rPr>
                <a:t>Спасибо за внимание</a:t>
              </a:r>
              <a:endParaRPr sz="18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134" name="Google Shape;134;g255e5358509_0_34"/>
            <p:cNvSpPr/>
            <p:nvPr/>
          </p:nvSpPr>
          <p:spPr>
            <a:xfrm>
              <a:off x="44520" y="2775936"/>
              <a:ext cx="369994" cy="36999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 dirty="0">
                <a:latin typeface="Roboto Black"/>
                <a:ea typeface="Roboto Black"/>
                <a:cs typeface="Roboto Black"/>
                <a:sym typeface="Roboto Black"/>
              </a:rPr>
              <a:t>Принципы дизайна слайдов</a:t>
            </a:r>
            <a:endParaRPr dirty="0"/>
          </a:p>
        </p:txBody>
      </p:sp>
      <p:grpSp>
        <p:nvGrpSpPr>
          <p:cNvPr id="141" name="Google Shape;141;p2"/>
          <p:cNvGrpSpPr/>
          <p:nvPr/>
        </p:nvGrpSpPr>
        <p:grpSpPr>
          <a:xfrm>
            <a:off x="-2212068" y="698769"/>
            <a:ext cx="8989833" cy="4388201"/>
            <a:chOff x="-3681304" y="-565603"/>
            <a:chExt cx="8989833" cy="4388201"/>
          </a:xfrm>
        </p:grpSpPr>
        <p:sp>
          <p:nvSpPr>
            <p:cNvPr id="142" name="Google Shape;142;p2"/>
            <p:cNvSpPr/>
            <p:nvPr/>
          </p:nvSpPr>
          <p:spPr>
            <a:xfrm>
              <a:off x="-3681304" y="-565603"/>
              <a:ext cx="4388201" cy="4388201"/>
            </a:xfrm>
            <a:prstGeom prst="blockArc">
              <a:avLst>
                <a:gd name="adj1" fmla="val 18900000"/>
                <a:gd name="adj2" fmla="val 2700000"/>
                <a:gd name="adj3" fmla="val 492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09966" y="203497"/>
              <a:ext cx="4998563" cy="40725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4" name="Google Shape;144;p2"/>
            <p:cNvSpPr txBox="1"/>
            <p:nvPr/>
          </p:nvSpPr>
          <p:spPr>
            <a:xfrm>
              <a:off x="309966" y="203497"/>
              <a:ext cx="4998563" cy="407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3250" tIns="30475" rIns="30475" bIns="304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идея - 1 слайд</a:t>
              </a: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5431" y="152590"/>
              <a:ext cx="509068" cy="509068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01792" y="814183"/>
              <a:ext cx="4706736" cy="40725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7" name="Google Shape;147;p2"/>
            <p:cNvSpPr txBox="1"/>
            <p:nvPr/>
          </p:nvSpPr>
          <p:spPr>
            <a:xfrm>
              <a:off x="601792" y="814183"/>
              <a:ext cx="4706736" cy="407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3250" tIns="30475" rIns="30475" bIns="304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Информация должна быть структурирована</a:t>
              </a: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47258" y="763276"/>
              <a:ext cx="509068" cy="509068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91360" y="1424870"/>
              <a:ext cx="4617169" cy="40725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0" name="Google Shape;150;p2"/>
            <p:cNvSpPr txBox="1"/>
            <p:nvPr/>
          </p:nvSpPr>
          <p:spPr>
            <a:xfrm>
              <a:off x="691360" y="1424870"/>
              <a:ext cx="4617169" cy="407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3250" tIns="30475" rIns="30475" bIns="304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содержит основную идею слайда</a:t>
              </a: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36826" y="1373963"/>
              <a:ext cx="509068" cy="509068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01792" y="2035556"/>
              <a:ext cx="4706736" cy="40725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2"/>
            <p:cNvSpPr txBox="1"/>
            <p:nvPr/>
          </p:nvSpPr>
          <p:spPr>
            <a:xfrm>
              <a:off x="601792" y="2035556"/>
              <a:ext cx="4706736" cy="407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3250" tIns="30475" rIns="30475" bIns="304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1 шрифт, 1 основной цвет фона, 1 вид выделения текста (жирный/косой/нижнее подчеркивание)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47258" y="1984649"/>
              <a:ext cx="509068" cy="509068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09966" y="2646243"/>
              <a:ext cx="4998563" cy="40725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p2"/>
            <p:cNvSpPr txBox="1"/>
            <p:nvPr/>
          </p:nvSpPr>
          <p:spPr>
            <a:xfrm>
              <a:off x="309966" y="2646243"/>
              <a:ext cx="4998563" cy="407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3250" tIns="30475" rIns="30475" bIns="304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Всё должно быть видно из другого конца аудитории</a:t>
              </a: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5431" y="2595336"/>
              <a:ext cx="509068" cy="509068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 dirty="0">
                <a:latin typeface="Roboto Black"/>
                <a:ea typeface="Roboto Black"/>
                <a:cs typeface="Roboto Black"/>
                <a:sym typeface="Roboto Black"/>
              </a:rPr>
              <a:t>Правила оформления презентации</a:t>
            </a:r>
            <a:endParaRPr dirty="0"/>
          </a:p>
        </p:txBody>
      </p:sp>
      <p:sp>
        <p:nvSpPr>
          <p:cNvPr id="165" name="Google Shape;165;p5"/>
          <p:cNvSpPr txBox="1"/>
          <p:nvPr/>
        </p:nvSpPr>
        <p:spPr>
          <a:xfrm>
            <a:off x="654800" y="1405472"/>
            <a:ext cx="457200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Единый стиль оформления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Меньше слов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ru-RU" dirty="0"/>
              <a:t>Единый ш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рифт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Единая цветовая палитра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ru-RU" dirty="0"/>
              <a:t>Единая р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азмерность</a:t>
            </a:r>
            <a:endParaRPr dirty="0"/>
          </a:p>
        </p:txBody>
      </p:sp>
      <p:sp>
        <p:nvSpPr>
          <p:cNvPr id="2" name="Google Shape;173;p9">
            <a:extLst>
              <a:ext uri="{FF2B5EF4-FFF2-40B4-BE49-F238E27FC236}">
                <a16:creationId xmlns:a16="http://schemas.microsoft.com/office/drawing/2014/main" id="{CA5BBE5E-BBE8-3788-0DAF-44DCD3FDAC22}"/>
              </a:ext>
            </a:extLst>
          </p:cNvPr>
          <p:cNvSpPr txBox="1"/>
          <p:nvPr/>
        </p:nvSpPr>
        <p:spPr>
          <a:xfrm>
            <a:off x="2200383" y="2899593"/>
            <a:ext cx="583049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ru-RU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Не используйте слишком много изображений на одном слайде. Аудитория не успеет посмотреть все. К тому же, чтобы уместить все на экране, придется их сильно уменьшить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ru-RU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Не помещайте изображение к краю или в угол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ru-RU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Не накладывайте одно изображение на другое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>
            <a:spLocks noGrp="1"/>
          </p:cNvSpPr>
          <p:nvPr>
            <p:ph type="subTitle" idx="1"/>
          </p:nvPr>
        </p:nvSpPr>
        <p:spPr>
          <a:xfrm>
            <a:off x="643734" y="1072829"/>
            <a:ext cx="75642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Рассмотрели пример презентации продукта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Узнали про структуру презентаций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Узнали про возможности PowerPoint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Узнали правила оформления презентаций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Получили рекомендации по оформлению презентаций</a:t>
            </a:r>
            <a:endParaRPr dirty="0"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None/>
            </a:pPr>
            <a:endParaRPr dirty="0"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79" name="Google Shape;179;p15"/>
          <p:cNvSpPr txBox="1">
            <a:spLocks noGrp="1"/>
          </p:cNvSpPr>
          <p:nvPr>
            <p:ph type="ctrTitle"/>
          </p:nvPr>
        </p:nvSpPr>
        <p:spPr>
          <a:xfrm>
            <a:off x="434428" y="258025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exle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164</Words>
  <Application>Microsoft Office PowerPoint</Application>
  <PresentationFormat>Экран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Roboto</vt:lpstr>
      <vt:lpstr>Roboto Black</vt:lpstr>
      <vt:lpstr>Roboto Light</vt:lpstr>
      <vt:lpstr>Noto Sans Symbols</vt:lpstr>
      <vt:lpstr>Simple Light</vt:lpstr>
      <vt:lpstr>Hexlet</vt:lpstr>
      <vt:lpstr>Аналитические презентации. Правила оформления и виды</vt:lpstr>
      <vt:lpstr>План встречи</vt:lpstr>
      <vt:lpstr>Возможности PowerPoint</vt:lpstr>
      <vt:lpstr>Структура презентации</vt:lpstr>
      <vt:lpstr>Принципы дизайна слайдов</vt:lpstr>
      <vt:lpstr>Правила оформления презентации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Аналитические презентации. Правила оформления и виды</dc:title>
  <dc:creator>Вугар Дамиров</dc:creator>
  <cp:lastModifiedBy>Вугар Дамиров</cp:lastModifiedBy>
  <cp:revision>4</cp:revision>
  <dcterms:modified xsi:type="dcterms:W3CDTF">2025-09-18T18:00:37Z</dcterms:modified>
</cp:coreProperties>
</file>