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9" r:id="rId3"/>
    <p:sldId id="268" r:id="rId4"/>
    <p:sldId id="260" r:id="rId5"/>
    <p:sldId id="261" r:id="rId6"/>
    <p:sldId id="262" r:id="rId7"/>
    <p:sldId id="263" r:id="rId8"/>
    <p:sldId id="264" r:id="rId9"/>
    <p:sldId id="267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pRupuuh06NfTVh0+UOvVrPf/d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7DEC81-B9A5-46A9-82AC-9098F4D573E0}">
  <a:tblStyle styleId="{167DEC81-B9A5-46A9-82AC-9098F4D573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bba07e5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135bba07e5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https://netology.ru/blog/12-2022-who-is-data-analytic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B5D17-4A4F-EE77-2FA3-80EC002A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0ECD60-9963-4FE1-0B34-B0F9E13E6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B9142-7F9F-4045-C748-35E919A6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408D2-1CB5-4179-FCCA-188D20F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9E8580-9F87-DDDC-5374-89778922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71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EF73F-8548-CA4F-7560-1E7E1291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779E4-22A1-001D-FB4C-8F346DEB1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2BDAD-47BD-9F58-845F-6A8C7A4F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E7A2A-38E7-F5B1-F494-80E29206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DADB7E-5782-24E0-F1F1-E6E7924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6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D4FE47-1693-6D60-D6FC-7540AC3E0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8E41C0-63CD-EB53-1222-ACA11B0D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E6EC2-65D0-9684-AEF2-58300F5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53E714-69E9-6C3F-E7D6-DA77A8CF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22817-B730-1D06-B73C-E6483AB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869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3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EBF0C-FA62-CDEF-22E3-896DB5A4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C2FF3A-511F-F732-B15A-AC11111A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AEEA8-B4E3-74AC-A6DF-53169205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79EE7-4EB0-84AE-E86B-77AF168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F698B-2D73-AF20-8308-1227411A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650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18708-FA7F-AF4D-83C7-B1DC0796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7B62B0-2598-5342-C168-E8A5DEA9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117D6-C6CA-954F-324A-997E1E91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C7189-9BAF-0C4A-0978-1889862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BD3C8-1A10-215E-7466-CD4EA874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096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308AF-AE78-F5D1-B200-17B63BE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1EC3-B870-55D6-1B32-4586921BD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B0C802-8FF4-5278-6363-CF96F74FD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234C4-1F22-0349-DA3E-9D694607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6BE49-0087-15CC-E29C-EE898669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61E6E-E8F2-7E9B-742C-80EC4D22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086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6DD9A-22D2-18F6-3455-64201A4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DFB63-98EB-FE6C-4C70-1E1247268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EF13C9-E6D9-A6B1-1630-4213BC9FB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29F4FA-9425-EB51-CEAF-667CEAB8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64FDE0-07AA-40B5-BB8A-2E6B092B6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FA9657-FED1-0056-679E-5F752EE9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72A4CA-0E68-ABD5-8039-F862B942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E1BF39-C580-B2BF-2574-F7B2C942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5586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DE276-4CF3-E622-8A97-70063AAA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ACA0B2-956F-A091-1C80-2A8595E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31DE79-4604-E54F-B63B-B2CD218E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CE710B-B79D-5BA1-8823-6C630C9B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682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9F5215-8DD7-9DE7-A3D3-3EC3C9D2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C33020-2D9A-94D2-3714-5CCAB30F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45CAD-E29B-D6D8-53FC-BCF607B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380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075B0-39D8-9828-6B8B-F960EA7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B365C0-4D8C-2440-65D9-9CE63022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A40E79-7DC6-22F8-E721-9A278C9F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1781B4-C665-6C16-4CD4-D2C0814B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C932B3-F212-B97C-E1D6-9700D0A9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E25B86-2D8D-D483-7CC1-7B628BC0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70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EAE0-FB7C-AA3C-5B7C-D95AA32C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38018C-C138-297C-EA80-CA914877D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743DF5-4E3B-402B-E0C2-7FA60EE46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2D2FEF-E1C0-016A-D9D1-F08FDA02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E393B8-914C-E0D7-C10A-0EFF26E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477290-2E98-60A6-D67B-0FCC074B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2603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4AC42-3895-7F0B-FD88-2A78083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7378F4-4820-FA7A-4E4C-D2E003ED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4A4D-940F-0C5D-5D67-531D687C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1FAB7-5865-3B2B-8B12-1B36957CA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0FD0F-C8EB-DB4B-80FF-ADBF2EB5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60000" y="1574750"/>
            <a:ext cx="6345300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600">
                <a:latin typeface="Roboto Black"/>
                <a:ea typeface="Roboto Black"/>
                <a:cs typeface="Roboto Black"/>
                <a:sym typeface="Roboto Black"/>
              </a:rPr>
              <a:t>Введение в анализ данных</a:t>
            </a:r>
            <a:endParaRPr sz="4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434112" y="890554"/>
            <a:ext cx="5039477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Кто такой аналитик и что такое данные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Направления в анализе данных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Задачи аналитика данных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Инструменты аналитика данных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Практика визуализации данных</a:t>
            </a:r>
            <a:endParaRPr sz="18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Q&amp;A-сессия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60000" y="386975"/>
            <a:ext cx="78756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Roboto Black"/>
                <a:ea typeface="Roboto Black"/>
                <a:cs typeface="Roboto Black"/>
                <a:sym typeface="Roboto Black"/>
              </a:rPr>
              <a:t>Преподаватель</a:t>
            </a:r>
            <a:r>
              <a:rPr lang="ru"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Вугар Дамиров</a:t>
            </a:r>
            <a:endParaRPr sz="30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62050" y="956175"/>
            <a:ext cx="49263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en-US" sz="1600" dirty="0">
                <a:latin typeface="Roboto Light"/>
                <a:ea typeface="Roboto Light"/>
                <a:cs typeface="Roboto Light"/>
                <a:sym typeface="Roboto Light"/>
              </a:rPr>
              <a:t>7</a:t>
            </a:r>
            <a:r>
              <a:rPr lang="ru" sz="1600" dirty="0">
                <a:latin typeface="Roboto Light"/>
                <a:ea typeface="Roboto Light"/>
                <a:cs typeface="Roboto Light"/>
                <a:sym typeface="Roboto Light"/>
              </a:rPr>
              <a:t> лет в аналитике данных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лет </a:t>
            </a: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 ИТ-консалтинге и FinTech-компаниях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Лидирую экспертизу по анализу данных в крупном российском банке, занимаюсь наймом и онбордингом сотрудников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825" y="999650"/>
            <a:ext cx="3066000" cy="3040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360781" y="228912"/>
            <a:ext cx="4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Аналитик и данные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4687631" y="1533919"/>
            <a:ext cx="4321969" cy="291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Аналитик</a:t>
            </a:r>
            <a:r>
              <a:rPr lang="ru-RU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профессия, специалист по работе с данными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r>
              <a:rPr lang="ru-RU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сведения в любой форме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 descr="DIKW pyramid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300" y="1074275"/>
            <a:ext cx="4566873" cy="355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Направления в аналитике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5417324" y="1044535"/>
            <a:ext cx="3448069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Продуктовая аналитика</a:t>
            </a:r>
            <a:endParaRPr dirty="0">
              <a:solidFill>
                <a:srgbClr val="000000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Маркетинговая аналитика</a:t>
            </a:r>
            <a:endParaRPr dirty="0">
              <a:solidFill>
                <a:srgbClr val="000000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Финансовая аналитика</a:t>
            </a:r>
            <a:endParaRPr dirty="0">
              <a:solidFill>
                <a:schemeClr val="dk1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Управленческая аналитика</a:t>
            </a:r>
            <a:endParaRPr dirty="0">
              <a:solidFill>
                <a:schemeClr val="dk1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Веб-аналитика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 descr="Аналитика данных: добыча информации как искусство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07" y="1113650"/>
            <a:ext cx="4703751" cy="2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Функция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9" name="Google Shape;159;p6"/>
          <p:cNvSpPr txBox="1">
            <a:spLocks noGrp="1"/>
          </p:cNvSpPr>
          <p:nvPr>
            <p:ph type="subTitle" idx="1"/>
          </p:nvPr>
        </p:nvSpPr>
        <p:spPr>
          <a:xfrm>
            <a:off x="401221" y="1247020"/>
            <a:ext cx="4201931" cy="279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212529"/>
                </a:solidFill>
                <a:latin typeface="Roboto Light"/>
                <a:ea typeface="Roboto Light"/>
                <a:cs typeface="Roboto Light"/>
                <a:sym typeface="Roboto Light"/>
              </a:rPr>
              <a:t>Найти и собрать данные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212529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Проанализировать данные 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212529"/>
                </a:solidFill>
                <a:latin typeface="Roboto Light"/>
                <a:ea typeface="Roboto Light"/>
                <a:cs typeface="Roboto Light"/>
                <a:sym typeface="Roboto Light"/>
              </a:rPr>
              <a:t>Интерпретировать данные</a:t>
            </a:r>
            <a:endParaRPr sz="1600">
              <a:solidFill>
                <a:srgbClr val="21252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Объединить ячейки в сводной таблице - EXCEL СПб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5125" y="80137"/>
            <a:ext cx="22098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Слишком много данных | Пикабу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1439" y="2273835"/>
            <a:ext cx="385524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Примеры задач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subTitle" idx="1"/>
          </p:nvPr>
        </p:nvSpPr>
        <p:spPr>
          <a:xfrm>
            <a:off x="489079" y="1237300"/>
            <a:ext cx="6547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связь между погодой и продажам зонтиков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средний чек на клиента ресторана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Спрогнозировать посещаемость кинотеатра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график динамики продаж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Предложить решение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купить или не покупать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Инструменты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489079" y="1113600"/>
            <a:ext cx="6547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Google Sheets (Excel)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SQL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Python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Looker Studio (Power BI)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Jupiter NoteBook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8" descr="Microsoft Excel — Википеди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7287" y="945844"/>
            <a:ext cx="1284575" cy="119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 descr="SQL-Урок 1. Язык SQL. Основные понятия. | BUGZ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283" y="2136702"/>
            <a:ext cx="2223400" cy="11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 descr="Python (programming language) - Wikipedi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1188" y="1214726"/>
            <a:ext cx="1238499" cy="13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8D41EB7-24E1-0C3B-6CE8-77615790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94" y="3425106"/>
            <a:ext cx="6179344" cy="160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7" name="Google Shape;217;p11"/>
          <p:cNvSpPr txBox="1">
            <a:spLocks noGrp="1"/>
          </p:cNvSpPr>
          <p:nvPr>
            <p:ph type="subTitle" idx="1"/>
          </p:nvPr>
        </p:nvSpPr>
        <p:spPr>
          <a:xfrm>
            <a:off x="360000" y="1117550"/>
            <a:ext cx="76845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Узнали, кто такой дата-аналитик и что такое данные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Узнали про направления в анализе данных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Познакомились с примерами задач дата-аналитиков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Узнали про полезные инструменты в работе аналитика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Попрактиковались в Google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Sheets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Построили график динамики продаж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Roboto Light"/>
              <a:cs typeface="Times New Roman" panose="02020603050405020304" pitchFamily="18" charset="0"/>
              <a:sym typeface="Roboto Light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195</Words>
  <Application>Microsoft Office PowerPoint</Application>
  <PresentationFormat>Экран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Roboto</vt:lpstr>
      <vt:lpstr>Roboto Black</vt:lpstr>
      <vt:lpstr>Roboto Light</vt:lpstr>
      <vt:lpstr>Calibri Light</vt:lpstr>
      <vt:lpstr>Times New Roman</vt:lpstr>
      <vt:lpstr>Calibri</vt:lpstr>
      <vt:lpstr>Тема Office</vt:lpstr>
      <vt:lpstr>Введение в анализ данных</vt:lpstr>
      <vt:lpstr>План встречи</vt:lpstr>
      <vt:lpstr>Презентация PowerPoint</vt:lpstr>
      <vt:lpstr>Аналитик и данные</vt:lpstr>
      <vt:lpstr>Направления в аналитике данных</vt:lpstr>
      <vt:lpstr>Функция аналитика данных</vt:lpstr>
      <vt:lpstr>Примеры задач аналитика данных</vt:lpstr>
      <vt:lpstr>Инструменты аналитика данных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Вугар Дамиров</cp:lastModifiedBy>
  <cp:revision>3</cp:revision>
  <dcterms:modified xsi:type="dcterms:W3CDTF">2025-09-18T18:00:13Z</dcterms:modified>
</cp:coreProperties>
</file>