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9" r:id="rId4"/>
    <p:sldId id="323" r:id="rId5"/>
    <p:sldId id="319" r:id="rId6"/>
    <p:sldId id="320" r:id="rId7"/>
    <p:sldId id="321" r:id="rId8"/>
    <p:sldId id="322" r:id="rId9"/>
    <p:sldId id="324" r:id="rId10"/>
    <p:sldId id="325" r:id="rId11"/>
    <p:sldId id="326" r:id="rId12"/>
    <p:sldId id="328" r:id="rId13"/>
    <p:sldId id="327" r:id="rId14"/>
    <p:sldId id="272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Black" panose="02000000000000000000" pitchFamily="2" charset="0"/>
      <p:bold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AAX6CZnm7eV2oeI2TmT3zG+E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EC424-8AA7-4A74-A0A8-F7F9A5E3A96E}">
  <a:tblStyle styleId="{7BBEC424-8AA7-4A74-A0A8-F7F9A5E3A9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6AC01-58B0-4027-A0D2-2934059823B6}" type="doc">
      <dgm:prSet loTypeId="urn:microsoft.com/office/officeart/2005/8/layout/pyramid2" loCatId="pyramid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C48EDBFF-FB15-457D-8987-8656072073DA}">
      <dgm:prSet/>
      <dgm:spPr/>
      <dgm:t>
        <a:bodyPr/>
        <a:lstStyle/>
        <a:p>
          <a:r>
            <a:rPr lang="ru-RU" b="0" i="0"/>
            <a:t>Длительность произвосдтвенного цикла</a:t>
          </a:r>
          <a:endParaRPr lang="ru-RU"/>
        </a:p>
      </dgm:t>
    </dgm:pt>
    <dgm:pt modelId="{D213CFB3-9636-49AB-B8E3-7501B9F1AF5F}" type="parTrans" cxnId="{44C9893D-8B72-44F0-B9B1-EC639FA96720}">
      <dgm:prSet/>
      <dgm:spPr/>
      <dgm:t>
        <a:bodyPr/>
        <a:lstStyle/>
        <a:p>
          <a:endParaRPr lang="ru-RU"/>
        </a:p>
      </dgm:t>
    </dgm:pt>
    <dgm:pt modelId="{E29768E4-B780-4EA7-A591-43D07D4D024A}" type="sibTrans" cxnId="{44C9893D-8B72-44F0-B9B1-EC639FA96720}">
      <dgm:prSet/>
      <dgm:spPr/>
      <dgm:t>
        <a:bodyPr/>
        <a:lstStyle/>
        <a:p>
          <a:endParaRPr lang="ru-RU"/>
        </a:p>
      </dgm:t>
    </dgm:pt>
    <dgm:pt modelId="{F9E50136-46AB-41F5-B4C9-3BF99599B715}">
      <dgm:prSet/>
      <dgm:spPr/>
      <dgm:t>
        <a:bodyPr/>
        <a:lstStyle/>
        <a:p>
          <a:r>
            <a:rPr lang="ru-RU" b="0" i="0"/>
            <a:t>Время переналадки</a:t>
          </a:r>
          <a:endParaRPr lang="ru-RU"/>
        </a:p>
      </dgm:t>
    </dgm:pt>
    <dgm:pt modelId="{E08A1634-361F-4BDD-BAF3-6D3B56CC349C}" type="parTrans" cxnId="{4E2373D5-4002-4C3F-B74F-1BFC92DB1F15}">
      <dgm:prSet/>
      <dgm:spPr/>
      <dgm:t>
        <a:bodyPr/>
        <a:lstStyle/>
        <a:p>
          <a:endParaRPr lang="ru-RU"/>
        </a:p>
      </dgm:t>
    </dgm:pt>
    <dgm:pt modelId="{F1C0A45F-FE82-4468-B7F2-7F8355247F8F}" type="sibTrans" cxnId="{4E2373D5-4002-4C3F-B74F-1BFC92DB1F15}">
      <dgm:prSet/>
      <dgm:spPr/>
      <dgm:t>
        <a:bodyPr/>
        <a:lstStyle/>
        <a:p>
          <a:endParaRPr lang="ru-RU"/>
        </a:p>
      </dgm:t>
    </dgm:pt>
    <dgm:pt modelId="{57C8854E-1833-4C91-9734-9A0801884615}">
      <dgm:prSet/>
      <dgm:spPr/>
      <dgm:t>
        <a:bodyPr/>
        <a:lstStyle/>
        <a:p>
          <a:r>
            <a:rPr lang="ru-RU" b="0" i="0"/>
            <a:t>Пропускная способность</a:t>
          </a:r>
          <a:endParaRPr lang="ru-RU"/>
        </a:p>
      </dgm:t>
    </dgm:pt>
    <dgm:pt modelId="{951E3622-4A09-4F18-BDF1-BAA1B741BFA0}" type="parTrans" cxnId="{ACD4D6BF-93F9-4435-AAC6-143EDCAC0CB5}">
      <dgm:prSet/>
      <dgm:spPr/>
      <dgm:t>
        <a:bodyPr/>
        <a:lstStyle/>
        <a:p>
          <a:endParaRPr lang="ru-RU"/>
        </a:p>
      </dgm:t>
    </dgm:pt>
    <dgm:pt modelId="{EB85F054-451A-4B58-A09A-33E9F37648A7}" type="sibTrans" cxnId="{ACD4D6BF-93F9-4435-AAC6-143EDCAC0CB5}">
      <dgm:prSet/>
      <dgm:spPr/>
      <dgm:t>
        <a:bodyPr/>
        <a:lstStyle/>
        <a:p>
          <a:endParaRPr lang="ru-RU"/>
        </a:p>
      </dgm:t>
    </dgm:pt>
    <dgm:pt modelId="{AB9A8D1E-DADF-4062-B818-D13DC25EA784}">
      <dgm:prSet/>
      <dgm:spPr/>
      <dgm:t>
        <a:bodyPr/>
        <a:lstStyle/>
        <a:p>
          <a:r>
            <a:rPr lang="ru-RU" b="0" i="0"/>
            <a:t>Загруженность мощностей</a:t>
          </a:r>
          <a:endParaRPr lang="ru-RU"/>
        </a:p>
      </dgm:t>
    </dgm:pt>
    <dgm:pt modelId="{74691D5B-2B04-4362-A341-191687E36ACA}" type="parTrans" cxnId="{ACB4114E-A052-4532-AEC8-FFF578B58921}">
      <dgm:prSet/>
      <dgm:spPr/>
      <dgm:t>
        <a:bodyPr/>
        <a:lstStyle/>
        <a:p>
          <a:endParaRPr lang="ru-RU"/>
        </a:p>
      </dgm:t>
    </dgm:pt>
    <dgm:pt modelId="{E74A04D8-6C1F-43A9-97C4-02EAFCA4F153}" type="sibTrans" cxnId="{ACB4114E-A052-4532-AEC8-FFF578B58921}">
      <dgm:prSet/>
      <dgm:spPr/>
      <dgm:t>
        <a:bodyPr/>
        <a:lstStyle/>
        <a:p>
          <a:endParaRPr lang="ru-RU"/>
        </a:p>
      </dgm:t>
    </dgm:pt>
    <dgm:pt modelId="{5C98D094-EBAB-414B-87EB-8FB528DC1C91}">
      <dgm:prSet/>
      <dgm:spPr/>
      <dgm:t>
        <a:bodyPr/>
        <a:lstStyle/>
        <a:p>
          <a:r>
            <a:rPr lang="ru-RU" b="0" i="0"/>
            <a:t>Коэффициент общей эффективности оборудования</a:t>
          </a:r>
          <a:endParaRPr lang="ru-RU"/>
        </a:p>
      </dgm:t>
    </dgm:pt>
    <dgm:pt modelId="{D10E2EFD-5AAA-43E1-9BC9-D097AA340C7A}" type="parTrans" cxnId="{79B35361-4CEC-40F3-BB0E-5F67FDCA9414}">
      <dgm:prSet/>
      <dgm:spPr/>
      <dgm:t>
        <a:bodyPr/>
        <a:lstStyle/>
        <a:p>
          <a:endParaRPr lang="ru-RU"/>
        </a:p>
      </dgm:t>
    </dgm:pt>
    <dgm:pt modelId="{223D35F6-980D-4776-9D6C-266DE4294B0F}" type="sibTrans" cxnId="{79B35361-4CEC-40F3-BB0E-5F67FDCA9414}">
      <dgm:prSet/>
      <dgm:spPr/>
      <dgm:t>
        <a:bodyPr/>
        <a:lstStyle/>
        <a:p>
          <a:endParaRPr lang="ru-RU"/>
        </a:p>
      </dgm:t>
    </dgm:pt>
    <dgm:pt modelId="{C14BBA96-7E68-4E78-9986-4C73D24E95CE}">
      <dgm:prSet/>
      <dgm:spPr/>
      <dgm:t>
        <a:bodyPr/>
        <a:lstStyle/>
        <a:p>
          <a:r>
            <a:rPr lang="ru-RU" b="0" i="0"/>
            <a:t>Оборачиваемость запасов</a:t>
          </a:r>
          <a:endParaRPr lang="ru-RU"/>
        </a:p>
      </dgm:t>
    </dgm:pt>
    <dgm:pt modelId="{80189A89-B47D-4403-B8CF-89C5354A415C}" type="parTrans" cxnId="{57A47926-2136-4C72-83F4-6FD0781207EF}">
      <dgm:prSet/>
      <dgm:spPr/>
      <dgm:t>
        <a:bodyPr/>
        <a:lstStyle/>
        <a:p>
          <a:endParaRPr lang="ru-RU"/>
        </a:p>
      </dgm:t>
    </dgm:pt>
    <dgm:pt modelId="{052EEF75-3E3D-4429-AD5B-1C31BD417B80}" type="sibTrans" cxnId="{57A47926-2136-4C72-83F4-6FD0781207EF}">
      <dgm:prSet/>
      <dgm:spPr/>
      <dgm:t>
        <a:bodyPr/>
        <a:lstStyle/>
        <a:p>
          <a:endParaRPr lang="ru-RU"/>
        </a:p>
      </dgm:t>
    </dgm:pt>
    <dgm:pt modelId="{F15E82B9-A969-4FA1-8E2F-E7B5A76BB436}" type="pres">
      <dgm:prSet presAssocID="{E436AC01-58B0-4027-A0D2-2934059823B6}" presName="compositeShape" presStyleCnt="0">
        <dgm:presLayoutVars>
          <dgm:dir/>
          <dgm:resizeHandles/>
        </dgm:presLayoutVars>
      </dgm:prSet>
      <dgm:spPr/>
    </dgm:pt>
    <dgm:pt modelId="{21FA8E62-6092-405F-BD0E-9CF7617EE5BE}" type="pres">
      <dgm:prSet presAssocID="{E436AC01-58B0-4027-A0D2-2934059823B6}" presName="pyramid" presStyleLbl="node1" presStyleIdx="0" presStyleCnt="1"/>
      <dgm:spPr/>
    </dgm:pt>
    <dgm:pt modelId="{9ED7CADC-5A86-4C86-983D-1E87966B8EB9}" type="pres">
      <dgm:prSet presAssocID="{E436AC01-58B0-4027-A0D2-2934059823B6}" presName="theList" presStyleCnt="0"/>
      <dgm:spPr/>
    </dgm:pt>
    <dgm:pt modelId="{F33800F2-A9AF-495F-B04B-09BD26430D91}" type="pres">
      <dgm:prSet presAssocID="{C48EDBFF-FB15-457D-8987-8656072073DA}" presName="aNode" presStyleLbl="fgAcc1" presStyleIdx="0" presStyleCnt="6">
        <dgm:presLayoutVars>
          <dgm:bulletEnabled val="1"/>
        </dgm:presLayoutVars>
      </dgm:prSet>
      <dgm:spPr/>
    </dgm:pt>
    <dgm:pt modelId="{28879A8E-92D1-4EDE-890B-87033A33EBBC}" type="pres">
      <dgm:prSet presAssocID="{C48EDBFF-FB15-457D-8987-8656072073DA}" presName="aSpace" presStyleCnt="0"/>
      <dgm:spPr/>
    </dgm:pt>
    <dgm:pt modelId="{BDBC1F24-6085-4AB1-8DC9-CA5573FB198E}" type="pres">
      <dgm:prSet presAssocID="{F9E50136-46AB-41F5-B4C9-3BF99599B715}" presName="aNode" presStyleLbl="fgAcc1" presStyleIdx="1" presStyleCnt="6">
        <dgm:presLayoutVars>
          <dgm:bulletEnabled val="1"/>
        </dgm:presLayoutVars>
      </dgm:prSet>
      <dgm:spPr/>
    </dgm:pt>
    <dgm:pt modelId="{AB338DC2-ECB7-45A4-93CC-5BE05607ED66}" type="pres">
      <dgm:prSet presAssocID="{F9E50136-46AB-41F5-B4C9-3BF99599B715}" presName="aSpace" presStyleCnt="0"/>
      <dgm:spPr/>
    </dgm:pt>
    <dgm:pt modelId="{B493588E-D499-4900-922B-CC6ECD5DDDA7}" type="pres">
      <dgm:prSet presAssocID="{57C8854E-1833-4C91-9734-9A0801884615}" presName="aNode" presStyleLbl="fgAcc1" presStyleIdx="2" presStyleCnt="6">
        <dgm:presLayoutVars>
          <dgm:bulletEnabled val="1"/>
        </dgm:presLayoutVars>
      </dgm:prSet>
      <dgm:spPr/>
    </dgm:pt>
    <dgm:pt modelId="{29B7B6F9-F848-418F-94BA-D6DA69DD6955}" type="pres">
      <dgm:prSet presAssocID="{57C8854E-1833-4C91-9734-9A0801884615}" presName="aSpace" presStyleCnt="0"/>
      <dgm:spPr/>
    </dgm:pt>
    <dgm:pt modelId="{56C2E4D9-E79F-43F3-822F-09F9AFA0FE43}" type="pres">
      <dgm:prSet presAssocID="{AB9A8D1E-DADF-4062-B818-D13DC25EA784}" presName="aNode" presStyleLbl="fgAcc1" presStyleIdx="3" presStyleCnt="6">
        <dgm:presLayoutVars>
          <dgm:bulletEnabled val="1"/>
        </dgm:presLayoutVars>
      </dgm:prSet>
      <dgm:spPr/>
    </dgm:pt>
    <dgm:pt modelId="{94A11457-07E2-4C05-B0AE-2784059050C2}" type="pres">
      <dgm:prSet presAssocID="{AB9A8D1E-DADF-4062-B818-D13DC25EA784}" presName="aSpace" presStyleCnt="0"/>
      <dgm:spPr/>
    </dgm:pt>
    <dgm:pt modelId="{91ADD660-4C39-4F82-8242-4158C8C9974E}" type="pres">
      <dgm:prSet presAssocID="{5C98D094-EBAB-414B-87EB-8FB528DC1C91}" presName="aNode" presStyleLbl="fgAcc1" presStyleIdx="4" presStyleCnt="6">
        <dgm:presLayoutVars>
          <dgm:bulletEnabled val="1"/>
        </dgm:presLayoutVars>
      </dgm:prSet>
      <dgm:spPr/>
    </dgm:pt>
    <dgm:pt modelId="{9B496337-7491-414C-889D-6A9142F2371B}" type="pres">
      <dgm:prSet presAssocID="{5C98D094-EBAB-414B-87EB-8FB528DC1C91}" presName="aSpace" presStyleCnt="0"/>
      <dgm:spPr/>
    </dgm:pt>
    <dgm:pt modelId="{4718ED2D-FFF7-48CE-BA17-FB45EB694DCE}" type="pres">
      <dgm:prSet presAssocID="{C14BBA96-7E68-4E78-9986-4C73D24E95CE}" presName="aNode" presStyleLbl="fgAcc1" presStyleIdx="5" presStyleCnt="6">
        <dgm:presLayoutVars>
          <dgm:bulletEnabled val="1"/>
        </dgm:presLayoutVars>
      </dgm:prSet>
      <dgm:spPr/>
    </dgm:pt>
    <dgm:pt modelId="{CB11FD5E-A2F5-4BB5-A6E3-FD6348600843}" type="pres">
      <dgm:prSet presAssocID="{C14BBA96-7E68-4E78-9986-4C73D24E95CE}" presName="aSpace" presStyleCnt="0"/>
      <dgm:spPr/>
    </dgm:pt>
  </dgm:ptLst>
  <dgm:cxnLst>
    <dgm:cxn modelId="{57A47926-2136-4C72-83F4-6FD0781207EF}" srcId="{E436AC01-58B0-4027-A0D2-2934059823B6}" destId="{C14BBA96-7E68-4E78-9986-4C73D24E95CE}" srcOrd="5" destOrd="0" parTransId="{80189A89-B47D-4403-B8CF-89C5354A415C}" sibTransId="{052EEF75-3E3D-4429-AD5B-1C31BD417B80}"/>
    <dgm:cxn modelId="{E3EE6A33-FA6D-4CED-9EE9-D4628E01DC2D}" type="presOf" srcId="{E436AC01-58B0-4027-A0D2-2934059823B6}" destId="{F15E82B9-A969-4FA1-8E2F-E7B5A76BB436}" srcOrd="0" destOrd="0" presId="urn:microsoft.com/office/officeart/2005/8/layout/pyramid2"/>
    <dgm:cxn modelId="{153ABE3B-3FCD-4755-AECC-66B3C08105D7}" type="presOf" srcId="{C14BBA96-7E68-4E78-9986-4C73D24E95CE}" destId="{4718ED2D-FFF7-48CE-BA17-FB45EB694DCE}" srcOrd="0" destOrd="0" presId="urn:microsoft.com/office/officeart/2005/8/layout/pyramid2"/>
    <dgm:cxn modelId="{44C9893D-8B72-44F0-B9B1-EC639FA96720}" srcId="{E436AC01-58B0-4027-A0D2-2934059823B6}" destId="{C48EDBFF-FB15-457D-8987-8656072073DA}" srcOrd="0" destOrd="0" parTransId="{D213CFB3-9636-49AB-B8E3-7501B9F1AF5F}" sibTransId="{E29768E4-B780-4EA7-A591-43D07D4D024A}"/>
    <dgm:cxn modelId="{8A5B3F3E-3301-47D0-A80D-3CD25C1872AB}" type="presOf" srcId="{57C8854E-1833-4C91-9734-9A0801884615}" destId="{B493588E-D499-4900-922B-CC6ECD5DDDA7}" srcOrd="0" destOrd="0" presId="urn:microsoft.com/office/officeart/2005/8/layout/pyramid2"/>
    <dgm:cxn modelId="{79B35361-4CEC-40F3-BB0E-5F67FDCA9414}" srcId="{E436AC01-58B0-4027-A0D2-2934059823B6}" destId="{5C98D094-EBAB-414B-87EB-8FB528DC1C91}" srcOrd="4" destOrd="0" parTransId="{D10E2EFD-5AAA-43E1-9BC9-D097AA340C7A}" sibTransId="{223D35F6-980D-4776-9D6C-266DE4294B0F}"/>
    <dgm:cxn modelId="{ACB4114E-A052-4532-AEC8-FFF578B58921}" srcId="{E436AC01-58B0-4027-A0D2-2934059823B6}" destId="{AB9A8D1E-DADF-4062-B818-D13DC25EA784}" srcOrd="3" destOrd="0" parTransId="{74691D5B-2B04-4362-A341-191687E36ACA}" sibTransId="{E74A04D8-6C1F-43A9-97C4-02EAFCA4F153}"/>
    <dgm:cxn modelId="{8FD60D8F-0E64-4048-946D-09F83AF4E658}" type="presOf" srcId="{AB9A8D1E-DADF-4062-B818-D13DC25EA784}" destId="{56C2E4D9-E79F-43F3-822F-09F9AFA0FE43}" srcOrd="0" destOrd="0" presId="urn:microsoft.com/office/officeart/2005/8/layout/pyramid2"/>
    <dgm:cxn modelId="{191CAFB2-171C-440F-BF6B-B790E7AE0376}" type="presOf" srcId="{F9E50136-46AB-41F5-B4C9-3BF99599B715}" destId="{BDBC1F24-6085-4AB1-8DC9-CA5573FB198E}" srcOrd="0" destOrd="0" presId="urn:microsoft.com/office/officeart/2005/8/layout/pyramid2"/>
    <dgm:cxn modelId="{ACD4D6BF-93F9-4435-AAC6-143EDCAC0CB5}" srcId="{E436AC01-58B0-4027-A0D2-2934059823B6}" destId="{57C8854E-1833-4C91-9734-9A0801884615}" srcOrd="2" destOrd="0" parTransId="{951E3622-4A09-4F18-BDF1-BAA1B741BFA0}" sibTransId="{EB85F054-451A-4B58-A09A-33E9F37648A7}"/>
    <dgm:cxn modelId="{4E2373D5-4002-4C3F-B74F-1BFC92DB1F15}" srcId="{E436AC01-58B0-4027-A0D2-2934059823B6}" destId="{F9E50136-46AB-41F5-B4C9-3BF99599B715}" srcOrd="1" destOrd="0" parTransId="{E08A1634-361F-4BDD-BAF3-6D3B56CC349C}" sibTransId="{F1C0A45F-FE82-4468-B7F2-7F8355247F8F}"/>
    <dgm:cxn modelId="{3DC91DE9-189E-422F-B2C8-CA196E4740CE}" type="presOf" srcId="{5C98D094-EBAB-414B-87EB-8FB528DC1C91}" destId="{91ADD660-4C39-4F82-8242-4158C8C9974E}" srcOrd="0" destOrd="0" presId="urn:microsoft.com/office/officeart/2005/8/layout/pyramid2"/>
    <dgm:cxn modelId="{6AA063F6-3DD1-40AD-A0A2-6A7C0749B3A7}" type="presOf" srcId="{C48EDBFF-FB15-457D-8987-8656072073DA}" destId="{F33800F2-A9AF-495F-B04B-09BD26430D91}" srcOrd="0" destOrd="0" presId="urn:microsoft.com/office/officeart/2005/8/layout/pyramid2"/>
    <dgm:cxn modelId="{D098F2FA-9DE5-455E-A971-CB3B9F37E4FA}" type="presParOf" srcId="{F15E82B9-A969-4FA1-8E2F-E7B5A76BB436}" destId="{21FA8E62-6092-405F-BD0E-9CF7617EE5BE}" srcOrd="0" destOrd="0" presId="urn:microsoft.com/office/officeart/2005/8/layout/pyramid2"/>
    <dgm:cxn modelId="{0FDED627-96B0-4F10-9CCD-C01845B086D1}" type="presParOf" srcId="{F15E82B9-A969-4FA1-8E2F-E7B5A76BB436}" destId="{9ED7CADC-5A86-4C86-983D-1E87966B8EB9}" srcOrd="1" destOrd="0" presId="urn:microsoft.com/office/officeart/2005/8/layout/pyramid2"/>
    <dgm:cxn modelId="{EBA0A6CB-851D-4A32-B423-9327E18DD699}" type="presParOf" srcId="{9ED7CADC-5A86-4C86-983D-1E87966B8EB9}" destId="{F33800F2-A9AF-495F-B04B-09BD26430D91}" srcOrd="0" destOrd="0" presId="urn:microsoft.com/office/officeart/2005/8/layout/pyramid2"/>
    <dgm:cxn modelId="{BCBB978A-A3D9-4A03-9740-C6A4D6F635EC}" type="presParOf" srcId="{9ED7CADC-5A86-4C86-983D-1E87966B8EB9}" destId="{28879A8E-92D1-4EDE-890B-87033A33EBBC}" srcOrd="1" destOrd="0" presId="urn:microsoft.com/office/officeart/2005/8/layout/pyramid2"/>
    <dgm:cxn modelId="{58761672-BAB7-44A2-A487-C101C1AEF61E}" type="presParOf" srcId="{9ED7CADC-5A86-4C86-983D-1E87966B8EB9}" destId="{BDBC1F24-6085-4AB1-8DC9-CA5573FB198E}" srcOrd="2" destOrd="0" presId="urn:microsoft.com/office/officeart/2005/8/layout/pyramid2"/>
    <dgm:cxn modelId="{6B72F0E5-DF81-4302-8119-B6F92CC13CF8}" type="presParOf" srcId="{9ED7CADC-5A86-4C86-983D-1E87966B8EB9}" destId="{AB338DC2-ECB7-45A4-93CC-5BE05607ED66}" srcOrd="3" destOrd="0" presId="urn:microsoft.com/office/officeart/2005/8/layout/pyramid2"/>
    <dgm:cxn modelId="{AFD2253F-2354-466F-B65B-2869355336B6}" type="presParOf" srcId="{9ED7CADC-5A86-4C86-983D-1E87966B8EB9}" destId="{B493588E-D499-4900-922B-CC6ECD5DDDA7}" srcOrd="4" destOrd="0" presId="urn:microsoft.com/office/officeart/2005/8/layout/pyramid2"/>
    <dgm:cxn modelId="{95D997B2-AF0E-4BD1-A8FA-8866D9D14D92}" type="presParOf" srcId="{9ED7CADC-5A86-4C86-983D-1E87966B8EB9}" destId="{29B7B6F9-F848-418F-94BA-D6DA69DD6955}" srcOrd="5" destOrd="0" presId="urn:microsoft.com/office/officeart/2005/8/layout/pyramid2"/>
    <dgm:cxn modelId="{917BA5AF-5BBB-4EB5-B394-E388ABE76006}" type="presParOf" srcId="{9ED7CADC-5A86-4C86-983D-1E87966B8EB9}" destId="{56C2E4D9-E79F-43F3-822F-09F9AFA0FE43}" srcOrd="6" destOrd="0" presId="urn:microsoft.com/office/officeart/2005/8/layout/pyramid2"/>
    <dgm:cxn modelId="{CE0059C8-CBF8-4E5E-A882-64748AD7579C}" type="presParOf" srcId="{9ED7CADC-5A86-4C86-983D-1E87966B8EB9}" destId="{94A11457-07E2-4C05-B0AE-2784059050C2}" srcOrd="7" destOrd="0" presId="urn:microsoft.com/office/officeart/2005/8/layout/pyramid2"/>
    <dgm:cxn modelId="{DD127045-53BD-4FF0-92EF-9D0E9A6C1D35}" type="presParOf" srcId="{9ED7CADC-5A86-4C86-983D-1E87966B8EB9}" destId="{91ADD660-4C39-4F82-8242-4158C8C9974E}" srcOrd="8" destOrd="0" presId="urn:microsoft.com/office/officeart/2005/8/layout/pyramid2"/>
    <dgm:cxn modelId="{E88C126A-F99C-4B31-A019-0E7297D3ADF1}" type="presParOf" srcId="{9ED7CADC-5A86-4C86-983D-1E87966B8EB9}" destId="{9B496337-7491-414C-889D-6A9142F2371B}" srcOrd="9" destOrd="0" presId="urn:microsoft.com/office/officeart/2005/8/layout/pyramid2"/>
    <dgm:cxn modelId="{08FD1E8B-4B1D-480D-8E3F-0844936BF19E}" type="presParOf" srcId="{9ED7CADC-5A86-4C86-983D-1E87966B8EB9}" destId="{4718ED2D-FFF7-48CE-BA17-FB45EB694DCE}" srcOrd="10" destOrd="0" presId="urn:microsoft.com/office/officeart/2005/8/layout/pyramid2"/>
    <dgm:cxn modelId="{27969787-438A-410B-BAB9-A99281375D4F}" type="presParOf" srcId="{9ED7CADC-5A86-4C86-983D-1E87966B8EB9}" destId="{CB11FD5E-A2F5-4BB5-A6E3-FD6348600843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82E66B-5100-4693-A10F-B165B896C5DC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A1B59F48-71F8-4986-80CE-7D32D55439FE}">
      <dgm:prSet/>
      <dgm:spPr/>
      <dgm:t>
        <a:bodyPr/>
        <a:lstStyle/>
        <a:p>
          <a:r>
            <a:rPr lang="ru-RU" b="0" i="0"/>
            <a:t>Нефтехимия</a:t>
          </a:r>
          <a:endParaRPr lang="ru-RU"/>
        </a:p>
      </dgm:t>
    </dgm:pt>
    <dgm:pt modelId="{852D7BCB-174B-4A27-9BD1-1BB493B2AB08}" type="parTrans" cxnId="{EE19C45C-AE53-4DCC-9BB4-CCD7FDC26F1B}">
      <dgm:prSet/>
      <dgm:spPr/>
      <dgm:t>
        <a:bodyPr/>
        <a:lstStyle/>
        <a:p>
          <a:endParaRPr lang="ru-RU"/>
        </a:p>
      </dgm:t>
    </dgm:pt>
    <dgm:pt modelId="{A795AD0B-B639-498E-AD73-A4248AA63EB2}" type="sibTrans" cxnId="{EE19C45C-AE53-4DCC-9BB4-CCD7FDC26F1B}">
      <dgm:prSet/>
      <dgm:spPr/>
      <dgm:t>
        <a:bodyPr/>
        <a:lstStyle/>
        <a:p>
          <a:endParaRPr lang="ru-RU"/>
        </a:p>
      </dgm:t>
    </dgm:pt>
    <dgm:pt modelId="{18F50D2C-542A-452B-9F2B-00291AA1C75F}">
      <dgm:prSet/>
      <dgm:spPr/>
      <dgm:t>
        <a:bodyPr/>
        <a:lstStyle/>
        <a:p>
          <a:r>
            <a:rPr lang="ru-RU" b="0" i="0"/>
            <a:t>Металлургия</a:t>
          </a:r>
          <a:endParaRPr lang="ru-RU"/>
        </a:p>
      </dgm:t>
    </dgm:pt>
    <dgm:pt modelId="{88FDB705-7616-4760-9C35-64325697EEA1}" type="parTrans" cxnId="{0C063E98-32AD-4970-81C2-1BB9503B93A1}">
      <dgm:prSet/>
      <dgm:spPr/>
      <dgm:t>
        <a:bodyPr/>
        <a:lstStyle/>
        <a:p>
          <a:endParaRPr lang="ru-RU"/>
        </a:p>
      </dgm:t>
    </dgm:pt>
    <dgm:pt modelId="{1742455E-468A-4E96-AA8D-61714EFE4402}" type="sibTrans" cxnId="{0C063E98-32AD-4970-81C2-1BB9503B93A1}">
      <dgm:prSet/>
      <dgm:spPr/>
      <dgm:t>
        <a:bodyPr/>
        <a:lstStyle/>
        <a:p>
          <a:endParaRPr lang="ru-RU"/>
        </a:p>
      </dgm:t>
    </dgm:pt>
    <dgm:pt modelId="{200989B7-B186-40B8-A210-45B18AC304E0}">
      <dgm:prSet/>
      <dgm:spPr/>
      <dgm:t>
        <a:bodyPr/>
        <a:lstStyle/>
        <a:p>
          <a:r>
            <a:rPr lang="ru-RU" b="0" i="0"/>
            <a:t>Машиностроение</a:t>
          </a:r>
          <a:endParaRPr lang="ru-RU"/>
        </a:p>
      </dgm:t>
    </dgm:pt>
    <dgm:pt modelId="{2545C805-9507-4F33-A662-A819638230A5}" type="parTrans" cxnId="{1FE856A9-B37A-4DEB-B60C-65269BC84B08}">
      <dgm:prSet/>
      <dgm:spPr/>
      <dgm:t>
        <a:bodyPr/>
        <a:lstStyle/>
        <a:p>
          <a:endParaRPr lang="ru-RU"/>
        </a:p>
      </dgm:t>
    </dgm:pt>
    <dgm:pt modelId="{CDED27A0-02D3-4C5A-A44A-193A92B5FEEC}" type="sibTrans" cxnId="{1FE856A9-B37A-4DEB-B60C-65269BC84B08}">
      <dgm:prSet/>
      <dgm:spPr/>
      <dgm:t>
        <a:bodyPr/>
        <a:lstStyle/>
        <a:p>
          <a:endParaRPr lang="ru-RU"/>
        </a:p>
      </dgm:t>
    </dgm:pt>
    <dgm:pt modelId="{2B3E9977-A3B3-4FD2-8D1A-407844F1C2E7}">
      <dgm:prSet/>
      <dgm:spPr/>
      <dgm:t>
        <a:bodyPr/>
        <a:lstStyle/>
        <a:p>
          <a:r>
            <a:rPr lang="ru-RU" b="0" i="0"/>
            <a:t>Агропромышленность</a:t>
          </a:r>
          <a:endParaRPr lang="ru-RU"/>
        </a:p>
      </dgm:t>
    </dgm:pt>
    <dgm:pt modelId="{00CF8EF8-33E8-4E1C-8DDA-20010B6A65D0}" type="parTrans" cxnId="{97AE4694-79D4-4EAE-90C8-6BB0EDB46F95}">
      <dgm:prSet/>
      <dgm:spPr/>
      <dgm:t>
        <a:bodyPr/>
        <a:lstStyle/>
        <a:p>
          <a:endParaRPr lang="ru-RU"/>
        </a:p>
      </dgm:t>
    </dgm:pt>
    <dgm:pt modelId="{0C988977-D672-4F5A-B185-97178E93DCB4}" type="sibTrans" cxnId="{97AE4694-79D4-4EAE-90C8-6BB0EDB46F95}">
      <dgm:prSet/>
      <dgm:spPr/>
      <dgm:t>
        <a:bodyPr/>
        <a:lstStyle/>
        <a:p>
          <a:endParaRPr lang="ru-RU"/>
        </a:p>
      </dgm:t>
    </dgm:pt>
    <dgm:pt modelId="{6E089A9C-6F4B-463B-8F43-AA2B2C697355}">
      <dgm:prSet/>
      <dgm:spPr/>
      <dgm:t>
        <a:bodyPr/>
        <a:lstStyle/>
        <a:p>
          <a:r>
            <a:rPr lang="ru-RU" b="0" i="0"/>
            <a:t>Легкая промышленность</a:t>
          </a:r>
          <a:endParaRPr lang="ru-RU"/>
        </a:p>
      </dgm:t>
    </dgm:pt>
    <dgm:pt modelId="{C9226FF9-E457-4B4D-B508-0A1BBAA930D5}" type="parTrans" cxnId="{5317DCF8-EDAC-4658-A555-2FCEC2C153E1}">
      <dgm:prSet/>
      <dgm:spPr/>
      <dgm:t>
        <a:bodyPr/>
        <a:lstStyle/>
        <a:p>
          <a:endParaRPr lang="ru-RU"/>
        </a:p>
      </dgm:t>
    </dgm:pt>
    <dgm:pt modelId="{D2AF5659-23CC-4E78-B933-71CF6FAEEEC0}" type="sibTrans" cxnId="{5317DCF8-EDAC-4658-A555-2FCEC2C153E1}">
      <dgm:prSet/>
      <dgm:spPr/>
      <dgm:t>
        <a:bodyPr/>
        <a:lstStyle/>
        <a:p>
          <a:endParaRPr lang="ru-RU"/>
        </a:p>
      </dgm:t>
    </dgm:pt>
    <dgm:pt modelId="{43A270ED-9BF0-449D-8EDA-A3535AFAC0D5}" type="pres">
      <dgm:prSet presAssocID="{1582E66B-5100-4693-A10F-B165B896C5DC}" presName="Name0" presStyleCnt="0">
        <dgm:presLayoutVars>
          <dgm:dir/>
          <dgm:animLvl val="lvl"/>
          <dgm:resizeHandles val="exact"/>
        </dgm:presLayoutVars>
      </dgm:prSet>
      <dgm:spPr/>
    </dgm:pt>
    <dgm:pt modelId="{64EDF120-EC02-4AA9-B54F-A5D449B87AE1}" type="pres">
      <dgm:prSet presAssocID="{A1B59F48-71F8-4986-80CE-7D32D55439FE}" presName="linNode" presStyleCnt="0"/>
      <dgm:spPr/>
    </dgm:pt>
    <dgm:pt modelId="{23EF25B9-4641-4884-AEFC-4131840940A1}" type="pres">
      <dgm:prSet presAssocID="{A1B59F48-71F8-4986-80CE-7D32D55439F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8968752-35B6-4369-9401-D70F75C1DC48}" type="pres">
      <dgm:prSet presAssocID="{A795AD0B-B639-498E-AD73-A4248AA63EB2}" presName="sp" presStyleCnt="0"/>
      <dgm:spPr/>
    </dgm:pt>
    <dgm:pt modelId="{40E699F7-078B-46DF-9E65-CD3339CD1B23}" type="pres">
      <dgm:prSet presAssocID="{18F50D2C-542A-452B-9F2B-00291AA1C75F}" presName="linNode" presStyleCnt="0"/>
      <dgm:spPr/>
    </dgm:pt>
    <dgm:pt modelId="{A1DE6591-B7A4-401D-934F-A9990FE084A2}" type="pres">
      <dgm:prSet presAssocID="{18F50D2C-542A-452B-9F2B-00291AA1C75F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D203D70-6B9A-4BA5-A6CC-5035EAA05A12}" type="pres">
      <dgm:prSet presAssocID="{1742455E-468A-4E96-AA8D-61714EFE4402}" presName="sp" presStyleCnt="0"/>
      <dgm:spPr/>
    </dgm:pt>
    <dgm:pt modelId="{375FC42D-467F-433F-B7CD-27A54034EEE9}" type="pres">
      <dgm:prSet presAssocID="{200989B7-B186-40B8-A210-45B18AC304E0}" presName="linNode" presStyleCnt="0"/>
      <dgm:spPr/>
    </dgm:pt>
    <dgm:pt modelId="{FAF36DD1-5872-4B30-A5CE-B93897B8E011}" type="pres">
      <dgm:prSet presAssocID="{200989B7-B186-40B8-A210-45B18AC304E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FE81900-4443-469B-ACBE-26EC95FDA31D}" type="pres">
      <dgm:prSet presAssocID="{CDED27A0-02D3-4C5A-A44A-193A92B5FEEC}" presName="sp" presStyleCnt="0"/>
      <dgm:spPr/>
    </dgm:pt>
    <dgm:pt modelId="{C618A7A8-D9EC-4854-ADF4-B9D8A3FD4916}" type="pres">
      <dgm:prSet presAssocID="{2B3E9977-A3B3-4FD2-8D1A-407844F1C2E7}" presName="linNode" presStyleCnt="0"/>
      <dgm:spPr/>
    </dgm:pt>
    <dgm:pt modelId="{E9C85F3E-FBA7-426A-86E1-E130932B9E09}" type="pres">
      <dgm:prSet presAssocID="{2B3E9977-A3B3-4FD2-8D1A-407844F1C2E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CFF2D22-EF86-4189-8363-C08680F8EEE6}" type="pres">
      <dgm:prSet presAssocID="{0C988977-D672-4F5A-B185-97178E93DCB4}" presName="sp" presStyleCnt="0"/>
      <dgm:spPr/>
    </dgm:pt>
    <dgm:pt modelId="{413F3398-C568-4F6F-835D-E14E9149018A}" type="pres">
      <dgm:prSet presAssocID="{6E089A9C-6F4B-463B-8F43-AA2B2C697355}" presName="linNode" presStyleCnt="0"/>
      <dgm:spPr/>
    </dgm:pt>
    <dgm:pt modelId="{C33CD554-E78B-49AD-9201-F387418014C6}" type="pres">
      <dgm:prSet presAssocID="{6E089A9C-6F4B-463B-8F43-AA2B2C697355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265C210E-8813-4EA0-B155-C5C94BF3EAAF}" type="presOf" srcId="{200989B7-B186-40B8-A210-45B18AC304E0}" destId="{FAF36DD1-5872-4B30-A5CE-B93897B8E011}" srcOrd="0" destOrd="0" presId="urn:microsoft.com/office/officeart/2005/8/layout/vList5"/>
    <dgm:cxn modelId="{EE19C45C-AE53-4DCC-9BB4-CCD7FDC26F1B}" srcId="{1582E66B-5100-4693-A10F-B165B896C5DC}" destId="{A1B59F48-71F8-4986-80CE-7D32D55439FE}" srcOrd="0" destOrd="0" parTransId="{852D7BCB-174B-4A27-9BD1-1BB493B2AB08}" sibTransId="{A795AD0B-B639-498E-AD73-A4248AA63EB2}"/>
    <dgm:cxn modelId="{19CD9D67-D5D0-40CC-B41A-081DE10D3F64}" type="presOf" srcId="{18F50D2C-542A-452B-9F2B-00291AA1C75F}" destId="{A1DE6591-B7A4-401D-934F-A9990FE084A2}" srcOrd="0" destOrd="0" presId="urn:microsoft.com/office/officeart/2005/8/layout/vList5"/>
    <dgm:cxn modelId="{A668A889-9D8E-4F83-9A9E-5438230D0D36}" type="presOf" srcId="{2B3E9977-A3B3-4FD2-8D1A-407844F1C2E7}" destId="{E9C85F3E-FBA7-426A-86E1-E130932B9E09}" srcOrd="0" destOrd="0" presId="urn:microsoft.com/office/officeart/2005/8/layout/vList5"/>
    <dgm:cxn modelId="{A5FDE38D-8645-4C74-8966-6A6F7279523D}" type="presOf" srcId="{6E089A9C-6F4B-463B-8F43-AA2B2C697355}" destId="{C33CD554-E78B-49AD-9201-F387418014C6}" srcOrd="0" destOrd="0" presId="urn:microsoft.com/office/officeart/2005/8/layout/vList5"/>
    <dgm:cxn modelId="{97AE4694-79D4-4EAE-90C8-6BB0EDB46F95}" srcId="{1582E66B-5100-4693-A10F-B165B896C5DC}" destId="{2B3E9977-A3B3-4FD2-8D1A-407844F1C2E7}" srcOrd="3" destOrd="0" parTransId="{00CF8EF8-33E8-4E1C-8DDA-20010B6A65D0}" sibTransId="{0C988977-D672-4F5A-B185-97178E93DCB4}"/>
    <dgm:cxn modelId="{0C063E98-32AD-4970-81C2-1BB9503B93A1}" srcId="{1582E66B-5100-4693-A10F-B165B896C5DC}" destId="{18F50D2C-542A-452B-9F2B-00291AA1C75F}" srcOrd="1" destOrd="0" parTransId="{88FDB705-7616-4760-9C35-64325697EEA1}" sibTransId="{1742455E-468A-4E96-AA8D-61714EFE4402}"/>
    <dgm:cxn modelId="{1FE856A9-B37A-4DEB-B60C-65269BC84B08}" srcId="{1582E66B-5100-4693-A10F-B165B896C5DC}" destId="{200989B7-B186-40B8-A210-45B18AC304E0}" srcOrd="2" destOrd="0" parTransId="{2545C805-9507-4F33-A662-A819638230A5}" sibTransId="{CDED27A0-02D3-4C5A-A44A-193A92B5FEEC}"/>
    <dgm:cxn modelId="{68571EF4-1886-4BFD-A236-665F93298E48}" type="presOf" srcId="{A1B59F48-71F8-4986-80CE-7D32D55439FE}" destId="{23EF25B9-4641-4884-AEFC-4131840940A1}" srcOrd="0" destOrd="0" presId="urn:microsoft.com/office/officeart/2005/8/layout/vList5"/>
    <dgm:cxn modelId="{5317DCF8-EDAC-4658-A555-2FCEC2C153E1}" srcId="{1582E66B-5100-4693-A10F-B165B896C5DC}" destId="{6E089A9C-6F4B-463B-8F43-AA2B2C697355}" srcOrd="4" destOrd="0" parTransId="{C9226FF9-E457-4B4D-B508-0A1BBAA930D5}" sibTransId="{D2AF5659-23CC-4E78-B933-71CF6FAEEEC0}"/>
    <dgm:cxn modelId="{74AA31FB-94BF-4627-9BB7-60E16D9E8E4F}" type="presOf" srcId="{1582E66B-5100-4693-A10F-B165B896C5DC}" destId="{43A270ED-9BF0-449D-8EDA-A3535AFAC0D5}" srcOrd="0" destOrd="0" presId="urn:microsoft.com/office/officeart/2005/8/layout/vList5"/>
    <dgm:cxn modelId="{1495134B-8CC8-47E3-ACD7-83A61D8FDA3A}" type="presParOf" srcId="{43A270ED-9BF0-449D-8EDA-A3535AFAC0D5}" destId="{64EDF120-EC02-4AA9-B54F-A5D449B87AE1}" srcOrd="0" destOrd="0" presId="urn:microsoft.com/office/officeart/2005/8/layout/vList5"/>
    <dgm:cxn modelId="{8CF23262-9808-4C89-8AEF-8A2361972A93}" type="presParOf" srcId="{64EDF120-EC02-4AA9-B54F-A5D449B87AE1}" destId="{23EF25B9-4641-4884-AEFC-4131840940A1}" srcOrd="0" destOrd="0" presId="urn:microsoft.com/office/officeart/2005/8/layout/vList5"/>
    <dgm:cxn modelId="{C1E2EB39-BDEB-4730-90B8-2C0D2BFDC7C1}" type="presParOf" srcId="{43A270ED-9BF0-449D-8EDA-A3535AFAC0D5}" destId="{18968752-35B6-4369-9401-D70F75C1DC48}" srcOrd="1" destOrd="0" presId="urn:microsoft.com/office/officeart/2005/8/layout/vList5"/>
    <dgm:cxn modelId="{6718DCEE-2528-445A-A464-1DAB9DC13169}" type="presParOf" srcId="{43A270ED-9BF0-449D-8EDA-A3535AFAC0D5}" destId="{40E699F7-078B-46DF-9E65-CD3339CD1B23}" srcOrd="2" destOrd="0" presId="urn:microsoft.com/office/officeart/2005/8/layout/vList5"/>
    <dgm:cxn modelId="{6E8C6A99-D699-407E-985B-77C8E07BBCF9}" type="presParOf" srcId="{40E699F7-078B-46DF-9E65-CD3339CD1B23}" destId="{A1DE6591-B7A4-401D-934F-A9990FE084A2}" srcOrd="0" destOrd="0" presId="urn:microsoft.com/office/officeart/2005/8/layout/vList5"/>
    <dgm:cxn modelId="{697CFF24-CA6C-4569-A850-49653869E732}" type="presParOf" srcId="{43A270ED-9BF0-449D-8EDA-A3535AFAC0D5}" destId="{0D203D70-6B9A-4BA5-A6CC-5035EAA05A12}" srcOrd="3" destOrd="0" presId="urn:microsoft.com/office/officeart/2005/8/layout/vList5"/>
    <dgm:cxn modelId="{8604AFE9-7E46-44F7-BEC0-CD893075F684}" type="presParOf" srcId="{43A270ED-9BF0-449D-8EDA-A3535AFAC0D5}" destId="{375FC42D-467F-433F-B7CD-27A54034EEE9}" srcOrd="4" destOrd="0" presId="urn:microsoft.com/office/officeart/2005/8/layout/vList5"/>
    <dgm:cxn modelId="{5AD77920-59A3-4FC9-AA39-7FB9B21D4592}" type="presParOf" srcId="{375FC42D-467F-433F-B7CD-27A54034EEE9}" destId="{FAF36DD1-5872-4B30-A5CE-B93897B8E011}" srcOrd="0" destOrd="0" presId="urn:microsoft.com/office/officeart/2005/8/layout/vList5"/>
    <dgm:cxn modelId="{97DE2B32-EE2F-4032-B9C9-6D29FA0CA19E}" type="presParOf" srcId="{43A270ED-9BF0-449D-8EDA-A3535AFAC0D5}" destId="{CFE81900-4443-469B-ACBE-26EC95FDA31D}" srcOrd="5" destOrd="0" presId="urn:microsoft.com/office/officeart/2005/8/layout/vList5"/>
    <dgm:cxn modelId="{22F326FB-F52B-4FF8-A640-9829339D04C0}" type="presParOf" srcId="{43A270ED-9BF0-449D-8EDA-A3535AFAC0D5}" destId="{C618A7A8-D9EC-4854-ADF4-B9D8A3FD4916}" srcOrd="6" destOrd="0" presId="urn:microsoft.com/office/officeart/2005/8/layout/vList5"/>
    <dgm:cxn modelId="{1E2087D9-B4CC-4B31-B7D7-0DB7E52AA566}" type="presParOf" srcId="{C618A7A8-D9EC-4854-ADF4-B9D8A3FD4916}" destId="{E9C85F3E-FBA7-426A-86E1-E130932B9E09}" srcOrd="0" destOrd="0" presId="urn:microsoft.com/office/officeart/2005/8/layout/vList5"/>
    <dgm:cxn modelId="{BBE5958A-A629-4A01-91F4-E66C270ECAD4}" type="presParOf" srcId="{43A270ED-9BF0-449D-8EDA-A3535AFAC0D5}" destId="{6CFF2D22-EF86-4189-8363-C08680F8EEE6}" srcOrd="7" destOrd="0" presId="urn:microsoft.com/office/officeart/2005/8/layout/vList5"/>
    <dgm:cxn modelId="{BEB62093-51BC-404F-8794-818C5E560E0C}" type="presParOf" srcId="{43A270ED-9BF0-449D-8EDA-A3535AFAC0D5}" destId="{413F3398-C568-4F6F-835D-E14E9149018A}" srcOrd="8" destOrd="0" presId="urn:microsoft.com/office/officeart/2005/8/layout/vList5"/>
    <dgm:cxn modelId="{95CC6BE2-2E99-43C7-8F6A-0489E61160FB}" type="presParOf" srcId="{413F3398-C568-4F6F-835D-E14E9149018A}" destId="{C33CD554-E78B-49AD-9201-F387418014C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CE16DD-5738-4D86-A3DE-63716E36BF42}" type="doc">
      <dgm:prSet loTypeId="urn:microsoft.com/office/officeart/2005/8/layout/venn1" loCatId="relationship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A6117375-706B-4F6B-8870-E438A9A693EA}">
      <dgm:prSet/>
      <dgm:spPr/>
      <dgm:t>
        <a:bodyPr/>
        <a:lstStyle/>
        <a:p>
          <a:r>
            <a:rPr lang="ru-RU" b="0" i="0"/>
            <a:t>Скорость команды</a:t>
          </a:r>
          <a:endParaRPr lang="ru-RU"/>
        </a:p>
      </dgm:t>
    </dgm:pt>
    <dgm:pt modelId="{020D0962-DC6A-4B08-90F1-B064768F1A70}" type="parTrans" cxnId="{F8C65F9D-FDB1-4A3A-AA0D-70CFBA3A2E46}">
      <dgm:prSet/>
      <dgm:spPr/>
      <dgm:t>
        <a:bodyPr/>
        <a:lstStyle/>
        <a:p>
          <a:endParaRPr lang="ru-RU"/>
        </a:p>
      </dgm:t>
    </dgm:pt>
    <dgm:pt modelId="{9796A533-4D0F-4E11-BC3D-3ACA17256935}" type="sibTrans" cxnId="{F8C65F9D-FDB1-4A3A-AA0D-70CFBA3A2E46}">
      <dgm:prSet/>
      <dgm:spPr/>
      <dgm:t>
        <a:bodyPr/>
        <a:lstStyle/>
        <a:p>
          <a:endParaRPr lang="ru-RU"/>
        </a:p>
      </dgm:t>
    </dgm:pt>
    <dgm:pt modelId="{1CD5AB69-3156-4291-A898-9C5D448CDFDF}">
      <dgm:prSet/>
      <dgm:spPr/>
      <dgm:t>
        <a:bodyPr/>
        <a:lstStyle/>
        <a:p>
          <a:r>
            <a:rPr lang="ru-RU" b="0" i="0"/>
            <a:t>Время безотказной работы</a:t>
          </a:r>
          <a:endParaRPr lang="ru-RU"/>
        </a:p>
      </dgm:t>
    </dgm:pt>
    <dgm:pt modelId="{DA843095-1836-4FAE-B53E-B48CAD8242EB}" type="parTrans" cxnId="{D01F42EE-91BC-43C5-9B81-03188A88CC32}">
      <dgm:prSet/>
      <dgm:spPr/>
      <dgm:t>
        <a:bodyPr/>
        <a:lstStyle/>
        <a:p>
          <a:endParaRPr lang="ru-RU"/>
        </a:p>
      </dgm:t>
    </dgm:pt>
    <dgm:pt modelId="{1579D01B-B829-4181-8406-3135F1CCB49A}" type="sibTrans" cxnId="{D01F42EE-91BC-43C5-9B81-03188A88CC32}">
      <dgm:prSet/>
      <dgm:spPr/>
      <dgm:t>
        <a:bodyPr/>
        <a:lstStyle/>
        <a:p>
          <a:endParaRPr lang="ru-RU"/>
        </a:p>
      </dgm:t>
    </dgm:pt>
    <dgm:pt modelId="{F4BE52A7-27D3-4CCA-A2B2-0E1EF983736F}">
      <dgm:prSet/>
      <dgm:spPr/>
      <dgm:t>
        <a:bodyPr/>
        <a:lstStyle/>
        <a:p>
          <a:r>
            <a:rPr lang="ru-RU" b="0" i="0"/>
            <a:t>Время доставки</a:t>
          </a:r>
          <a:endParaRPr lang="ru-RU"/>
        </a:p>
      </dgm:t>
    </dgm:pt>
    <dgm:pt modelId="{C887C685-3B9B-4E66-B2AD-62236E08D31E}" type="parTrans" cxnId="{DF5EA0A6-C461-4F6A-B27B-1FBC3DEF0D07}">
      <dgm:prSet/>
      <dgm:spPr/>
      <dgm:t>
        <a:bodyPr/>
        <a:lstStyle/>
        <a:p>
          <a:endParaRPr lang="ru-RU"/>
        </a:p>
      </dgm:t>
    </dgm:pt>
    <dgm:pt modelId="{FC41B609-7CFA-45B2-9DB5-D526889A5D00}" type="sibTrans" cxnId="{DF5EA0A6-C461-4F6A-B27B-1FBC3DEF0D07}">
      <dgm:prSet/>
      <dgm:spPr/>
      <dgm:t>
        <a:bodyPr/>
        <a:lstStyle/>
        <a:p>
          <a:endParaRPr lang="ru-RU"/>
        </a:p>
      </dgm:t>
    </dgm:pt>
    <dgm:pt modelId="{29B5CD84-0B9D-4FFF-8341-4FFA6D61E828}">
      <dgm:prSet/>
      <dgm:spPr/>
      <dgm:t>
        <a:bodyPr/>
        <a:lstStyle/>
        <a:p>
          <a:r>
            <a:rPr lang="ru-RU" b="0" i="0"/>
            <a:t>Количественные метрики</a:t>
          </a:r>
          <a:endParaRPr lang="ru-RU"/>
        </a:p>
      </dgm:t>
    </dgm:pt>
    <dgm:pt modelId="{A61D1AA8-FEA7-4E6D-B1CF-77DCE5B66D9A}" type="parTrans" cxnId="{DFBDCA16-1C16-46C3-8DED-3BD0FB547F48}">
      <dgm:prSet/>
      <dgm:spPr/>
      <dgm:t>
        <a:bodyPr/>
        <a:lstStyle/>
        <a:p>
          <a:endParaRPr lang="ru-RU"/>
        </a:p>
      </dgm:t>
    </dgm:pt>
    <dgm:pt modelId="{6BDBB42D-4C53-4EDD-9DB6-D03881F152CA}" type="sibTrans" cxnId="{DFBDCA16-1C16-46C3-8DED-3BD0FB547F48}">
      <dgm:prSet/>
      <dgm:spPr/>
      <dgm:t>
        <a:bodyPr/>
        <a:lstStyle/>
        <a:p>
          <a:endParaRPr lang="ru-RU"/>
        </a:p>
      </dgm:t>
    </dgm:pt>
    <dgm:pt modelId="{A533A903-A189-4370-B343-D7C4FC582D18}">
      <dgm:prSet/>
      <dgm:spPr/>
      <dgm:t>
        <a:bodyPr/>
        <a:lstStyle/>
        <a:p>
          <a:r>
            <a:rPr lang="ru-RU" b="0" i="0"/>
            <a:t>Качественные метрики</a:t>
          </a:r>
          <a:endParaRPr lang="ru-RU"/>
        </a:p>
      </dgm:t>
    </dgm:pt>
    <dgm:pt modelId="{D954745B-F17E-4C76-9024-03ECBF486430}" type="parTrans" cxnId="{9DA3668D-F6F1-461A-A21D-DEEC96430CB2}">
      <dgm:prSet/>
      <dgm:spPr/>
      <dgm:t>
        <a:bodyPr/>
        <a:lstStyle/>
        <a:p>
          <a:endParaRPr lang="ru-RU"/>
        </a:p>
      </dgm:t>
    </dgm:pt>
    <dgm:pt modelId="{1F3EF666-F9C2-4EA7-B64E-029F803EB5C0}" type="sibTrans" cxnId="{9DA3668D-F6F1-461A-A21D-DEEC96430CB2}">
      <dgm:prSet/>
      <dgm:spPr/>
      <dgm:t>
        <a:bodyPr/>
        <a:lstStyle/>
        <a:p>
          <a:endParaRPr lang="ru-RU"/>
        </a:p>
      </dgm:t>
    </dgm:pt>
    <dgm:pt modelId="{A59E8502-BED6-44C9-B10B-889BDEF7D46C}">
      <dgm:prSet/>
      <dgm:spPr/>
      <dgm:t>
        <a:bodyPr/>
        <a:lstStyle/>
        <a:p>
          <a:r>
            <a:rPr lang="ru-RU" b="0" i="0"/>
            <a:t>Оборачиваемость запасов</a:t>
          </a:r>
          <a:endParaRPr lang="ru-RU"/>
        </a:p>
      </dgm:t>
    </dgm:pt>
    <dgm:pt modelId="{BECFCAB3-4103-4E04-BC89-8577AD111D29}" type="parTrans" cxnId="{F2A20712-68F9-4729-B9B5-3E5978055D0E}">
      <dgm:prSet/>
      <dgm:spPr/>
      <dgm:t>
        <a:bodyPr/>
        <a:lstStyle/>
        <a:p>
          <a:endParaRPr lang="ru-RU"/>
        </a:p>
      </dgm:t>
    </dgm:pt>
    <dgm:pt modelId="{0F87D465-EBB6-45DD-B947-6ACF743C7F7C}" type="sibTrans" cxnId="{F2A20712-68F9-4729-B9B5-3E5978055D0E}">
      <dgm:prSet/>
      <dgm:spPr/>
      <dgm:t>
        <a:bodyPr/>
        <a:lstStyle/>
        <a:p>
          <a:endParaRPr lang="ru-RU"/>
        </a:p>
      </dgm:t>
    </dgm:pt>
    <dgm:pt modelId="{FCD4237C-2509-47A5-95EF-0C93291F0120}" type="pres">
      <dgm:prSet presAssocID="{3BCE16DD-5738-4D86-A3DE-63716E36BF42}" presName="compositeShape" presStyleCnt="0">
        <dgm:presLayoutVars>
          <dgm:chMax val="7"/>
          <dgm:dir/>
          <dgm:resizeHandles val="exact"/>
        </dgm:presLayoutVars>
      </dgm:prSet>
      <dgm:spPr/>
    </dgm:pt>
    <dgm:pt modelId="{69D9C225-4184-4DAC-8684-02D9062EE976}" type="pres">
      <dgm:prSet presAssocID="{A6117375-706B-4F6B-8870-E438A9A693EA}" presName="circ1" presStyleLbl="vennNode1" presStyleIdx="0" presStyleCnt="6"/>
      <dgm:spPr/>
    </dgm:pt>
    <dgm:pt modelId="{045FC496-7B24-4EEB-A8C5-7CC4754B5A2D}" type="pres">
      <dgm:prSet presAssocID="{A6117375-706B-4F6B-8870-E438A9A693E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4B5731C-91BA-4482-9140-A877C7FF56E3}" type="pres">
      <dgm:prSet presAssocID="{1CD5AB69-3156-4291-A898-9C5D448CDFDF}" presName="circ2" presStyleLbl="vennNode1" presStyleIdx="1" presStyleCnt="6"/>
      <dgm:spPr/>
    </dgm:pt>
    <dgm:pt modelId="{7503A431-CDC0-4014-8069-F70D1A46C615}" type="pres">
      <dgm:prSet presAssocID="{1CD5AB69-3156-4291-A898-9C5D448CDF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C26ABA5-EC3B-4AD4-808F-F47A3CE552BD}" type="pres">
      <dgm:prSet presAssocID="{F4BE52A7-27D3-4CCA-A2B2-0E1EF983736F}" presName="circ3" presStyleLbl="vennNode1" presStyleIdx="2" presStyleCnt="6"/>
      <dgm:spPr/>
    </dgm:pt>
    <dgm:pt modelId="{9F62F79B-B7BD-408D-8051-9B4AAC52E62D}" type="pres">
      <dgm:prSet presAssocID="{F4BE52A7-27D3-4CCA-A2B2-0E1EF983736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2CA1F4A-CE46-413C-8DFA-DB59A8E09F4C}" type="pres">
      <dgm:prSet presAssocID="{29B5CD84-0B9D-4FFF-8341-4FFA6D61E828}" presName="circ4" presStyleLbl="vennNode1" presStyleIdx="3" presStyleCnt="6"/>
      <dgm:spPr/>
    </dgm:pt>
    <dgm:pt modelId="{186298B7-E1FC-4F14-B883-F192123D80CB}" type="pres">
      <dgm:prSet presAssocID="{29B5CD84-0B9D-4FFF-8341-4FFA6D61E82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0C22031-779B-4EBC-A7F3-1972421B0BBA}" type="pres">
      <dgm:prSet presAssocID="{A533A903-A189-4370-B343-D7C4FC582D18}" presName="circ5" presStyleLbl="vennNode1" presStyleIdx="4" presStyleCnt="6"/>
      <dgm:spPr/>
    </dgm:pt>
    <dgm:pt modelId="{7F5A7CEE-6C27-424C-91DE-20AFC52648D4}" type="pres">
      <dgm:prSet presAssocID="{A533A903-A189-4370-B343-D7C4FC582D1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884F7AA-9EB8-440B-AE58-09FD2D0FD127}" type="pres">
      <dgm:prSet presAssocID="{A59E8502-BED6-44C9-B10B-889BDEF7D46C}" presName="circ6" presStyleLbl="vennNode1" presStyleIdx="5" presStyleCnt="6"/>
      <dgm:spPr/>
    </dgm:pt>
    <dgm:pt modelId="{009F2BB4-DCD6-497D-832E-E12AF8C66714}" type="pres">
      <dgm:prSet presAssocID="{A59E8502-BED6-44C9-B10B-889BDEF7D46C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4336203-681F-449D-A8AF-08CE0D756B34}" type="presOf" srcId="{A6117375-706B-4F6B-8870-E438A9A693EA}" destId="{045FC496-7B24-4EEB-A8C5-7CC4754B5A2D}" srcOrd="0" destOrd="0" presId="urn:microsoft.com/office/officeart/2005/8/layout/venn1"/>
    <dgm:cxn modelId="{F2A20712-68F9-4729-B9B5-3E5978055D0E}" srcId="{3BCE16DD-5738-4D86-A3DE-63716E36BF42}" destId="{A59E8502-BED6-44C9-B10B-889BDEF7D46C}" srcOrd="5" destOrd="0" parTransId="{BECFCAB3-4103-4E04-BC89-8577AD111D29}" sibTransId="{0F87D465-EBB6-45DD-B947-6ACF743C7F7C}"/>
    <dgm:cxn modelId="{DFBDCA16-1C16-46C3-8DED-3BD0FB547F48}" srcId="{3BCE16DD-5738-4D86-A3DE-63716E36BF42}" destId="{29B5CD84-0B9D-4FFF-8341-4FFA6D61E828}" srcOrd="3" destOrd="0" parTransId="{A61D1AA8-FEA7-4E6D-B1CF-77DCE5B66D9A}" sibTransId="{6BDBB42D-4C53-4EDD-9DB6-D03881F152CA}"/>
    <dgm:cxn modelId="{F37C0C2D-7BD6-42FD-8DB2-F3F3F2C57185}" type="presOf" srcId="{A59E8502-BED6-44C9-B10B-889BDEF7D46C}" destId="{009F2BB4-DCD6-497D-832E-E12AF8C66714}" srcOrd="0" destOrd="0" presId="urn:microsoft.com/office/officeart/2005/8/layout/venn1"/>
    <dgm:cxn modelId="{5E84B430-0573-4214-8BF8-69B2CD9B74BC}" type="presOf" srcId="{29B5CD84-0B9D-4FFF-8341-4FFA6D61E828}" destId="{186298B7-E1FC-4F14-B883-F192123D80CB}" srcOrd="0" destOrd="0" presId="urn:microsoft.com/office/officeart/2005/8/layout/venn1"/>
    <dgm:cxn modelId="{5662B73C-0D01-49B9-8EDC-A833E6DBB700}" type="presOf" srcId="{1CD5AB69-3156-4291-A898-9C5D448CDFDF}" destId="{7503A431-CDC0-4014-8069-F70D1A46C615}" srcOrd="0" destOrd="0" presId="urn:microsoft.com/office/officeart/2005/8/layout/venn1"/>
    <dgm:cxn modelId="{572AD83E-178F-4A66-9D98-96FA149B1941}" type="presOf" srcId="{3BCE16DD-5738-4D86-A3DE-63716E36BF42}" destId="{FCD4237C-2509-47A5-95EF-0C93291F0120}" srcOrd="0" destOrd="0" presId="urn:microsoft.com/office/officeart/2005/8/layout/venn1"/>
    <dgm:cxn modelId="{3E62A452-648C-4B6B-A6E1-7C4D159AC57F}" type="presOf" srcId="{A533A903-A189-4370-B343-D7C4FC582D18}" destId="{7F5A7CEE-6C27-424C-91DE-20AFC52648D4}" srcOrd="0" destOrd="0" presId="urn:microsoft.com/office/officeart/2005/8/layout/venn1"/>
    <dgm:cxn modelId="{9DA3668D-F6F1-461A-A21D-DEEC96430CB2}" srcId="{3BCE16DD-5738-4D86-A3DE-63716E36BF42}" destId="{A533A903-A189-4370-B343-D7C4FC582D18}" srcOrd="4" destOrd="0" parTransId="{D954745B-F17E-4C76-9024-03ECBF486430}" sibTransId="{1F3EF666-F9C2-4EA7-B64E-029F803EB5C0}"/>
    <dgm:cxn modelId="{F8C65F9D-FDB1-4A3A-AA0D-70CFBA3A2E46}" srcId="{3BCE16DD-5738-4D86-A3DE-63716E36BF42}" destId="{A6117375-706B-4F6B-8870-E438A9A693EA}" srcOrd="0" destOrd="0" parTransId="{020D0962-DC6A-4B08-90F1-B064768F1A70}" sibTransId="{9796A533-4D0F-4E11-BC3D-3ACA17256935}"/>
    <dgm:cxn modelId="{1DBAF4A4-3111-42B7-AFA8-F22AB5849754}" type="presOf" srcId="{F4BE52A7-27D3-4CCA-A2B2-0E1EF983736F}" destId="{9F62F79B-B7BD-408D-8051-9B4AAC52E62D}" srcOrd="0" destOrd="0" presId="urn:microsoft.com/office/officeart/2005/8/layout/venn1"/>
    <dgm:cxn modelId="{DF5EA0A6-C461-4F6A-B27B-1FBC3DEF0D07}" srcId="{3BCE16DD-5738-4D86-A3DE-63716E36BF42}" destId="{F4BE52A7-27D3-4CCA-A2B2-0E1EF983736F}" srcOrd="2" destOrd="0" parTransId="{C887C685-3B9B-4E66-B2AD-62236E08D31E}" sibTransId="{FC41B609-7CFA-45B2-9DB5-D526889A5D00}"/>
    <dgm:cxn modelId="{D01F42EE-91BC-43C5-9B81-03188A88CC32}" srcId="{3BCE16DD-5738-4D86-A3DE-63716E36BF42}" destId="{1CD5AB69-3156-4291-A898-9C5D448CDFDF}" srcOrd="1" destOrd="0" parTransId="{DA843095-1836-4FAE-B53E-B48CAD8242EB}" sibTransId="{1579D01B-B829-4181-8406-3135F1CCB49A}"/>
    <dgm:cxn modelId="{2398ABDF-52BC-4549-BC8C-2EAD9856B0EF}" type="presParOf" srcId="{FCD4237C-2509-47A5-95EF-0C93291F0120}" destId="{69D9C225-4184-4DAC-8684-02D9062EE976}" srcOrd="0" destOrd="0" presId="urn:microsoft.com/office/officeart/2005/8/layout/venn1"/>
    <dgm:cxn modelId="{0CD62D38-D606-475D-BA82-7A4775829EB0}" type="presParOf" srcId="{FCD4237C-2509-47A5-95EF-0C93291F0120}" destId="{045FC496-7B24-4EEB-A8C5-7CC4754B5A2D}" srcOrd="1" destOrd="0" presId="urn:microsoft.com/office/officeart/2005/8/layout/venn1"/>
    <dgm:cxn modelId="{9A4734FB-86DC-4343-A927-91998055B8E0}" type="presParOf" srcId="{FCD4237C-2509-47A5-95EF-0C93291F0120}" destId="{F4B5731C-91BA-4482-9140-A877C7FF56E3}" srcOrd="2" destOrd="0" presId="urn:microsoft.com/office/officeart/2005/8/layout/venn1"/>
    <dgm:cxn modelId="{9D2B86B7-7DE5-4D49-932F-90C331310108}" type="presParOf" srcId="{FCD4237C-2509-47A5-95EF-0C93291F0120}" destId="{7503A431-CDC0-4014-8069-F70D1A46C615}" srcOrd="3" destOrd="0" presId="urn:microsoft.com/office/officeart/2005/8/layout/venn1"/>
    <dgm:cxn modelId="{9C39E6C2-EB91-4776-83C8-85DCC4452589}" type="presParOf" srcId="{FCD4237C-2509-47A5-95EF-0C93291F0120}" destId="{9C26ABA5-EC3B-4AD4-808F-F47A3CE552BD}" srcOrd="4" destOrd="0" presId="urn:microsoft.com/office/officeart/2005/8/layout/venn1"/>
    <dgm:cxn modelId="{8EFAD152-4AEC-4648-8A89-ED2AAC1E9A8D}" type="presParOf" srcId="{FCD4237C-2509-47A5-95EF-0C93291F0120}" destId="{9F62F79B-B7BD-408D-8051-9B4AAC52E62D}" srcOrd="5" destOrd="0" presId="urn:microsoft.com/office/officeart/2005/8/layout/venn1"/>
    <dgm:cxn modelId="{8AF14799-8896-4F59-BBA8-30D1A89AA215}" type="presParOf" srcId="{FCD4237C-2509-47A5-95EF-0C93291F0120}" destId="{B2CA1F4A-CE46-413C-8DFA-DB59A8E09F4C}" srcOrd="6" destOrd="0" presId="urn:microsoft.com/office/officeart/2005/8/layout/venn1"/>
    <dgm:cxn modelId="{1823DACD-8540-4823-B48A-A5E7C4F606DD}" type="presParOf" srcId="{FCD4237C-2509-47A5-95EF-0C93291F0120}" destId="{186298B7-E1FC-4F14-B883-F192123D80CB}" srcOrd="7" destOrd="0" presId="urn:microsoft.com/office/officeart/2005/8/layout/venn1"/>
    <dgm:cxn modelId="{9F38A722-7A10-482A-980D-043ABBD94980}" type="presParOf" srcId="{FCD4237C-2509-47A5-95EF-0C93291F0120}" destId="{90C22031-779B-4EBC-A7F3-1972421B0BBA}" srcOrd="8" destOrd="0" presId="urn:microsoft.com/office/officeart/2005/8/layout/venn1"/>
    <dgm:cxn modelId="{A2E6B497-7CF5-4063-B366-9A47F87A7C91}" type="presParOf" srcId="{FCD4237C-2509-47A5-95EF-0C93291F0120}" destId="{7F5A7CEE-6C27-424C-91DE-20AFC52648D4}" srcOrd="9" destOrd="0" presId="urn:microsoft.com/office/officeart/2005/8/layout/venn1"/>
    <dgm:cxn modelId="{3A97806C-5BEF-494F-A993-4A07B52A6160}" type="presParOf" srcId="{FCD4237C-2509-47A5-95EF-0C93291F0120}" destId="{8884F7AA-9EB8-440B-AE58-09FD2D0FD127}" srcOrd="10" destOrd="0" presId="urn:microsoft.com/office/officeart/2005/8/layout/venn1"/>
    <dgm:cxn modelId="{B641FF11-82FB-4A8A-B9DF-86B30AAD3B94}" type="presParOf" srcId="{FCD4237C-2509-47A5-95EF-0C93291F0120}" destId="{009F2BB4-DCD6-497D-832E-E12AF8C66714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96CB5B-4EFE-4EAC-A7C4-0743A508060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235E9E8E-3044-4F5D-A950-B62498DACE33}">
      <dgm:prSet/>
      <dgm:spPr/>
      <dgm:t>
        <a:bodyPr/>
        <a:lstStyle/>
        <a:p>
          <a:r>
            <a:rPr lang="ru-RU" b="0" i="0"/>
            <a:t>Оценка сотрудниками своей работы</a:t>
          </a:r>
          <a:endParaRPr lang="ru-RU"/>
        </a:p>
      </dgm:t>
    </dgm:pt>
    <dgm:pt modelId="{F8F2E913-8EAF-4503-8A1D-6E96E6AFE35C}" type="parTrans" cxnId="{AAA0042C-1710-4EDB-9B32-E3A94D7DF005}">
      <dgm:prSet/>
      <dgm:spPr/>
      <dgm:t>
        <a:bodyPr/>
        <a:lstStyle/>
        <a:p>
          <a:endParaRPr lang="ru-RU"/>
        </a:p>
      </dgm:t>
    </dgm:pt>
    <dgm:pt modelId="{9B8B6162-F060-4A34-B370-9741C9E27920}" type="sibTrans" cxnId="{AAA0042C-1710-4EDB-9B32-E3A94D7DF005}">
      <dgm:prSet/>
      <dgm:spPr/>
      <dgm:t>
        <a:bodyPr/>
        <a:lstStyle/>
        <a:p>
          <a:endParaRPr lang="ru-RU"/>
        </a:p>
      </dgm:t>
    </dgm:pt>
    <dgm:pt modelId="{62BF6423-3035-40E1-8FF5-FF0FA4E58B71}">
      <dgm:prSet/>
      <dgm:spPr/>
      <dgm:t>
        <a:bodyPr/>
        <a:lstStyle/>
        <a:p>
          <a:r>
            <a:rPr lang="ru-RU" b="0" i="0"/>
            <a:t>Оценка эффективности (вклада) сотрудника в результат</a:t>
          </a:r>
          <a:endParaRPr lang="ru-RU"/>
        </a:p>
      </dgm:t>
    </dgm:pt>
    <dgm:pt modelId="{FBEB2F20-FD7E-4305-BD46-2D087E1AEF05}" type="parTrans" cxnId="{1ABDD6A7-1349-4869-B62C-CF5ABA23EC52}">
      <dgm:prSet/>
      <dgm:spPr/>
      <dgm:t>
        <a:bodyPr/>
        <a:lstStyle/>
        <a:p>
          <a:endParaRPr lang="ru-RU"/>
        </a:p>
      </dgm:t>
    </dgm:pt>
    <dgm:pt modelId="{C7B64ABE-EC42-4D75-96E6-577F2F7836D3}" type="sibTrans" cxnId="{1ABDD6A7-1349-4869-B62C-CF5ABA23EC52}">
      <dgm:prSet/>
      <dgm:spPr/>
      <dgm:t>
        <a:bodyPr/>
        <a:lstStyle/>
        <a:p>
          <a:endParaRPr lang="ru-RU"/>
        </a:p>
      </dgm:t>
    </dgm:pt>
    <dgm:pt modelId="{D3CAC030-9766-40DE-AAC4-B5CB218916BE}">
      <dgm:prSet/>
      <dgm:spPr/>
      <dgm:t>
        <a:bodyPr/>
        <a:lstStyle/>
        <a:p>
          <a:r>
            <a:rPr lang="ru-RU" b="0" i="0"/>
            <a:t>Время цикла</a:t>
          </a:r>
          <a:endParaRPr lang="ru-RU"/>
        </a:p>
      </dgm:t>
    </dgm:pt>
    <dgm:pt modelId="{1843A848-E3C0-4FC9-A2A8-F46DC12308F1}" type="parTrans" cxnId="{22310519-C767-48BA-A88C-EA4A8CD49ABC}">
      <dgm:prSet/>
      <dgm:spPr/>
      <dgm:t>
        <a:bodyPr/>
        <a:lstStyle/>
        <a:p>
          <a:endParaRPr lang="ru-RU"/>
        </a:p>
      </dgm:t>
    </dgm:pt>
    <dgm:pt modelId="{4FA1328E-F1A4-4359-ABCA-3B46CC0767CB}" type="sibTrans" cxnId="{22310519-C767-48BA-A88C-EA4A8CD49ABC}">
      <dgm:prSet/>
      <dgm:spPr/>
      <dgm:t>
        <a:bodyPr/>
        <a:lstStyle/>
        <a:p>
          <a:endParaRPr lang="ru-RU"/>
        </a:p>
      </dgm:t>
    </dgm:pt>
    <dgm:pt modelId="{D971CC4F-FD6F-444C-87E0-704062496E39}">
      <dgm:prSet/>
      <dgm:spPr/>
      <dgm:t>
        <a:bodyPr/>
        <a:lstStyle/>
        <a:p>
          <a:r>
            <a:rPr lang="ru-RU" b="0" i="0"/>
            <a:t>Время выполнения заказа</a:t>
          </a:r>
          <a:endParaRPr lang="ru-RU"/>
        </a:p>
      </dgm:t>
    </dgm:pt>
    <dgm:pt modelId="{28C2E609-FFB3-4681-84D3-C773F96E101D}" type="parTrans" cxnId="{186A7B03-79C4-4D6D-9238-5DA66A505150}">
      <dgm:prSet/>
      <dgm:spPr/>
      <dgm:t>
        <a:bodyPr/>
        <a:lstStyle/>
        <a:p>
          <a:endParaRPr lang="ru-RU"/>
        </a:p>
      </dgm:t>
    </dgm:pt>
    <dgm:pt modelId="{80A0CA5A-994B-4396-846C-6C22406D2C43}" type="sibTrans" cxnId="{186A7B03-79C4-4D6D-9238-5DA66A505150}">
      <dgm:prSet/>
      <dgm:spPr/>
      <dgm:t>
        <a:bodyPr/>
        <a:lstStyle/>
        <a:p>
          <a:endParaRPr lang="ru-RU"/>
        </a:p>
      </dgm:t>
    </dgm:pt>
    <dgm:pt modelId="{F1B497E2-FFFD-4AFC-A976-6AAA290EF8C5}">
      <dgm:prSet/>
      <dgm:spPr/>
      <dgm:t>
        <a:bodyPr/>
        <a:lstStyle/>
        <a:p>
          <a:r>
            <a:rPr lang="ru-RU" b="0" i="0"/>
            <a:t>Процент дефектов</a:t>
          </a:r>
          <a:endParaRPr lang="ru-RU"/>
        </a:p>
      </dgm:t>
    </dgm:pt>
    <dgm:pt modelId="{F977049A-1502-4C5C-AA53-BB63E26550C0}" type="parTrans" cxnId="{C582F6B0-0AF3-413A-9D69-25A461C23C53}">
      <dgm:prSet/>
      <dgm:spPr/>
      <dgm:t>
        <a:bodyPr/>
        <a:lstStyle/>
        <a:p>
          <a:endParaRPr lang="ru-RU"/>
        </a:p>
      </dgm:t>
    </dgm:pt>
    <dgm:pt modelId="{F009DAAD-0DDA-4F95-8690-62F148B72E43}" type="sibTrans" cxnId="{C582F6B0-0AF3-413A-9D69-25A461C23C53}">
      <dgm:prSet/>
      <dgm:spPr/>
      <dgm:t>
        <a:bodyPr/>
        <a:lstStyle/>
        <a:p>
          <a:endParaRPr lang="ru-RU"/>
        </a:p>
      </dgm:t>
    </dgm:pt>
    <dgm:pt modelId="{1982D9B5-498A-445D-87A7-AD89179F7D8A}">
      <dgm:prSet/>
      <dgm:spPr/>
      <dgm:t>
        <a:bodyPr/>
        <a:lstStyle/>
        <a:p>
          <a:r>
            <a:rPr lang="ru-RU" b="0" i="0"/>
            <a:t>Процент покрытия тестами</a:t>
          </a:r>
          <a:endParaRPr lang="ru-RU"/>
        </a:p>
      </dgm:t>
    </dgm:pt>
    <dgm:pt modelId="{8264962D-7FB4-422B-AF69-81DA729A1AED}" type="parTrans" cxnId="{14C1F9CE-7F0D-4623-9002-56433F4E2D9B}">
      <dgm:prSet/>
      <dgm:spPr/>
      <dgm:t>
        <a:bodyPr/>
        <a:lstStyle/>
        <a:p>
          <a:endParaRPr lang="ru-RU"/>
        </a:p>
      </dgm:t>
    </dgm:pt>
    <dgm:pt modelId="{3BC9E9CD-A81B-424F-BBD7-8493166F6EBC}" type="sibTrans" cxnId="{14C1F9CE-7F0D-4623-9002-56433F4E2D9B}">
      <dgm:prSet/>
      <dgm:spPr/>
      <dgm:t>
        <a:bodyPr/>
        <a:lstStyle/>
        <a:p>
          <a:endParaRPr lang="ru-RU"/>
        </a:p>
      </dgm:t>
    </dgm:pt>
    <dgm:pt modelId="{9E31513E-22D8-4865-BE06-7DBBC3F657BA}">
      <dgm:prSet/>
      <dgm:spPr/>
      <dgm:t>
        <a:bodyPr/>
        <a:lstStyle/>
        <a:p>
          <a:r>
            <a:rPr lang="ru-RU" b="0" i="0"/>
            <a:t>Задержка</a:t>
          </a:r>
          <a:endParaRPr lang="ru-RU"/>
        </a:p>
      </dgm:t>
    </dgm:pt>
    <dgm:pt modelId="{DF9E8727-507F-484D-81C4-D45533B50262}" type="parTrans" cxnId="{B36717C8-50E9-4330-B076-E1079ACAD94A}">
      <dgm:prSet/>
      <dgm:spPr/>
      <dgm:t>
        <a:bodyPr/>
        <a:lstStyle/>
        <a:p>
          <a:endParaRPr lang="ru-RU"/>
        </a:p>
      </dgm:t>
    </dgm:pt>
    <dgm:pt modelId="{EB95711C-C0DD-47B4-A70C-91C686B7764E}" type="sibTrans" cxnId="{B36717C8-50E9-4330-B076-E1079ACAD94A}">
      <dgm:prSet/>
      <dgm:spPr/>
      <dgm:t>
        <a:bodyPr/>
        <a:lstStyle/>
        <a:p>
          <a:endParaRPr lang="ru-RU"/>
        </a:p>
      </dgm:t>
    </dgm:pt>
    <dgm:pt modelId="{87A58C3F-7803-49A8-913A-A25BD34779A2}">
      <dgm:prSet/>
      <dgm:spPr/>
      <dgm:t>
        <a:bodyPr/>
        <a:lstStyle/>
        <a:p>
          <a:r>
            <a:rPr lang="ru-RU" b="0" i="0"/>
            <a:t>Время на восстановление</a:t>
          </a:r>
          <a:endParaRPr lang="ru-RU"/>
        </a:p>
      </dgm:t>
    </dgm:pt>
    <dgm:pt modelId="{5C45EE40-4A5A-4326-B8A8-2B2EA66272E2}" type="parTrans" cxnId="{121D27A8-330B-48C2-8A2F-9DAC707A7627}">
      <dgm:prSet/>
      <dgm:spPr/>
      <dgm:t>
        <a:bodyPr/>
        <a:lstStyle/>
        <a:p>
          <a:endParaRPr lang="ru-RU"/>
        </a:p>
      </dgm:t>
    </dgm:pt>
    <dgm:pt modelId="{11A029E9-DD04-4FF1-BB8B-850FEA866648}" type="sibTrans" cxnId="{121D27A8-330B-48C2-8A2F-9DAC707A7627}">
      <dgm:prSet/>
      <dgm:spPr/>
      <dgm:t>
        <a:bodyPr/>
        <a:lstStyle/>
        <a:p>
          <a:endParaRPr lang="ru-RU"/>
        </a:p>
      </dgm:t>
    </dgm:pt>
    <dgm:pt modelId="{854477AF-9D8A-4216-9161-8316AC530151}">
      <dgm:prSet/>
      <dgm:spPr/>
      <dgm:t>
        <a:bodyPr/>
        <a:lstStyle/>
        <a:p>
          <a:r>
            <a:rPr lang="ru-RU" b="0" i="0"/>
            <a:t>Время обнаружения инцидентов</a:t>
          </a:r>
          <a:endParaRPr lang="ru-RU"/>
        </a:p>
      </dgm:t>
    </dgm:pt>
    <dgm:pt modelId="{4F9C8993-1BFD-4243-8953-729F0246FCC6}" type="parTrans" cxnId="{7AA3BC38-A2A4-44AD-A987-5751977306AE}">
      <dgm:prSet/>
      <dgm:spPr/>
      <dgm:t>
        <a:bodyPr/>
        <a:lstStyle/>
        <a:p>
          <a:endParaRPr lang="ru-RU"/>
        </a:p>
      </dgm:t>
    </dgm:pt>
    <dgm:pt modelId="{AC9FA0B4-CCE2-4E48-9D43-2649D170C535}" type="sibTrans" cxnId="{7AA3BC38-A2A4-44AD-A987-5751977306AE}">
      <dgm:prSet/>
      <dgm:spPr/>
      <dgm:t>
        <a:bodyPr/>
        <a:lstStyle/>
        <a:p>
          <a:endParaRPr lang="ru-RU"/>
        </a:p>
      </dgm:t>
    </dgm:pt>
    <dgm:pt modelId="{DC170F69-B9C2-4621-A194-A9559D8B6229}">
      <dgm:prSet/>
      <dgm:spPr/>
      <dgm:t>
        <a:bodyPr/>
        <a:lstStyle/>
        <a:p>
          <a:r>
            <a:rPr lang="ru-RU" b="0" i="0"/>
            <a:t>Время восстановления после инцидентов</a:t>
          </a:r>
          <a:endParaRPr lang="ru-RU"/>
        </a:p>
      </dgm:t>
    </dgm:pt>
    <dgm:pt modelId="{B755E7B6-2C66-4260-8349-87CFAC8D64CF}" type="parTrans" cxnId="{A231DF7B-9468-4DC9-8EFA-E83037E0BAA2}">
      <dgm:prSet/>
      <dgm:spPr/>
      <dgm:t>
        <a:bodyPr/>
        <a:lstStyle/>
        <a:p>
          <a:endParaRPr lang="ru-RU"/>
        </a:p>
      </dgm:t>
    </dgm:pt>
    <dgm:pt modelId="{49DEDE5A-2C85-42E5-8E19-B550B7D6AB72}" type="sibTrans" cxnId="{A231DF7B-9468-4DC9-8EFA-E83037E0BAA2}">
      <dgm:prSet/>
      <dgm:spPr/>
      <dgm:t>
        <a:bodyPr/>
        <a:lstStyle/>
        <a:p>
          <a:endParaRPr lang="ru-RU"/>
        </a:p>
      </dgm:t>
    </dgm:pt>
    <dgm:pt modelId="{83AD8E69-E5D2-4EDF-B3A5-46C7F5B170EB}">
      <dgm:prSet/>
      <dgm:spPr/>
      <dgm:t>
        <a:bodyPr/>
        <a:lstStyle/>
        <a:p>
          <a:r>
            <a:rPr lang="ru-RU" b="0" i="0"/>
            <a:t>Число релизов</a:t>
          </a:r>
          <a:endParaRPr lang="ru-RU"/>
        </a:p>
      </dgm:t>
    </dgm:pt>
    <dgm:pt modelId="{B620715A-B927-47F4-A578-F84F89959BC5}" type="parTrans" cxnId="{746372DE-98F5-47FF-95F7-422F1E41D586}">
      <dgm:prSet/>
      <dgm:spPr/>
      <dgm:t>
        <a:bodyPr/>
        <a:lstStyle/>
        <a:p>
          <a:endParaRPr lang="ru-RU"/>
        </a:p>
      </dgm:t>
    </dgm:pt>
    <dgm:pt modelId="{426A5E8C-0BC9-4216-9A2D-11A48DB5B300}" type="sibTrans" cxnId="{746372DE-98F5-47FF-95F7-422F1E41D586}">
      <dgm:prSet/>
      <dgm:spPr/>
      <dgm:t>
        <a:bodyPr/>
        <a:lstStyle/>
        <a:p>
          <a:endParaRPr lang="ru-RU"/>
        </a:p>
      </dgm:t>
    </dgm:pt>
    <dgm:pt modelId="{2C4FF02A-1AA0-4758-BD33-B7C9C4DEFDAD}">
      <dgm:prSet/>
      <dgm:spPr/>
      <dgm:t>
        <a:bodyPr/>
        <a:lstStyle/>
        <a:p>
          <a:r>
            <a:rPr lang="ru-RU" b="0" i="0"/>
            <a:t>Количество завершенных историй</a:t>
          </a:r>
          <a:endParaRPr lang="ru-RU"/>
        </a:p>
      </dgm:t>
    </dgm:pt>
    <dgm:pt modelId="{3F149EE3-6F2E-40B8-8CA7-06CB1C628836}" type="parTrans" cxnId="{862E5AB1-AC9B-4E9C-A2BC-E8D1151C7CAB}">
      <dgm:prSet/>
      <dgm:spPr/>
      <dgm:t>
        <a:bodyPr/>
        <a:lstStyle/>
        <a:p>
          <a:endParaRPr lang="ru-RU"/>
        </a:p>
      </dgm:t>
    </dgm:pt>
    <dgm:pt modelId="{67667635-3FEF-4A7C-8FFE-BAC5E1F98EE8}" type="sibTrans" cxnId="{862E5AB1-AC9B-4E9C-A2BC-E8D1151C7CAB}">
      <dgm:prSet/>
      <dgm:spPr/>
      <dgm:t>
        <a:bodyPr/>
        <a:lstStyle/>
        <a:p>
          <a:endParaRPr lang="ru-RU"/>
        </a:p>
      </dgm:t>
    </dgm:pt>
    <dgm:pt modelId="{80A4979E-583D-485B-84FA-E2BC7FDFDF8E}">
      <dgm:prSet/>
      <dgm:spPr/>
      <dgm:t>
        <a:bodyPr/>
        <a:lstStyle/>
        <a:p>
          <a:r>
            <a:rPr lang="ru-RU" b="0" i="0"/>
            <a:t>Скорость закрытия историй</a:t>
          </a:r>
          <a:endParaRPr lang="ru-RU"/>
        </a:p>
      </dgm:t>
    </dgm:pt>
    <dgm:pt modelId="{7DA52175-482C-4E3B-9D2A-A1E13B270CF4}" type="parTrans" cxnId="{F3BF4935-AD07-4E13-A453-B681A1E669C8}">
      <dgm:prSet/>
      <dgm:spPr/>
      <dgm:t>
        <a:bodyPr/>
        <a:lstStyle/>
        <a:p>
          <a:endParaRPr lang="ru-RU"/>
        </a:p>
      </dgm:t>
    </dgm:pt>
    <dgm:pt modelId="{16C92076-F073-486A-A722-3E2F6960B789}" type="sibTrans" cxnId="{F3BF4935-AD07-4E13-A453-B681A1E669C8}">
      <dgm:prSet/>
      <dgm:spPr/>
      <dgm:t>
        <a:bodyPr/>
        <a:lstStyle/>
        <a:p>
          <a:endParaRPr lang="ru-RU"/>
        </a:p>
      </dgm:t>
    </dgm:pt>
    <dgm:pt modelId="{F9BD0A1A-44D5-44CD-9B2D-F6A171F6DD54}" type="pres">
      <dgm:prSet presAssocID="{6B96CB5B-4EFE-4EAC-A7C4-0743A5080602}" presName="diagram" presStyleCnt="0">
        <dgm:presLayoutVars>
          <dgm:dir/>
          <dgm:resizeHandles val="exact"/>
        </dgm:presLayoutVars>
      </dgm:prSet>
      <dgm:spPr/>
    </dgm:pt>
    <dgm:pt modelId="{7DD941F1-05B5-4382-866B-BB812897795F}" type="pres">
      <dgm:prSet presAssocID="{235E9E8E-3044-4F5D-A950-B62498DACE33}" presName="node" presStyleLbl="node1" presStyleIdx="0" presStyleCnt="13">
        <dgm:presLayoutVars>
          <dgm:bulletEnabled val="1"/>
        </dgm:presLayoutVars>
      </dgm:prSet>
      <dgm:spPr/>
    </dgm:pt>
    <dgm:pt modelId="{55FE8B74-1DC4-4A15-9A5C-96F34BA39E1F}" type="pres">
      <dgm:prSet presAssocID="{9B8B6162-F060-4A34-B370-9741C9E27920}" presName="sibTrans" presStyleCnt="0"/>
      <dgm:spPr/>
    </dgm:pt>
    <dgm:pt modelId="{D9FE8CFE-AFB7-4453-9471-A3527308F4F9}" type="pres">
      <dgm:prSet presAssocID="{62BF6423-3035-40E1-8FF5-FF0FA4E58B71}" presName="node" presStyleLbl="node1" presStyleIdx="1" presStyleCnt="13">
        <dgm:presLayoutVars>
          <dgm:bulletEnabled val="1"/>
        </dgm:presLayoutVars>
      </dgm:prSet>
      <dgm:spPr/>
    </dgm:pt>
    <dgm:pt modelId="{508132FB-EA10-4569-9E23-EEFF77B1629E}" type="pres">
      <dgm:prSet presAssocID="{C7B64ABE-EC42-4D75-96E6-577F2F7836D3}" presName="sibTrans" presStyleCnt="0"/>
      <dgm:spPr/>
    </dgm:pt>
    <dgm:pt modelId="{C3337B5A-9ACB-45C8-9938-CBC6E9063C30}" type="pres">
      <dgm:prSet presAssocID="{D3CAC030-9766-40DE-AAC4-B5CB218916BE}" presName="node" presStyleLbl="node1" presStyleIdx="2" presStyleCnt="13">
        <dgm:presLayoutVars>
          <dgm:bulletEnabled val="1"/>
        </dgm:presLayoutVars>
      </dgm:prSet>
      <dgm:spPr/>
    </dgm:pt>
    <dgm:pt modelId="{2E036F67-E866-4B53-9AA5-257F32A78FF3}" type="pres">
      <dgm:prSet presAssocID="{4FA1328E-F1A4-4359-ABCA-3B46CC0767CB}" presName="sibTrans" presStyleCnt="0"/>
      <dgm:spPr/>
    </dgm:pt>
    <dgm:pt modelId="{931D93F3-5212-4132-84D6-1A7C876AB05C}" type="pres">
      <dgm:prSet presAssocID="{D971CC4F-FD6F-444C-87E0-704062496E39}" presName="node" presStyleLbl="node1" presStyleIdx="3" presStyleCnt="13">
        <dgm:presLayoutVars>
          <dgm:bulletEnabled val="1"/>
        </dgm:presLayoutVars>
      </dgm:prSet>
      <dgm:spPr/>
    </dgm:pt>
    <dgm:pt modelId="{39B64B96-7F4D-4BB9-B274-AEA16211A709}" type="pres">
      <dgm:prSet presAssocID="{80A0CA5A-994B-4396-846C-6C22406D2C43}" presName="sibTrans" presStyleCnt="0"/>
      <dgm:spPr/>
    </dgm:pt>
    <dgm:pt modelId="{9F508ECF-B36A-47B2-9551-DAB02C362B3E}" type="pres">
      <dgm:prSet presAssocID="{F1B497E2-FFFD-4AFC-A976-6AAA290EF8C5}" presName="node" presStyleLbl="node1" presStyleIdx="4" presStyleCnt="13">
        <dgm:presLayoutVars>
          <dgm:bulletEnabled val="1"/>
        </dgm:presLayoutVars>
      </dgm:prSet>
      <dgm:spPr/>
    </dgm:pt>
    <dgm:pt modelId="{59E23103-799E-4EE1-8FAC-ECD0AEE602F0}" type="pres">
      <dgm:prSet presAssocID="{F009DAAD-0DDA-4F95-8690-62F148B72E43}" presName="sibTrans" presStyleCnt="0"/>
      <dgm:spPr/>
    </dgm:pt>
    <dgm:pt modelId="{C7649FBC-5DD9-4244-B854-FE3ED22B3E50}" type="pres">
      <dgm:prSet presAssocID="{1982D9B5-498A-445D-87A7-AD89179F7D8A}" presName="node" presStyleLbl="node1" presStyleIdx="5" presStyleCnt="13">
        <dgm:presLayoutVars>
          <dgm:bulletEnabled val="1"/>
        </dgm:presLayoutVars>
      </dgm:prSet>
      <dgm:spPr/>
    </dgm:pt>
    <dgm:pt modelId="{98854F4E-EB8B-4EF9-8E03-8C61B71BA76E}" type="pres">
      <dgm:prSet presAssocID="{3BC9E9CD-A81B-424F-BBD7-8493166F6EBC}" presName="sibTrans" presStyleCnt="0"/>
      <dgm:spPr/>
    </dgm:pt>
    <dgm:pt modelId="{B1A7554D-42A7-4139-AE14-AAE31C789B10}" type="pres">
      <dgm:prSet presAssocID="{9E31513E-22D8-4865-BE06-7DBBC3F657BA}" presName="node" presStyleLbl="node1" presStyleIdx="6" presStyleCnt="13">
        <dgm:presLayoutVars>
          <dgm:bulletEnabled val="1"/>
        </dgm:presLayoutVars>
      </dgm:prSet>
      <dgm:spPr/>
    </dgm:pt>
    <dgm:pt modelId="{FD5F84D1-6E66-481D-8000-CB6A86D40888}" type="pres">
      <dgm:prSet presAssocID="{EB95711C-C0DD-47B4-A70C-91C686B7764E}" presName="sibTrans" presStyleCnt="0"/>
      <dgm:spPr/>
    </dgm:pt>
    <dgm:pt modelId="{DAB9C7CA-8765-4BD0-B58E-375F944C7877}" type="pres">
      <dgm:prSet presAssocID="{87A58C3F-7803-49A8-913A-A25BD34779A2}" presName="node" presStyleLbl="node1" presStyleIdx="7" presStyleCnt="13">
        <dgm:presLayoutVars>
          <dgm:bulletEnabled val="1"/>
        </dgm:presLayoutVars>
      </dgm:prSet>
      <dgm:spPr/>
    </dgm:pt>
    <dgm:pt modelId="{4E6246FF-D5BC-4F4B-83B4-B985AE8939D6}" type="pres">
      <dgm:prSet presAssocID="{11A029E9-DD04-4FF1-BB8B-850FEA866648}" presName="sibTrans" presStyleCnt="0"/>
      <dgm:spPr/>
    </dgm:pt>
    <dgm:pt modelId="{64DABBFE-A3BB-4103-B43D-1D2CB79F4381}" type="pres">
      <dgm:prSet presAssocID="{854477AF-9D8A-4216-9161-8316AC530151}" presName="node" presStyleLbl="node1" presStyleIdx="8" presStyleCnt="13">
        <dgm:presLayoutVars>
          <dgm:bulletEnabled val="1"/>
        </dgm:presLayoutVars>
      </dgm:prSet>
      <dgm:spPr/>
    </dgm:pt>
    <dgm:pt modelId="{C74574F1-57CE-4D4A-8038-20C6039EA6E4}" type="pres">
      <dgm:prSet presAssocID="{AC9FA0B4-CCE2-4E48-9D43-2649D170C535}" presName="sibTrans" presStyleCnt="0"/>
      <dgm:spPr/>
    </dgm:pt>
    <dgm:pt modelId="{AD142A1B-97E6-47B4-80A2-A60307498440}" type="pres">
      <dgm:prSet presAssocID="{DC170F69-B9C2-4621-A194-A9559D8B6229}" presName="node" presStyleLbl="node1" presStyleIdx="9" presStyleCnt="13">
        <dgm:presLayoutVars>
          <dgm:bulletEnabled val="1"/>
        </dgm:presLayoutVars>
      </dgm:prSet>
      <dgm:spPr/>
    </dgm:pt>
    <dgm:pt modelId="{FF8234E9-20C9-4182-9458-1E957693FCC7}" type="pres">
      <dgm:prSet presAssocID="{49DEDE5A-2C85-42E5-8E19-B550B7D6AB72}" presName="sibTrans" presStyleCnt="0"/>
      <dgm:spPr/>
    </dgm:pt>
    <dgm:pt modelId="{07F4621E-67EE-4D4C-AB64-53C56E882CD9}" type="pres">
      <dgm:prSet presAssocID="{83AD8E69-E5D2-4EDF-B3A5-46C7F5B170EB}" presName="node" presStyleLbl="node1" presStyleIdx="10" presStyleCnt="13">
        <dgm:presLayoutVars>
          <dgm:bulletEnabled val="1"/>
        </dgm:presLayoutVars>
      </dgm:prSet>
      <dgm:spPr/>
    </dgm:pt>
    <dgm:pt modelId="{ED479CB7-4C91-4A93-A079-60393D71F059}" type="pres">
      <dgm:prSet presAssocID="{426A5E8C-0BC9-4216-9A2D-11A48DB5B300}" presName="sibTrans" presStyleCnt="0"/>
      <dgm:spPr/>
    </dgm:pt>
    <dgm:pt modelId="{CBA2A749-5F09-45CD-A4F8-BD876F48763A}" type="pres">
      <dgm:prSet presAssocID="{2C4FF02A-1AA0-4758-BD33-B7C9C4DEFDAD}" presName="node" presStyleLbl="node1" presStyleIdx="11" presStyleCnt="13">
        <dgm:presLayoutVars>
          <dgm:bulletEnabled val="1"/>
        </dgm:presLayoutVars>
      </dgm:prSet>
      <dgm:spPr/>
    </dgm:pt>
    <dgm:pt modelId="{F2F3763C-492C-48D7-8141-4F1307907389}" type="pres">
      <dgm:prSet presAssocID="{67667635-3FEF-4A7C-8FFE-BAC5E1F98EE8}" presName="sibTrans" presStyleCnt="0"/>
      <dgm:spPr/>
    </dgm:pt>
    <dgm:pt modelId="{476CC563-C8D2-4A83-8043-3910988CB13F}" type="pres">
      <dgm:prSet presAssocID="{80A4979E-583D-485B-84FA-E2BC7FDFDF8E}" presName="node" presStyleLbl="node1" presStyleIdx="12" presStyleCnt="13">
        <dgm:presLayoutVars>
          <dgm:bulletEnabled val="1"/>
        </dgm:presLayoutVars>
      </dgm:prSet>
      <dgm:spPr/>
    </dgm:pt>
  </dgm:ptLst>
  <dgm:cxnLst>
    <dgm:cxn modelId="{186A7B03-79C4-4D6D-9238-5DA66A505150}" srcId="{6B96CB5B-4EFE-4EAC-A7C4-0743A5080602}" destId="{D971CC4F-FD6F-444C-87E0-704062496E39}" srcOrd="3" destOrd="0" parTransId="{28C2E609-FFB3-4681-84D3-C773F96E101D}" sibTransId="{80A0CA5A-994B-4396-846C-6C22406D2C43}"/>
    <dgm:cxn modelId="{D834AE09-CCD7-4682-9485-80FABDE38F8F}" type="presOf" srcId="{62BF6423-3035-40E1-8FF5-FF0FA4E58B71}" destId="{D9FE8CFE-AFB7-4453-9471-A3527308F4F9}" srcOrd="0" destOrd="0" presId="urn:microsoft.com/office/officeart/2005/8/layout/default"/>
    <dgm:cxn modelId="{0679DA14-E0DC-4150-80E1-83BA864F8FF8}" type="presOf" srcId="{83AD8E69-E5D2-4EDF-B3A5-46C7F5B170EB}" destId="{07F4621E-67EE-4D4C-AB64-53C56E882CD9}" srcOrd="0" destOrd="0" presId="urn:microsoft.com/office/officeart/2005/8/layout/default"/>
    <dgm:cxn modelId="{084A7C18-D332-469E-A4A5-917F0BA91A98}" type="presOf" srcId="{D971CC4F-FD6F-444C-87E0-704062496E39}" destId="{931D93F3-5212-4132-84D6-1A7C876AB05C}" srcOrd="0" destOrd="0" presId="urn:microsoft.com/office/officeart/2005/8/layout/default"/>
    <dgm:cxn modelId="{22310519-C767-48BA-A88C-EA4A8CD49ABC}" srcId="{6B96CB5B-4EFE-4EAC-A7C4-0743A5080602}" destId="{D3CAC030-9766-40DE-AAC4-B5CB218916BE}" srcOrd="2" destOrd="0" parTransId="{1843A848-E3C0-4FC9-A2A8-F46DC12308F1}" sibTransId="{4FA1328E-F1A4-4359-ABCA-3B46CC0767CB}"/>
    <dgm:cxn modelId="{AAA0042C-1710-4EDB-9B32-E3A94D7DF005}" srcId="{6B96CB5B-4EFE-4EAC-A7C4-0743A5080602}" destId="{235E9E8E-3044-4F5D-A950-B62498DACE33}" srcOrd="0" destOrd="0" parTransId="{F8F2E913-8EAF-4503-8A1D-6E96E6AFE35C}" sibTransId="{9B8B6162-F060-4A34-B370-9741C9E27920}"/>
    <dgm:cxn modelId="{F3BF4935-AD07-4E13-A453-B681A1E669C8}" srcId="{6B96CB5B-4EFE-4EAC-A7C4-0743A5080602}" destId="{80A4979E-583D-485B-84FA-E2BC7FDFDF8E}" srcOrd="12" destOrd="0" parTransId="{7DA52175-482C-4E3B-9D2A-A1E13B270CF4}" sibTransId="{16C92076-F073-486A-A722-3E2F6960B789}"/>
    <dgm:cxn modelId="{7AA3BC38-A2A4-44AD-A987-5751977306AE}" srcId="{6B96CB5B-4EFE-4EAC-A7C4-0743A5080602}" destId="{854477AF-9D8A-4216-9161-8316AC530151}" srcOrd="8" destOrd="0" parTransId="{4F9C8993-1BFD-4243-8953-729F0246FCC6}" sibTransId="{AC9FA0B4-CCE2-4E48-9D43-2649D170C535}"/>
    <dgm:cxn modelId="{78D1243E-5003-426F-98B0-13BD345BEAFD}" type="presOf" srcId="{1982D9B5-498A-445D-87A7-AD89179F7D8A}" destId="{C7649FBC-5DD9-4244-B854-FE3ED22B3E50}" srcOrd="0" destOrd="0" presId="urn:microsoft.com/office/officeart/2005/8/layout/default"/>
    <dgm:cxn modelId="{6CA90B59-41B4-4F49-AA8C-D341B46BBBBD}" type="presOf" srcId="{2C4FF02A-1AA0-4758-BD33-B7C9C4DEFDAD}" destId="{CBA2A749-5F09-45CD-A4F8-BD876F48763A}" srcOrd="0" destOrd="0" presId="urn:microsoft.com/office/officeart/2005/8/layout/default"/>
    <dgm:cxn modelId="{A231DF7B-9468-4DC9-8EFA-E83037E0BAA2}" srcId="{6B96CB5B-4EFE-4EAC-A7C4-0743A5080602}" destId="{DC170F69-B9C2-4621-A194-A9559D8B6229}" srcOrd="9" destOrd="0" parTransId="{B755E7B6-2C66-4260-8349-87CFAC8D64CF}" sibTransId="{49DEDE5A-2C85-42E5-8E19-B550B7D6AB72}"/>
    <dgm:cxn modelId="{F6DD1E7C-FFB7-47C5-BCF4-28EC23CA0289}" type="presOf" srcId="{F1B497E2-FFFD-4AFC-A976-6AAA290EF8C5}" destId="{9F508ECF-B36A-47B2-9551-DAB02C362B3E}" srcOrd="0" destOrd="0" presId="urn:microsoft.com/office/officeart/2005/8/layout/default"/>
    <dgm:cxn modelId="{83763091-FA57-4BE8-B7F8-C2B9D5314D54}" type="presOf" srcId="{DC170F69-B9C2-4621-A194-A9559D8B6229}" destId="{AD142A1B-97E6-47B4-80A2-A60307498440}" srcOrd="0" destOrd="0" presId="urn:microsoft.com/office/officeart/2005/8/layout/default"/>
    <dgm:cxn modelId="{A43A61A2-F31C-4709-90C0-2827216BD77E}" type="presOf" srcId="{235E9E8E-3044-4F5D-A950-B62498DACE33}" destId="{7DD941F1-05B5-4382-866B-BB812897795F}" srcOrd="0" destOrd="0" presId="urn:microsoft.com/office/officeart/2005/8/layout/default"/>
    <dgm:cxn modelId="{1ABDD6A7-1349-4869-B62C-CF5ABA23EC52}" srcId="{6B96CB5B-4EFE-4EAC-A7C4-0743A5080602}" destId="{62BF6423-3035-40E1-8FF5-FF0FA4E58B71}" srcOrd="1" destOrd="0" parTransId="{FBEB2F20-FD7E-4305-BD46-2D087E1AEF05}" sibTransId="{C7B64ABE-EC42-4D75-96E6-577F2F7836D3}"/>
    <dgm:cxn modelId="{121D27A8-330B-48C2-8A2F-9DAC707A7627}" srcId="{6B96CB5B-4EFE-4EAC-A7C4-0743A5080602}" destId="{87A58C3F-7803-49A8-913A-A25BD34779A2}" srcOrd="7" destOrd="0" parTransId="{5C45EE40-4A5A-4326-B8A8-2B2EA66272E2}" sibTransId="{11A029E9-DD04-4FF1-BB8B-850FEA866648}"/>
    <dgm:cxn modelId="{C582F6B0-0AF3-413A-9D69-25A461C23C53}" srcId="{6B96CB5B-4EFE-4EAC-A7C4-0743A5080602}" destId="{F1B497E2-FFFD-4AFC-A976-6AAA290EF8C5}" srcOrd="4" destOrd="0" parTransId="{F977049A-1502-4C5C-AA53-BB63E26550C0}" sibTransId="{F009DAAD-0DDA-4F95-8690-62F148B72E43}"/>
    <dgm:cxn modelId="{862E5AB1-AC9B-4E9C-A2BC-E8D1151C7CAB}" srcId="{6B96CB5B-4EFE-4EAC-A7C4-0743A5080602}" destId="{2C4FF02A-1AA0-4758-BD33-B7C9C4DEFDAD}" srcOrd="11" destOrd="0" parTransId="{3F149EE3-6F2E-40B8-8CA7-06CB1C628836}" sibTransId="{67667635-3FEF-4A7C-8FFE-BAC5E1F98EE8}"/>
    <dgm:cxn modelId="{28A1EAB3-DA05-406D-83B8-FD00E2491F94}" type="presOf" srcId="{9E31513E-22D8-4865-BE06-7DBBC3F657BA}" destId="{B1A7554D-42A7-4139-AE14-AAE31C789B10}" srcOrd="0" destOrd="0" presId="urn:microsoft.com/office/officeart/2005/8/layout/default"/>
    <dgm:cxn modelId="{F87574B4-A39A-4F97-ACE0-9500BA76624D}" type="presOf" srcId="{87A58C3F-7803-49A8-913A-A25BD34779A2}" destId="{DAB9C7CA-8765-4BD0-B58E-375F944C7877}" srcOrd="0" destOrd="0" presId="urn:microsoft.com/office/officeart/2005/8/layout/default"/>
    <dgm:cxn modelId="{B36717C8-50E9-4330-B076-E1079ACAD94A}" srcId="{6B96CB5B-4EFE-4EAC-A7C4-0743A5080602}" destId="{9E31513E-22D8-4865-BE06-7DBBC3F657BA}" srcOrd="6" destOrd="0" parTransId="{DF9E8727-507F-484D-81C4-D45533B50262}" sibTransId="{EB95711C-C0DD-47B4-A70C-91C686B7764E}"/>
    <dgm:cxn modelId="{2B08ADCB-AFC1-47BB-8A8F-9AC65587DCDB}" type="presOf" srcId="{6B96CB5B-4EFE-4EAC-A7C4-0743A5080602}" destId="{F9BD0A1A-44D5-44CD-9B2D-F6A171F6DD54}" srcOrd="0" destOrd="0" presId="urn:microsoft.com/office/officeart/2005/8/layout/default"/>
    <dgm:cxn modelId="{14C1F9CE-7F0D-4623-9002-56433F4E2D9B}" srcId="{6B96CB5B-4EFE-4EAC-A7C4-0743A5080602}" destId="{1982D9B5-498A-445D-87A7-AD89179F7D8A}" srcOrd="5" destOrd="0" parTransId="{8264962D-7FB4-422B-AF69-81DA729A1AED}" sibTransId="{3BC9E9CD-A81B-424F-BBD7-8493166F6EBC}"/>
    <dgm:cxn modelId="{746372DE-98F5-47FF-95F7-422F1E41D586}" srcId="{6B96CB5B-4EFE-4EAC-A7C4-0743A5080602}" destId="{83AD8E69-E5D2-4EDF-B3A5-46C7F5B170EB}" srcOrd="10" destOrd="0" parTransId="{B620715A-B927-47F4-A578-F84F89959BC5}" sibTransId="{426A5E8C-0BC9-4216-9A2D-11A48DB5B300}"/>
    <dgm:cxn modelId="{3C9E6DE9-5521-4CD8-9186-C75973FC4A62}" type="presOf" srcId="{854477AF-9D8A-4216-9161-8316AC530151}" destId="{64DABBFE-A3BB-4103-B43D-1D2CB79F4381}" srcOrd="0" destOrd="0" presId="urn:microsoft.com/office/officeart/2005/8/layout/default"/>
    <dgm:cxn modelId="{FFEDF0F5-C311-44B6-9EBD-4520D33C1F9F}" type="presOf" srcId="{D3CAC030-9766-40DE-AAC4-B5CB218916BE}" destId="{C3337B5A-9ACB-45C8-9938-CBC6E9063C30}" srcOrd="0" destOrd="0" presId="urn:microsoft.com/office/officeart/2005/8/layout/default"/>
    <dgm:cxn modelId="{79E1C3F6-3DF1-460E-B2DB-521F92BDABD8}" type="presOf" srcId="{80A4979E-583D-485B-84FA-E2BC7FDFDF8E}" destId="{476CC563-C8D2-4A83-8043-3910988CB13F}" srcOrd="0" destOrd="0" presId="urn:microsoft.com/office/officeart/2005/8/layout/default"/>
    <dgm:cxn modelId="{F2559682-8293-4441-A83A-2D3B291ACA4A}" type="presParOf" srcId="{F9BD0A1A-44D5-44CD-9B2D-F6A171F6DD54}" destId="{7DD941F1-05B5-4382-866B-BB812897795F}" srcOrd="0" destOrd="0" presId="urn:microsoft.com/office/officeart/2005/8/layout/default"/>
    <dgm:cxn modelId="{4ACF5268-F3FD-4D64-A847-72DB4D434536}" type="presParOf" srcId="{F9BD0A1A-44D5-44CD-9B2D-F6A171F6DD54}" destId="{55FE8B74-1DC4-4A15-9A5C-96F34BA39E1F}" srcOrd="1" destOrd="0" presId="urn:microsoft.com/office/officeart/2005/8/layout/default"/>
    <dgm:cxn modelId="{53B94C4F-F1FD-4BA9-A4F4-EDDB17177C6D}" type="presParOf" srcId="{F9BD0A1A-44D5-44CD-9B2D-F6A171F6DD54}" destId="{D9FE8CFE-AFB7-4453-9471-A3527308F4F9}" srcOrd="2" destOrd="0" presId="urn:microsoft.com/office/officeart/2005/8/layout/default"/>
    <dgm:cxn modelId="{1F952D25-3774-43FC-9FB5-464DC96A58AD}" type="presParOf" srcId="{F9BD0A1A-44D5-44CD-9B2D-F6A171F6DD54}" destId="{508132FB-EA10-4569-9E23-EEFF77B1629E}" srcOrd="3" destOrd="0" presId="urn:microsoft.com/office/officeart/2005/8/layout/default"/>
    <dgm:cxn modelId="{FF5C9A36-2BFF-454B-85C5-D43E6908C6B9}" type="presParOf" srcId="{F9BD0A1A-44D5-44CD-9B2D-F6A171F6DD54}" destId="{C3337B5A-9ACB-45C8-9938-CBC6E9063C30}" srcOrd="4" destOrd="0" presId="urn:microsoft.com/office/officeart/2005/8/layout/default"/>
    <dgm:cxn modelId="{D4C25A10-18A8-4D63-A377-6BEE68D24DD4}" type="presParOf" srcId="{F9BD0A1A-44D5-44CD-9B2D-F6A171F6DD54}" destId="{2E036F67-E866-4B53-9AA5-257F32A78FF3}" srcOrd="5" destOrd="0" presId="urn:microsoft.com/office/officeart/2005/8/layout/default"/>
    <dgm:cxn modelId="{E2085CEB-D2C0-495A-81BB-DBD40359B4CB}" type="presParOf" srcId="{F9BD0A1A-44D5-44CD-9B2D-F6A171F6DD54}" destId="{931D93F3-5212-4132-84D6-1A7C876AB05C}" srcOrd="6" destOrd="0" presId="urn:microsoft.com/office/officeart/2005/8/layout/default"/>
    <dgm:cxn modelId="{E23DC405-DFB1-46C8-9068-C89287A17D35}" type="presParOf" srcId="{F9BD0A1A-44D5-44CD-9B2D-F6A171F6DD54}" destId="{39B64B96-7F4D-4BB9-B274-AEA16211A709}" srcOrd="7" destOrd="0" presId="urn:microsoft.com/office/officeart/2005/8/layout/default"/>
    <dgm:cxn modelId="{30AA88AF-2115-4AEB-BCC4-28C1DD325F6B}" type="presParOf" srcId="{F9BD0A1A-44D5-44CD-9B2D-F6A171F6DD54}" destId="{9F508ECF-B36A-47B2-9551-DAB02C362B3E}" srcOrd="8" destOrd="0" presId="urn:microsoft.com/office/officeart/2005/8/layout/default"/>
    <dgm:cxn modelId="{1E2B1586-FA1C-43AD-9A01-C20B832CCBA4}" type="presParOf" srcId="{F9BD0A1A-44D5-44CD-9B2D-F6A171F6DD54}" destId="{59E23103-799E-4EE1-8FAC-ECD0AEE602F0}" srcOrd="9" destOrd="0" presId="urn:microsoft.com/office/officeart/2005/8/layout/default"/>
    <dgm:cxn modelId="{0FD851F0-ECE4-4D1D-AAD6-E66108DA23F0}" type="presParOf" srcId="{F9BD0A1A-44D5-44CD-9B2D-F6A171F6DD54}" destId="{C7649FBC-5DD9-4244-B854-FE3ED22B3E50}" srcOrd="10" destOrd="0" presId="urn:microsoft.com/office/officeart/2005/8/layout/default"/>
    <dgm:cxn modelId="{94184053-C4A3-4E5F-BDBC-E2C18BF59E68}" type="presParOf" srcId="{F9BD0A1A-44D5-44CD-9B2D-F6A171F6DD54}" destId="{98854F4E-EB8B-4EF9-8E03-8C61B71BA76E}" srcOrd="11" destOrd="0" presId="urn:microsoft.com/office/officeart/2005/8/layout/default"/>
    <dgm:cxn modelId="{DBF50E00-1936-4A8E-8AEE-D29BAB127E01}" type="presParOf" srcId="{F9BD0A1A-44D5-44CD-9B2D-F6A171F6DD54}" destId="{B1A7554D-42A7-4139-AE14-AAE31C789B10}" srcOrd="12" destOrd="0" presId="urn:microsoft.com/office/officeart/2005/8/layout/default"/>
    <dgm:cxn modelId="{D6D9D61A-7295-47E6-83FE-9B316B600B6B}" type="presParOf" srcId="{F9BD0A1A-44D5-44CD-9B2D-F6A171F6DD54}" destId="{FD5F84D1-6E66-481D-8000-CB6A86D40888}" srcOrd="13" destOrd="0" presId="urn:microsoft.com/office/officeart/2005/8/layout/default"/>
    <dgm:cxn modelId="{EF849296-D5AA-43A9-9901-9C3209485DAE}" type="presParOf" srcId="{F9BD0A1A-44D5-44CD-9B2D-F6A171F6DD54}" destId="{DAB9C7CA-8765-4BD0-B58E-375F944C7877}" srcOrd="14" destOrd="0" presId="urn:microsoft.com/office/officeart/2005/8/layout/default"/>
    <dgm:cxn modelId="{955F5D87-1CF6-46DB-9DEC-8E81A314532E}" type="presParOf" srcId="{F9BD0A1A-44D5-44CD-9B2D-F6A171F6DD54}" destId="{4E6246FF-D5BC-4F4B-83B4-B985AE8939D6}" srcOrd="15" destOrd="0" presId="urn:microsoft.com/office/officeart/2005/8/layout/default"/>
    <dgm:cxn modelId="{2FFDA016-DB8B-4A7B-A67D-4514A7FCAD4C}" type="presParOf" srcId="{F9BD0A1A-44D5-44CD-9B2D-F6A171F6DD54}" destId="{64DABBFE-A3BB-4103-B43D-1D2CB79F4381}" srcOrd="16" destOrd="0" presId="urn:microsoft.com/office/officeart/2005/8/layout/default"/>
    <dgm:cxn modelId="{844BB89A-1051-4BCC-BFE5-93202A655246}" type="presParOf" srcId="{F9BD0A1A-44D5-44CD-9B2D-F6A171F6DD54}" destId="{C74574F1-57CE-4D4A-8038-20C6039EA6E4}" srcOrd="17" destOrd="0" presId="urn:microsoft.com/office/officeart/2005/8/layout/default"/>
    <dgm:cxn modelId="{6ABBAD5B-0AE3-44E0-A73E-E663F445A020}" type="presParOf" srcId="{F9BD0A1A-44D5-44CD-9B2D-F6A171F6DD54}" destId="{AD142A1B-97E6-47B4-80A2-A60307498440}" srcOrd="18" destOrd="0" presId="urn:microsoft.com/office/officeart/2005/8/layout/default"/>
    <dgm:cxn modelId="{5DA042E3-BE2F-4A8F-8C6E-6CCE8948AFB1}" type="presParOf" srcId="{F9BD0A1A-44D5-44CD-9B2D-F6A171F6DD54}" destId="{FF8234E9-20C9-4182-9458-1E957693FCC7}" srcOrd="19" destOrd="0" presId="urn:microsoft.com/office/officeart/2005/8/layout/default"/>
    <dgm:cxn modelId="{A0BE5F99-D81E-49D4-8FF9-108AB84F930C}" type="presParOf" srcId="{F9BD0A1A-44D5-44CD-9B2D-F6A171F6DD54}" destId="{07F4621E-67EE-4D4C-AB64-53C56E882CD9}" srcOrd="20" destOrd="0" presId="urn:microsoft.com/office/officeart/2005/8/layout/default"/>
    <dgm:cxn modelId="{4727A671-483A-49FB-9D1C-84E2E74EBCC4}" type="presParOf" srcId="{F9BD0A1A-44D5-44CD-9B2D-F6A171F6DD54}" destId="{ED479CB7-4C91-4A93-A079-60393D71F059}" srcOrd="21" destOrd="0" presId="urn:microsoft.com/office/officeart/2005/8/layout/default"/>
    <dgm:cxn modelId="{CD60D51C-B60C-4939-88DF-CB7E5F2F55D8}" type="presParOf" srcId="{F9BD0A1A-44D5-44CD-9B2D-F6A171F6DD54}" destId="{CBA2A749-5F09-45CD-A4F8-BD876F48763A}" srcOrd="22" destOrd="0" presId="urn:microsoft.com/office/officeart/2005/8/layout/default"/>
    <dgm:cxn modelId="{1751E3BF-6DB8-4E16-811F-888139AC9CFF}" type="presParOf" srcId="{F9BD0A1A-44D5-44CD-9B2D-F6A171F6DD54}" destId="{F2F3763C-492C-48D7-8141-4F1307907389}" srcOrd="23" destOrd="0" presId="urn:microsoft.com/office/officeart/2005/8/layout/default"/>
    <dgm:cxn modelId="{82F03735-DD42-41D6-90AB-8ECF473603E5}" type="presParOf" srcId="{F9BD0A1A-44D5-44CD-9B2D-F6A171F6DD54}" destId="{476CC563-C8D2-4A83-8043-3910988CB13F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6A9322-3725-4B94-B73A-0AFC41519758}" type="doc">
      <dgm:prSet loTypeId="urn:microsoft.com/office/officeart/2005/8/layout/matrix3" loCatId="matrix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6FA85073-6080-4BF9-84C5-49231C952AAD}">
      <dgm:prSet/>
      <dgm:spPr/>
      <dgm:t>
        <a:bodyPr/>
        <a:lstStyle/>
        <a:p>
          <a:r>
            <a:rPr lang="ru-RU" b="0" i="0" dirty="0"/>
            <a:t>Относительность вычисления</a:t>
          </a:r>
          <a:endParaRPr lang="ru-RU" dirty="0"/>
        </a:p>
      </dgm:t>
    </dgm:pt>
    <dgm:pt modelId="{8BA0347E-D264-47D5-925A-5005A4251943}" type="parTrans" cxnId="{2A3D15FF-0DE6-444C-8553-E0707DC22D72}">
      <dgm:prSet/>
      <dgm:spPr/>
      <dgm:t>
        <a:bodyPr/>
        <a:lstStyle/>
        <a:p>
          <a:endParaRPr lang="ru-RU"/>
        </a:p>
      </dgm:t>
    </dgm:pt>
    <dgm:pt modelId="{EB202749-85C3-4169-ADB2-29525AA419EB}" type="sibTrans" cxnId="{2A3D15FF-0DE6-444C-8553-E0707DC22D72}">
      <dgm:prSet/>
      <dgm:spPr/>
      <dgm:t>
        <a:bodyPr/>
        <a:lstStyle/>
        <a:p>
          <a:endParaRPr lang="ru-RU"/>
        </a:p>
      </dgm:t>
    </dgm:pt>
    <dgm:pt modelId="{9EA9AB4B-766A-4511-A68F-E0FA505F44B7}">
      <dgm:prSet/>
      <dgm:spPr/>
      <dgm:t>
        <a:bodyPr/>
        <a:lstStyle/>
        <a:p>
          <a:r>
            <a:rPr lang="ru-RU" b="0" i="0"/>
            <a:t>Сопоставимость с другими данными</a:t>
          </a:r>
          <a:endParaRPr lang="ru-RU"/>
        </a:p>
      </dgm:t>
    </dgm:pt>
    <dgm:pt modelId="{87818EE1-F6DA-4E67-8A4D-BD3EA76E79AA}" type="parTrans" cxnId="{A36F492A-84D1-48F7-836A-BA8074DB3B1D}">
      <dgm:prSet/>
      <dgm:spPr/>
      <dgm:t>
        <a:bodyPr/>
        <a:lstStyle/>
        <a:p>
          <a:endParaRPr lang="ru-RU"/>
        </a:p>
      </dgm:t>
    </dgm:pt>
    <dgm:pt modelId="{FCB2437D-53E2-4F2F-BD64-D3C6DAA13764}" type="sibTrans" cxnId="{A36F492A-84D1-48F7-836A-BA8074DB3B1D}">
      <dgm:prSet/>
      <dgm:spPr/>
      <dgm:t>
        <a:bodyPr/>
        <a:lstStyle/>
        <a:p>
          <a:endParaRPr lang="ru-RU"/>
        </a:p>
      </dgm:t>
    </dgm:pt>
    <dgm:pt modelId="{0E28F2CE-71D0-458F-AC14-357ABBCB2DCB}">
      <dgm:prSet/>
      <dgm:spPr/>
      <dgm:t>
        <a:bodyPr/>
        <a:lstStyle/>
        <a:p>
          <a:r>
            <a:rPr lang="ru-RU" b="0" i="0"/>
            <a:t>Простота вычислений</a:t>
          </a:r>
          <a:endParaRPr lang="ru-RU"/>
        </a:p>
      </dgm:t>
    </dgm:pt>
    <dgm:pt modelId="{1413E552-F3D8-4232-A0D1-4ADF0C9B3637}" type="parTrans" cxnId="{2275C468-0772-47AE-A314-BE9A8E954618}">
      <dgm:prSet/>
      <dgm:spPr/>
      <dgm:t>
        <a:bodyPr/>
        <a:lstStyle/>
        <a:p>
          <a:endParaRPr lang="ru-RU"/>
        </a:p>
      </dgm:t>
    </dgm:pt>
    <dgm:pt modelId="{1F2874C8-786F-42F1-990A-B88212FEED39}" type="sibTrans" cxnId="{2275C468-0772-47AE-A314-BE9A8E954618}">
      <dgm:prSet/>
      <dgm:spPr/>
      <dgm:t>
        <a:bodyPr/>
        <a:lstStyle/>
        <a:p>
          <a:endParaRPr lang="ru-RU"/>
        </a:p>
      </dgm:t>
    </dgm:pt>
    <dgm:pt modelId="{5F7C9ABA-4B0C-4EF3-95BE-9ECA79D600E8}">
      <dgm:prSet/>
      <dgm:spPr/>
      <dgm:t>
        <a:bodyPr/>
        <a:lstStyle/>
        <a:p>
          <a:r>
            <a:rPr lang="ru-RU" b="0" i="0"/>
            <a:t>Временное измерение</a:t>
          </a:r>
          <a:endParaRPr lang="ru-RU"/>
        </a:p>
      </dgm:t>
    </dgm:pt>
    <dgm:pt modelId="{093CE1B8-F7E9-4607-9E4C-E8432600A504}" type="parTrans" cxnId="{1C40731B-EAC2-4367-B432-00084AC140F0}">
      <dgm:prSet/>
      <dgm:spPr/>
      <dgm:t>
        <a:bodyPr/>
        <a:lstStyle/>
        <a:p>
          <a:endParaRPr lang="ru-RU"/>
        </a:p>
      </dgm:t>
    </dgm:pt>
    <dgm:pt modelId="{F953B605-3837-45DE-AE60-82F616C8F744}" type="sibTrans" cxnId="{1C40731B-EAC2-4367-B432-00084AC140F0}">
      <dgm:prSet/>
      <dgm:spPr/>
      <dgm:t>
        <a:bodyPr/>
        <a:lstStyle/>
        <a:p>
          <a:endParaRPr lang="ru-RU"/>
        </a:p>
      </dgm:t>
    </dgm:pt>
    <dgm:pt modelId="{4D2250E4-0735-491D-AA12-DD4281A057B4}" type="pres">
      <dgm:prSet presAssocID="{D16A9322-3725-4B94-B73A-0AFC41519758}" presName="matrix" presStyleCnt="0">
        <dgm:presLayoutVars>
          <dgm:chMax val="1"/>
          <dgm:dir/>
          <dgm:resizeHandles val="exact"/>
        </dgm:presLayoutVars>
      </dgm:prSet>
      <dgm:spPr/>
    </dgm:pt>
    <dgm:pt modelId="{F92388B9-E89D-4118-98BA-67DBA5AB92DB}" type="pres">
      <dgm:prSet presAssocID="{D16A9322-3725-4B94-B73A-0AFC41519758}" presName="diamond" presStyleLbl="bgShp" presStyleIdx="0" presStyleCnt="1"/>
      <dgm:spPr/>
    </dgm:pt>
    <dgm:pt modelId="{12AC5B0F-2053-4261-8104-FF4A5EC25385}" type="pres">
      <dgm:prSet presAssocID="{D16A9322-3725-4B94-B73A-0AFC4151975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30ED3F-3EED-41DC-8490-7B6DD170DCE4}" type="pres">
      <dgm:prSet presAssocID="{D16A9322-3725-4B94-B73A-0AFC4151975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CB87F4-B966-4D52-8D5F-3EC7015A781F}" type="pres">
      <dgm:prSet presAssocID="{D16A9322-3725-4B94-B73A-0AFC4151975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F0280D-827B-426B-9A3D-67EBB50D4D2F}" type="pres">
      <dgm:prSet presAssocID="{D16A9322-3725-4B94-B73A-0AFC4151975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257819-DBDC-4E1A-A097-C914E9B41A12}" type="presOf" srcId="{0E28F2CE-71D0-458F-AC14-357ABBCB2DCB}" destId="{DDCB87F4-B966-4D52-8D5F-3EC7015A781F}" srcOrd="0" destOrd="0" presId="urn:microsoft.com/office/officeart/2005/8/layout/matrix3"/>
    <dgm:cxn modelId="{1C40731B-EAC2-4367-B432-00084AC140F0}" srcId="{D16A9322-3725-4B94-B73A-0AFC41519758}" destId="{5F7C9ABA-4B0C-4EF3-95BE-9ECA79D600E8}" srcOrd="3" destOrd="0" parTransId="{093CE1B8-F7E9-4607-9E4C-E8432600A504}" sibTransId="{F953B605-3837-45DE-AE60-82F616C8F744}"/>
    <dgm:cxn modelId="{A36F492A-84D1-48F7-836A-BA8074DB3B1D}" srcId="{D16A9322-3725-4B94-B73A-0AFC41519758}" destId="{9EA9AB4B-766A-4511-A68F-E0FA505F44B7}" srcOrd="1" destOrd="0" parTransId="{87818EE1-F6DA-4E67-8A4D-BD3EA76E79AA}" sibTransId="{FCB2437D-53E2-4F2F-BD64-D3C6DAA13764}"/>
    <dgm:cxn modelId="{2275C468-0772-47AE-A314-BE9A8E954618}" srcId="{D16A9322-3725-4B94-B73A-0AFC41519758}" destId="{0E28F2CE-71D0-458F-AC14-357ABBCB2DCB}" srcOrd="2" destOrd="0" parTransId="{1413E552-F3D8-4232-A0D1-4ADF0C9B3637}" sibTransId="{1F2874C8-786F-42F1-990A-B88212FEED39}"/>
    <dgm:cxn modelId="{49C73050-967A-43C4-8611-1CFD1F30E955}" type="presOf" srcId="{9EA9AB4B-766A-4511-A68F-E0FA505F44B7}" destId="{F730ED3F-3EED-41DC-8490-7B6DD170DCE4}" srcOrd="0" destOrd="0" presId="urn:microsoft.com/office/officeart/2005/8/layout/matrix3"/>
    <dgm:cxn modelId="{7F9EBE78-384F-4A7D-8208-C07DD530BDCE}" type="presOf" srcId="{6FA85073-6080-4BF9-84C5-49231C952AAD}" destId="{12AC5B0F-2053-4261-8104-FF4A5EC25385}" srcOrd="0" destOrd="0" presId="urn:microsoft.com/office/officeart/2005/8/layout/matrix3"/>
    <dgm:cxn modelId="{CE3906A1-E48B-4DE6-AFB0-578AD45FC0D6}" type="presOf" srcId="{D16A9322-3725-4B94-B73A-0AFC41519758}" destId="{4D2250E4-0735-491D-AA12-DD4281A057B4}" srcOrd="0" destOrd="0" presId="urn:microsoft.com/office/officeart/2005/8/layout/matrix3"/>
    <dgm:cxn modelId="{9E86AEAD-96C2-47AD-BE0E-216064E8A65D}" type="presOf" srcId="{5F7C9ABA-4B0C-4EF3-95BE-9ECA79D600E8}" destId="{03F0280D-827B-426B-9A3D-67EBB50D4D2F}" srcOrd="0" destOrd="0" presId="urn:microsoft.com/office/officeart/2005/8/layout/matrix3"/>
    <dgm:cxn modelId="{2A3D15FF-0DE6-444C-8553-E0707DC22D72}" srcId="{D16A9322-3725-4B94-B73A-0AFC41519758}" destId="{6FA85073-6080-4BF9-84C5-49231C952AAD}" srcOrd="0" destOrd="0" parTransId="{8BA0347E-D264-47D5-925A-5005A4251943}" sibTransId="{EB202749-85C3-4169-ADB2-29525AA419EB}"/>
    <dgm:cxn modelId="{C2EE3675-4095-4D84-8F6C-DF59B368F6C8}" type="presParOf" srcId="{4D2250E4-0735-491D-AA12-DD4281A057B4}" destId="{F92388B9-E89D-4118-98BA-67DBA5AB92DB}" srcOrd="0" destOrd="0" presId="urn:microsoft.com/office/officeart/2005/8/layout/matrix3"/>
    <dgm:cxn modelId="{67152E09-A00A-4A38-97D9-50E3207F8D94}" type="presParOf" srcId="{4D2250E4-0735-491D-AA12-DD4281A057B4}" destId="{12AC5B0F-2053-4261-8104-FF4A5EC25385}" srcOrd="1" destOrd="0" presId="urn:microsoft.com/office/officeart/2005/8/layout/matrix3"/>
    <dgm:cxn modelId="{2C8633B9-B147-461E-8386-C9AB0AC5A41E}" type="presParOf" srcId="{4D2250E4-0735-491D-AA12-DD4281A057B4}" destId="{F730ED3F-3EED-41DC-8490-7B6DD170DCE4}" srcOrd="2" destOrd="0" presId="urn:microsoft.com/office/officeart/2005/8/layout/matrix3"/>
    <dgm:cxn modelId="{17832CA8-33C5-4C8A-B6A5-CC4730446023}" type="presParOf" srcId="{4D2250E4-0735-491D-AA12-DD4281A057B4}" destId="{DDCB87F4-B966-4D52-8D5F-3EC7015A781F}" srcOrd="3" destOrd="0" presId="urn:microsoft.com/office/officeart/2005/8/layout/matrix3"/>
    <dgm:cxn modelId="{CFDA86BB-3B41-4C79-A074-AB6AE7426523}" type="presParOf" srcId="{4D2250E4-0735-491D-AA12-DD4281A057B4}" destId="{03F0280D-827B-426B-9A3D-67EBB50D4D2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10319-9277-4366-B513-C9033FC5BA05}" type="doc">
      <dgm:prSet loTypeId="urn:microsoft.com/office/officeart/2005/8/layout/hList7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E3DDDBD7-31D6-43C4-B6F7-623E1D357123}">
      <dgm:prSet/>
      <dgm:spPr/>
      <dgm:t>
        <a:bodyPr/>
        <a:lstStyle/>
        <a:p>
          <a:r>
            <a:rPr lang="ru-RU" b="1" i="0"/>
            <a:t>Главный наш конкурент – мы сами в прошлом</a:t>
          </a:r>
          <a:endParaRPr lang="ru-RU"/>
        </a:p>
      </dgm:t>
    </dgm:pt>
    <dgm:pt modelId="{391AFC7C-D033-41A7-BDEA-7FC04897C723}" type="parTrans" cxnId="{4C4224A3-4D05-415C-8960-B407EFF6DA73}">
      <dgm:prSet/>
      <dgm:spPr/>
      <dgm:t>
        <a:bodyPr/>
        <a:lstStyle/>
        <a:p>
          <a:endParaRPr lang="ru-RU"/>
        </a:p>
      </dgm:t>
    </dgm:pt>
    <dgm:pt modelId="{01969FC0-527A-4A34-87C8-D8D32E01DF78}" type="sibTrans" cxnId="{4C4224A3-4D05-415C-8960-B407EFF6DA73}">
      <dgm:prSet/>
      <dgm:spPr/>
      <dgm:t>
        <a:bodyPr/>
        <a:lstStyle/>
        <a:p>
          <a:endParaRPr lang="ru-RU"/>
        </a:p>
      </dgm:t>
    </dgm:pt>
    <dgm:pt modelId="{3BFEE251-312A-410F-A190-67B5FD102C0B}">
      <dgm:prSet/>
      <dgm:spPr/>
      <dgm:t>
        <a:bodyPr/>
        <a:lstStyle/>
        <a:p>
          <a:r>
            <a:rPr lang="ru-RU" b="1" i="0" dirty="0"/>
            <a:t>Оценка доли на рынке</a:t>
          </a:r>
          <a:endParaRPr lang="ru-RU" dirty="0"/>
        </a:p>
      </dgm:t>
    </dgm:pt>
    <dgm:pt modelId="{07DDE74B-CB0A-49A0-8C01-5EB4E19FC3F1}" type="parTrans" cxnId="{200322BF-D1E9-4EBE-A45A-93A5BBB46A0D}">
      <dgm:prSet/>
      <dgm:spPr/>
      <dgm:t>
        <a:bodyPr/>
        <a:lstStyle/>
        <a:p>
          <a:endParaRPr lang="ru-RU"/>
        </a:p>
      </dgm:t>
    </dgm:pt>
    <dgm:pt modelId="{E1E5EA49-E89D-4E03-8DE3-2C6DFA8B1037}" type="sibTrans" cxnId="{200322BF-D1E9-4EBE-A45A-93A5BBB46A0D}">
      <dgm:prSet/>
      <dgm:spPr/>
      <dgm:t>
        <a:bodyPr/>
        <a:lstStyle/>
        <a:p>
          <a:endParaRPr lang="ru-RU"/>
        </a:p>
      </dgm:t>
    </dgm:pt>
    <dgm:pt modelId="{B178B652-05B7-49E5-A18A-14F5F175F836}">
      <dgm:prSet/>
      <dgm:spPr/>
      <dgm:t>
        <a:bodyPr/>
        <a:lstStyle/>
        <a:p>
          <a:r>
            <a:rPr lang="ru-RU" b="1" i="0"/>
            <a:t>Сравнение со средним рыночным</a:t>
          </a:r>
          <a:endParaRPr lang="ru-RU"/>
        </a:p>
      </dgm:t>
    </dgm:pt>
    <dgm:pt modelId="{1828A423-63CB-4FE1-A30E-92E53D04CC93}" type="parTrans" cxnId="{DF8ED458-263E-430C-9FB1-7B5A2E306CD3}">
      <dgm:prSet/>
      <dgm:spPr/>
      <dgm:t>
        <a:bodyPr/>
        <a:lstStyle/>
        <a:p>
          <a:endParaRPr lang="ru-RU"/>
        </a:p>
      </dgm:t>
    </dgm:pt>
    <dgm:pt modelId="{8377DD30-C765-42DA-AAC3-A9974BB787F9}" type="sibTrans" cxnId="{DF8ED458-263E-430C-9FB1-7B5A2E306CD3}">
      <dgm:prSet/>
      <dgm:spPr/>
      <dgm:t>
        <a:bodyPr/>
        <a:lstStyle/>
        <a:p>
          <a:endParaRPr lang="ru-RU"/>
        </a:p>
      </dgm:t>
    </dgm:pt>
    <dgm:pt modelId="{FC68B917-DAEB-46A9-B45C-833641173BFD}">
      <dgm:prSet/>
      <dgm:spPr/>
      <dgm:t>
        <a:bodyPr/>
        <a:lstStyle/>
        <a:p>
          <a:r>
            <a:rPr lang="ru-RU" b="1" i="0"/>
            <a:t>Сравнение с компаниями-аналогами</a:t>
          </a:r>
          <a:endParaRPr lang="ru-RU"/>
        </a:p>
      </dgm:t>
    </dgm:pt>
    <dgm:pt modelId="{15604AF1-C67C-43B5-8B44-6020463A8FEC}" type="parTrans" cxnId="{9732F5E5-F80D-4D50-BECD-C01C02BCEE9D}">
      <dgm:prSet/>
      <dgm:spPr/>
      <dgm:t>
        <a:bodyPr/>
        <a:lstStyle/>
        <a:p>
          <a:endParaRPr lang="ru-RU"/>
        </a:p>
      </dgm:t>
    </dgm:pt>
    <dgm:pt modelId="{F7F20420-ADC4-4B12-AA2E-241A8F9B5EF9}" type="sibTrans" cxnId="{9732F5E5-F80D-4D50-BECD-C01C02BCEE9D}">
      <dgm:prSet/>
      <dgm:spPr/>
      <dgm:t>
        <a:bodyPr/>
        <a:lstStyle/>
        <a:p>
          <a:endParaRPr lang="ru-RU"/>
        </a:p>
      </dgm:t>
    </dgm:pt>
    <dgm:pt modelId="{91E503CC-D83D-46B0-8159-1AD0FBD2D08D}" type="pres">
      <dgm:prSet presAssocID="{D5810319-9277-4366-B513-C9033FC5BA05}" presName="Name0" presStyleCnt="0">
        <dgm:presLayoutVars>
          <dgm:dir/>
          <dgm:resizeHandles val="exact"/>
        </dgm:presLayoutVars>
      </dgm:prSet>
      <dgm:spPr/>
    </dgm:pt>
    <dgm:pt modelId="{325A1F31-FC3E-4FC3-ADAF-2721F70E3AC6}" type="pres">
      <dgm:prSet presAssocID="{D5810319-9277-4366-B513-C9033FC5BA05}" presName="fgShape" presStyleLbl="fgShp" presStyleIdx="0" presStyleCnt="1"/>
      <dgm:spPr/>
    </dgm:pt>
    <dgm:pt modelId="{88F04BF6-B724-4B42-91CE-3184D902B662}" type="pres">
      <dgm:prSet presAssocID="{D5810319-9277-4366-B513-C9033FC5BA05}" presName="linComp" presStyleCnt="0"/>
      <dgm:spPr/>
    </dgm:pt>
    <dgm:pt modelId="{E74A2DA7-F959-4128-AB71-913A846B4E70}" type="pres">
      <dgm:prSet presAssocID="{E3DDDBD7-31D6-43C4-B6F7-623E1D357123}" presName="compNode" presStyleCnt="0"/>
      <dgm:spPr/>
    </dgm:pt>
    <dgm:pt modelId="{DAE466B7-C7DC-413A-931F-97B9F5EA6979}" type="pres">
      <dgm:prSet presAssocID="{E3DDDBD7-31D6-43C4-B6F7-623E1D357123}" presName="bkgdShape" presStyleLbl="node1" presStyleIdx="0" presStyleCnt="4"/>
      <dgm:spPr/>
    </dgm:pt>
    <dgm:pt modelId="{15F6C097-DE88-47C5-B4F8-EBF641493F00}" type="pres">
      <dgm:prSet presAssocID="{E3DDDBD7-31D6-43C4-B6F7-623E1D357123}" presName="nodeTx" presStyleLbl="node1" presStyleIdx="0" presStyleCnt="4">
        <dgm:presLayoutVars>
          <dgm:bulletEnabled val="1"/>
        </dgm:presLayoutVars>
      </dgm:prSet>
      <dgm:spPr/>
    </dgm:pt>
    <dgm:pt modelId="{9471198B-ED01-4D29-B12A-DFD676E17B70}" type="pres">
      <dgm:prSet presAssocID="{E3DDDBD7-31D6-43C4-B6F7-623E1D357123}" presName="invisiNode" presStyleLbl="node1" presStyleIdx="0" presStyleCnt="4"/>
      <dgm:spPr/>
    </dgm:pt>
    <dgm:pt modelId="{633AA6E1-DAF8-4893-890F-28681733E2E4}" type="pres">
      <dgm:prSet presAssocID="{E3DDDBD7-31D6-43C4-B6F7-623E1D357123}" presName="imagNode" presStyleLbl="fgImgPlace1" presStyleIdx="0" presStyleCnt="4"/>
      <dgm:spPr/>
    </dgm:pt>
    <dgm:pt modelId="{BB7B5F7B-A0D9-4EB8-80E4-1661539F1951}" type="pres">
      <dgm:prSet presAssocID="{01969FC0-527A-4A34-87C8-D8D32E01DF78}" presName="sibTrans" presStyleLbl="sibTrans2D1" presStyleIdx="0" presStyleCnt="0"/>
      <dgm:spPr/>
    </dgm:pt>
    <dgm:pt modelId="{9AD4854A-4E98-46E2-B0D8-2504D2F04C11}" type="pres">
      <dgm:prSet presAssocID="{3BFEE251-312A-410F-A190-67B5FD102C0B}" presName="compNode" presStyleCnt="0"/>
      <dgm:spPr/>
    </dgm:pt>
    <dgm:pt modelId="{771AAFF5-BFE1-4291-AF30-0E2434F8B3F6}" type="pres">
      <dgm:prSet presAssocID="{3BFEE251-312A-410F-A190-67B5FD102C0B}" presName="bkgdShape" presStyleLbl="node1" presStyleIdx="1" presStyleCnt="4"/>
      <dgm:spPr/>
    </dgm:pt>
    <dgm:pt modelId="{091A9555-916C-42D4-A82A-BB9F6886F67F}" type="pres">
      <dgm:prSet presAssocID="{3BFEE251-312A-410F-A190-67B5FD102C0B}" presName="nodeTx" presStyleLbl="node1" presStyleIdx="1" presStyleCnt="4">
        <dgm:presLayoutVars>
          <dgm:bulletEnabled val="1"/>
        </dgm:presLayoutVars>
      </dgm:prSet>
      <dgm:spPr/>
    </dgm:pt>
    <dgm:pt modelId="{209712F8-82D4-475C-A244-4551473AD918}" type="pres">
      <dgm:prSet presAssocID="{3BFEE251-312A-410F-A190-67B5FD102C0B}" presName="invisiNode" presStyleLbl="node1" presStyleIdx="1" presStyleCnt="4"/>
      <dgm:spPr/>
    </dgm:pt>
    <dgm:pt modelId="{499DB67F-EB31-4470-BD3C-081D61A78118}" type="pres">
      <dgm:prSet presAssocID="{3BFEE251-312A-410F-A190-67B5FD102C0B}" presName="imagNode" presStyleLbl="fgImgPlace1" presStyleIdx="1" presStyleCnt="4"/>
      <dgm:spPr/>
    </dgm:pt>
    <dgm:pt modelId="{A00F3916-906C-4F65-9BFC-F368AED4DA94}" type="pres">
      <dgm:prSet presAssocID="{E1E5EA49-E89D-4E03-8DE3-2C6DFA8B1037}" presName="sibTrans" presStyleLbl="sibTrans2D1" presStyleIdx="0" presStyleCnt="0"/>
      <dgm:spPr/>
    </dgm:pt>
    <dgm:pt modelId="{09BCDC3A-7A28-4DD8-AFCD-8A7EE21993EF}" type="pres">
      <dgm:prSet presAssocID="{B178B652-05B7-49E5-A18A-14F5F175F836}" presName="compNode" presStyleCnt="0"/>
      <dgm:spPr/>
    </dgm:pt>
    <dgm:pt modelId="{3701043C-B1F1-4E89-A07F-E924931CA103}" type="pres">
      <dgm:prSet presAssocID="{B178B652-05B7-49E5-A18A-14F5F175F836}" presName="bkgdShape" presStyleLbl="node1" presStyleIdx="2" presStyleCnt="4"/>
      <dgm:spPr/>
    </dgm:pt>
    <dgm:pt modelId="{5E11438A-5150-40DF-8582-93449E916EAB}" type="pres">
      <dgm:prSet presAssocID="{B178B652-05B7-49E5-A18A-14F5F175F836}" presName="nodeTx" presStyleLbl="node1" presStyleIdx="2" presStyleCnt="4">
        <dgm:presLayoutVars>
          <dgm:bulletEnabled val="1"/>
        </dgm:presLayoutVars>
      </dgm:prSet>
      <dgm:spPr/>
    </dgm:pt>
    <dgm:pt modelId="{02012D46-964C-44F7-8825-CCD466A86E69}" type="pres">
      <dgm:prSet presAssocID="{B178B652-05B7-49E5-A18A-14F5F175F836}" presName="invisiNode" presStyleLbl="node1" presStyleIdx="2" presStyleCnt="4"/>
      <dgm:spPr/>
    </dgm:pt>
    <dgm:pt modelId="{F222A8C6-D527-4652-A077-9294D083D19B}" type="pres">
      <dgm:prSet presAssocID="{B178B652-05B7-49E5-A18A-14F5F175F836}" presName="imagNode" presStyleLbl="fgImgPlace1" presStyleIdx="2" presStyleCnt="4"/>
      <dgm:spPr/>
    </dgm:pt>
    <dgm:pt modelId="{91EF425B-9C95-484C-B97E-11CBE2B48772}" type="pres">
      <dgm:prSet presAssocID="{8377DD30-C765-42DA-AAC3-A9974BB787F9}" presName="sibTrans" presStyleLbl="sibTrans2D1" presStyleIdx="0" presStyleCnt="0"/>
      <dgm:spPr/>
    </dgm:pt>
    <dgm:pt modelId="{CB9BEA4C-3CDB-4C1C-BD01-76A50D0434F9}" type="pres">
      <dgm:prSet presAssocID="{FC68B917-DAEB-46A9-B45C-833641173BFD}" presName="compNode" presStyleCnt="0"/>
      <dgm:spPr/>
    </dgm:pt>
    <dgm:pt modelId="{1B0FD0A3-0546-483B-B3BC-368B31911AAF}" type="pres">
      <dgm:prSet presAssocID="{FC68B917-DAEB-46A9-B45C-833641173BFD}" presName="bkgdShape" presStyleLbl="node1" presStyleIdx="3" presStyleCnt="4"/>
      <dgm:spPr/>
    </dgm:pt>
    <dgm:pt modelId="{21D4EC94-B035-4BD1-A7B7-97D2F26234D8}" type="pres">
      <dgm:prSet presAssocID="{FC68B917-DAEB-46A9-B45C-833641173BFD}" presName="nodeTx" presStyleLbl="node1" presStyleIdx="3" presStyleCnt="4">
        <dgm:presLayoutVars>
          <dgm:bulletEnabled val="1"/>
        </dgm:presLayoutVars>
      </dgm:prSet>
      <dgm:spPr/>
    </dgm:pt>
    <dgm:pt modelId="{B0A8759C-D12C-4285-91C0-B655B91ECD8C}" type="pres">
      <dgm:prSet presAssocID="{FC68B917-DAEB-46A9-B45C-833641173BFD}" presName="invisiNode" presStyleLbl="node1" presStyleIdx="3" presStyleCnt="4"/>
      <dgm:spPr/>
    </dgm:pt>
    <dgm:pt modelId="{939D2CF1-DD48-475E-8C9E-C0643A804DF9}" type="pres">
      <dgm:prSet presAssocID="{FC68B917-DAEB-46A9-B45C-833641173BFD}" presName="imagNode" presStyleLbl="fgImgPlace1" presStyleIdx="3" presStyleCnt="4"/>
      <dgm:spPr/>
    </dgm:pt>
  </dgm:ptLst>
  <dgm:cxnLst>
    <dgm:cxn modelId="{0B062805-003E-4DF1-B0A4-F371D9720C07}" type="presOf" srcId="{B178B652-05B7-49E5-A18A-14F5F175F836}" destId="{5E11438A-5150-40DF-8582-93449E916EAB}" srcOrd="1" destOrd="0" presId="urn:microsoft.com/office/officeart/2005/8/layout/hList7"/>
    <dgm:cxn modelId="{B7E96C08-33FD-4DF4-B0AC-CCC0C1748E0E}" type="presOf" srcId="{D5810319-9277-4366-B513-C9033FC5BA05}" destId="{91E503CC-D83D-46B0-8159-1AD0FBD2D08D}" srcOrd="0" destOrd="0" presId="urn:microsoft.com/office/officeart/2005/8/layout/hList7"/>
    <dgm:cxn modelId="{9040A245-3C94-4737-9BCC-6507B2ED180F}" type="presOf" srcId="{01969FC0-527A-4A34-87C8-D8D32E01DF78}" destId="{BB7B5F7B-A0D9-4EB8-80E4-1661539F1951}" srcOrd="0" destOrd="0" presId="urn:microsoft.com/office/officeart/2005/8/layout/hList7"/>
    <dgm:cxn modelId="{A2BAE84D-1AE7-4428-92A5-4D3001F0754B}" type="presOf" srcId="{E1E5EA49-E89D-4E03-8DE3-2C6DFA8B1037}" destId="{A00F3916-906C-4F65-9BFC-F368AED4DA94}" srcOrd="0" destOrd="0" presId="urn:microsoft.com/office/officeart/2005/8/layout/hList7"/>
    <dgm:cxn modelId="{DF8ED458-263E-430C-9FB1-7B5A2E306CD3}" srcId="{D5810319-9277-4366-B513-C9033FC5BA05}" destId="{B178B652-05B7-49E5-A18A-14F5F175F836}" srcOrd="2" destOrd="0" parTransId="{1828A423-63CB-4FE1-A30E-92E53D04CC93}" sibTransId="{8377DD30-C765-42DA-AAC3-A9974BB787F9}"/>
    <dgm:cxn modelId="{AA4EE785-938C-4F36-8BF1-243263BF31AC}" type="presOf" srcId="{FC68B917-DAEB-46A9-B45C-833641173BFD}" destId="{1B0FD0A3-0546-483B-B3BC-368B31911AAF}" srcOrd="0" destOrd="0" presId="urn:microsoft.com/office/officeart/2005/8/layout/hList7"/>
    <dgm:cxn modelId="{C206CD87-C349-40E2-9BB3-082EEBEE7A97}" type="presOf" srcId="{8377DD30-C765-42DA-AAC3-A9974BB787F9}" destId="{91EF425B-9C95-484C-B97E-11CBE2B48772}" srcOrd="0" destOrd="0" presId="urn:microsoft.com/office/officeart/2005/8/layout/hList7"/>
    <dgm:cxn modelId="{4C4224A3-4D05-415C-8960-B407EFF6DA73}" srcId="{D5810319-9277-4366-B513-C9033FC5BA05}" destId="{E3DDDBD7-31D6-43C4-B6F7-623E1D357123}" srcOrd="0" destOrd="0" parTransId="{391AFC7C-D033-41A7-BDEA-7FC04897C723}" sibTransId="{01969FC0-527A-4A34-87C8-D8D32E01DF78}"/>
    <dgm:cxn modelId="{EA4D4AA3-92B4-4478-B12B-E68856889109}" type="presOf" srcId="{E3DDDBD7-31D6-43C4-B6F7-623E1D357123}" destId="{15F6C097-DE88-47C5-B4F8-EBF641493F00}" srcOrd="1" destOrd="0" presId="urn:microsoft.com/office/officeart/2005/8/layout/hList7"/>
    <dgm:cxn modelId="{200322BF-D1E9-4EBE-A45A-93A5BBB46A0D}" srcId="{D5810319-9277-4366-B513-C9033FC5BA05}" destId="{3BFEE251-312A-410F-A190-67B5FD102C0B}" srcOrd="1" destOrd="0" parTransId="{07DDE74B-CB0A-49A0-8C01-5EB4E19FC3F1}" sibTransId="{E1E5EA49-E89D-4E03-8DE3-2C6DFA8B1037}"/>
    <dgm:cxn modelId="{54BE45CF-5D9A-4587-80B2-7775DFB1F5B1}" type="presOf" srcId="{FC68B917-DAEB-46A9-B45C-833641173BFD}" destId="{21D4EC94-B035-4BD1-A7B7-97D2F26234D8}" srcOrd="1" destOrd="0" presId="urn:microsoft.com/office/officeart/2005/8/layout/hList7"/>
    <dgm:cxn modelId="{6017D1DD-A08E-4CB6-AACB-19032DBB1381}" type="presOf" srcId="{B178B652-05B7-49E5-A18A-14F5F175F836}" destId="{3701043C-B1F1-4E89-A07F-E924931CA103}" srcOrd="0" destOrd="0" presId="urn:microsoft.com/office/officeart/2005/8/layout/hList7"/>
    <dgm:cxn modelId="{9732F5E5-F80D-4D50-BECD-C01C02BCEE9D}" srcId="{D5810319-9277-4366-B513-C9033FC5BA05}" destId="{FC68B917-DAEB-46A9-B45C-833641173BFD}" srcOrd="3" destOrd="0" parTransId="{15604AF1-C67C-43B5-8B44-6020463A8FEC}" sibTransId="{F7F20420-ADC4-4B12-AA2E-241A8F9B5EF9}"/>
    <dgm:cxn modelId="{047A2EE7-7C4B-4F93-A1F0-5B84575949CF}" type="presOf" srcId="{E3DDDBD7-31D6-43C4-B6F7-623E1D357123}" destId="{DAE466B7-C7DC-413A-931F-97B9F5EA6979}" srcOrd="0" destOrd="0" presId="urn:microsoft.com/office/officeart/2005/8/layout/hList7"/>
    <dgm:cxn modelId="{4A5F5CE7-471E-41ED-A657-F6A9932CAC89}" type="presOf" srcId="{3BFEE251-312A-410F-A190-67B5FD102C0B}" destId="{091A9555-916C-42D4-A82A-BB9F6886F67F}" srcOrd="1" destOrd="0" presId="urn:microsoft.com/office/officeart/2005/8/layout/hList7"/>
    <dgm:cxn modelId="{4C16DAFA-EE50-4949-B236-F71FA60BAEB5}" type="presOf" srcId="{3BFEE251-312A-410F-A190-67B5FD102C0B}" destId="{771AAFF5-BFE1-4291-AF30-0E2434F8B3F6}" srcOrd="0" destOrd="0" presId="urn:microsoft.com/office/officeart/2005/8/layout/hList7"/>
    <dgm:cxn modelId="{B9C15AAA-3B21-4B44-B1CF-E839AD9DB73D}" type="presParOf" srcId="{91E503CC-D83D-46B0-8159-1AD0FBD2D08D}" destId="{325A1F31-FC3E-4FC3-ADAF-2721F70E3AC6}" srcOrd="0" destOrd="0" presId="urn:microsoft.com/office/officeart/2005/8/layout/hList7"/>
    <dgm:cxn modelId="{F0BE2944-69FA-4577-8036-05AB37A39D04}" type="presParOf" srcId="{91E503CC-D83D-46B0-8159-1AD0FBD2D08D}" destId="{88F04BF6-B724-4B42-91CE-3184D902B662}" srcOrd="1" destOrd="0" presId="urn:microsoft.com/office/officeart/2005/8/layout/hList7"/>
    <dgm:cxn modelId="{99893F89-0E50-46C9-AD45-A02E2439633A}" type="presParOf" srcId="{88F04BF6-B724-4B42-91CE-3184D902B662}" destId="{E74A2DA7-F959-4128-AB71-913A846B4E70}" srcOrd="0" destOrd="0" presId="urn:microsoft.com/office/officeart/2005/8/layout/hList7"/>
    <dgm:cxn modelId="{F5C8777F-A986-4CA8-AE35-A5CC73101975}" type="presParOf" srcId="{E74A2DA7-F959-4128-AB71-913A846B4E70}" destId="{DAE466B7-C7DC-413A-931F-97B9F5EA6979}" srcOrd="0" destOrd="0" presId="urn:microsoft.com/office/officeart/2005/8/layout/hList7"/>
    <dgm:cxn modelId="{74CC8CE7-979B-488D-A150-EAC896B3DD74}" type="presParOf" srcId="{E74A2DA7-F959-4128-AB71-913A846B4E70}" destId="{15F6C097-DE88-47C5-B4F8-EBF641493F00}" srcOrd="1" destOrd="0" presId="urn:microsoft.com/office/officeart/2005/8/layout/hList7"/>
    <dgm:cxn modelId="{661E4867-F5C0-4215-9E3F-DC0A80337207}" type="presParOf" srcId="{E74A2DA7-F959-4128-AB71-913A846B4E70}" destId="{9471198B-ED01-4D29-B12A-DFD676E17B70}" srcOrd="2" destOrd="0" presId="urn:microsoft.com/office/officeart/2005/8/layout/hList7"/>
    <dgm:cxn modelId="{B4206ECC-8252-4457-A2A9-31ED7FE6D760}" type="presParOf" srcId="{E74A2DA7-F959-4128-AB71-913A846B4E70}" destId="{633AA6E1-DAF8-4893-890F-28681733E2E4}" srcOrd="3" destOrd="0" presId="urn:microsoft.com/office/officeart/2005/8/layout/hList7"/>
    <dgm:cxn modelId="{ADEBB1E1-3AB6-4400-95CB-4AA781DCA7F5}" type="presParOf" srcId="{88F04BF6-B724-4B42-91CE-3184D902B662}" destId="{BB7B5F7B-A0D9-4EB8-80E4-1661539F1951}" srcOrd="1" destOrd="0" presId="urn:microsoft.com/office/officeart/2005/8/layout/hList7"/>
    <dgm:cxn modelId="{5B3AFA95-37D3-46D6-8148-63894B704189}" type="presParOf" srcId="{88F04BF6-B724-4B42-91CE-3184D902B662}" destId="{9AD4854A-4E98-46E2-B0D8-2504D2F04C11}" srcOrd="2" destOrd="0" presId="urn:microsoft.com/office/officeart/2005/8/layout/hList7"/>
    <dgm:cxn modelId="{94DB852C-D693-4051-91E6-3249F8291E74}" type="presParOf" srcId="{9AD4854A-4E98-46E2-B0D8-2504D2F04C11}" destId="{771AAFF5-BFE1-4291-AF30-0E2434F8B3F6}" srcOrd="0" destOrd="0" presId="urn:microsoft.com/office/officeart/2005/8/layout/hList7"/>
    <dgm:cxn modelId="{307811C8-FA45-49F7-98C9-97018169058A}" type="presParOf" srcId="{9AD4854A-4E98-46E2-B0D8-2504D2F04C11}" destId="{091A9555-916C-42D4-A82A-BB9F6886F67F}" srcOrd="1" destOrd="0" presId="urn:microsoft.com/office/officeart/2005/8/layout/hList7"/>
    <dgm:cxn modelId="{A76E2053-BD28-4F9A-A272-4BE87E85BBE4}" type="presParOf" srcId="{9AD4854A-4E98-46E2-B0D8-2504D2F04C11}" destId="{209712F8-82D4-475C-A244-4551473AD918}" srcOrd="2" destOrd="0" presId="urn:microsoft.com/office/officeart/2005/8/layout/hList7"/>
    <dgm:cxn modelId="{10CDD735-E204-46FE-85A0-18A480C11BFA}" type="presParOf" srcId="{9AD4854A-4E98-46E2-B0D8-2504D2F04C11}" destId="{499DB67F-EB31-4470-BD3C-081D61A78118}" srcOrd="3" destOrd="0" presId="urn:microsoft.com/office/officeart/2005/8/layout/hList7"/>
    <dgm:cxn modelId="{D8BBE50D-97E7-4B0C-A30A-32DDACBA0B65}" type="presParOf" srcId="{88F04BF6-B724-4B42-91CE-3184D902B662}" destId="{A00F3916-906C-4F65-9BFC-F368AED4DA94}" srcOrd="3" destOrd="0" presId="urn:microsoft.com/office/officeart/2005/8/layout/hList7"/>
    <dgm:cxn modelId="{4AC57217-875E-482B-9F86-42279FBCFDA1}" type="presParOf" srcId="{88F04BF6-B724-4B42-91CE-3184D902B662}" destId="{09BCDC3A-7A28-4DD8-AFCD-8A7EE21993EF}" srcOrd="4" destOrd="0" presId="urn:microsoft.com/office/officeart/2005/8/layout/hList7"/>
    <dgm:cxn modelId="{64098970-FA4A-4C47-92FC-87C4A93A78C2}" type="presParOf" srcId="{09BCDC3A-7A28-4DD8-AFCD-8A7EE21993EF}" destId="{3701043C-B1F1-4E89-A07F-E924931CA103}" srcOrd="0" destOrd="0" presId="urn:microsoft.com/office/officeart/2005/8/layout/hList7"/>
    <dgm:cxn modelId="{4C8CEB19-5AA0-4D02-9059-3A4E0A33FA9D}" type="presParOf" srcId="{09BCDC3A-7A28-4DD8-AFCD-8A7EE21993EF}" destId="{5E11438A-5150-40DF-8582-93449E916EAB}" srcOrd="1" destOrd="0" presId="urn:microsoft.com/office/officeart/2005/8/layout/hList7"/>
    <dgm:cxn modelId="{21554D19-8E4B-4339-958E-76D1890CC5D1}" type="presParOf" srcId="{09BCDC3A-7A28-4DD8-AFCD-8A7EE21993EF}" destId="{02012D46-964C-44F7-8825-CCD466A86E69}" srcOrd="2" destOrd="0" presId="urn:microsoft.com/office/officeart/2005/8/layout/hList7"/>
    <dgm:cxn modelId="{629445EE-DD7D-4798-AB0F-8669108C7AC4}" type="presParOf" srcId="{09BCDC3A-7A28-4DD8-AFCD-8A7EE21993EF}" destId="{F222A8C6-D527-4652-A077-9294D083D19B}" srcOrd="3" destOrd="0" presId="urn:microsoft.com/office/officeart/2005/8/layout/hList7"/>
    <dgm:cxn modelId="{9DFADF90-99BA-4399-AE9F-2921CF91F2EE}" type="presParOf" srcId="{88F04BF6-B724-4B42-91CE-3184D902B662}" destId="{91EF425B-9C95-484C-B97E-11CBE2B48772}" srcOrd="5" destOrd="0" presId="urn:microsoft.com/office/officeart/2005/8/layout/hList7"/>
    <dgm:cxn modelId="{42413D52-B3C6-450E-BC9C-F591A17A62CD}" type="presParOf" srcId="{88F04BF6-B724-4B42-91CE-3184D902B662}" destId="{CB9BEA4C-3CDB-4C1C-BD01-76A50D0434F9}" srcOrd="6" destOrd="0" presId="urn:microsoft.com/office/officeart/2005/8/layout/hList7"/>
    <dgm:cxn modelId="{CDD4736B-92DC-4A15-BA0D-5C849A67F451}" type="presParOf" srcId="{CB9BEA4C-3CDB-4C1C-BD01-76A50D0434F9}" destId="{1B0FD0A3-0546-483B-B3BC-368B31911AAF}" srcOrd="0" destOrd="0" presId="urn:microsoft.com/office/officeart/2005/8/layout/hList7"/>
    <dgm:cxn modelId="{4E39BC79-9A23-4467-92CF-D1E1546BA6B1}" type="presParOf" srcId="{CB9BEA4C-3CDB-4C1C-BD01-76A50D0434F9}" destId="{21D4EC94-B035-4BD1-A7B7-97D2F26234D8}" srcOrd="1" destOrd="0" presId="urn:microsoft.com/office/officeart/2005/8/layout/hList7"/>
    <dgm:cxn modelId="{E62CD8AA-743A-4878-9DB5-63F6ABFE135D}" type="presParOf" srcId="{CB9BEA4C-3CDB-4C1C-BD01-76A50D0434F9}" destId="{B0A8759C-D12C-4285-91C0-B655B91ECD8C}" srcOrd="2" destOrd="0" presId="urn:microsoft.com/office/officeart/2005/8/layout/hList7"/>
    <dgm:cxn modelId="{084986C7-53BC-4624-8AAF-5E328AE1A394}" type="presParOf" srcId="{CB9BEA4C-3CDB-4C1C-BD01-76A50D0434F9}" destId="{939D2CF1-DD48-475E-8C9E-C0643A804DF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8E62-6092-405F-BD0E-9CF7617EE5BE}">
      <dsp:nvSpPr>
        <dsp:cNvPr id="0" name=""/>
        <dsp:cNvSpPr/>
      </dsp:nvSpPr>
      <dsp:spPr>
        <a:xfrm>
          <a:off x="1802395" y="0"/>
          <a:ext cx="3687042" cy="3687042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800F2-A9AF-495F-B04B-09BD26430D91}">
      <dsp:nvSpPr>
        <dsp:cNvPr id="0" name=""/>
        <dsp:cNvSpPr/>
      </dsp:nvSpPr>
      <dsp:spPr>
        <a:xfrm>
          <a:off x="3645916" y="370684"/>
          <a:ext cx="2396577" cy="43639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Длительность произвосдтвенного цикла</a:t>
          </a:r>
          <a:endParaRPr lang="ru-RU" sz="1100" kern="1200"/>
        </a:p>
      </dsp:txBody>
      <dsp:txXfrm>
        <a:off x="3667219" y="391987"/>
        <a:ext cx="2353971" cy="393789"/>
      </dsp:txXfrm>
    </dsp:sp>
    <dsp:sp modelId="{BDBC1F24-6085-4AB1-8DC9-CA5573FB198E}">
      <dsp:nvSpPr>
        <dsp:cNvPr id="0" name=""/>
        <dsp:cNvSpPr/>
      </dsp:nvSpPr>
      <dsp:spPr>
        <a:xfrm>
          <a:off x="3645916" y="861630"/>
          <a:ext cx="2396577" cy="43639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Время переналадки</a:t>
          </a:r>
          <a:endParaRPr lang="ru-RU" sz="1100" kern="1200"/>
        </a:p>
      </dsp:txBody>
      <dsp:txXfrm>
        <a:off x="3667219" y="882933"/>
        <a:ext cx="2353971" cy="393789"/>
      </dsp:txXfrm>
    </dsp:sp>
    <dsp:sp modelId="{B493588E-D499-4900-922B-CC6ECD5DDDA7}">
      <dsp:nvSpPr>
        <dsp:cNvPr id="0" name=""/>
        <dsp:cNvSpPr/>
      </dsp:nvSpPr>
      <dsp:spPr>
        <a:xfrm>
          <a:off x="3645916" y="1352575"/>
          <a:ext cx="2396577" cy="43639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Пропускная способность</a:t>
          </a:r>
          <a:endParaRPr lang="ru-RU" sz="1100" kern="1200"/>
        </a:p>
      </dsp:txBody>
      <dsp:txXfrm>
        <a:off x="3667219" y="1373878"/>
        <a:ext cx="2353971" cy="393789"/>
      </dsp:txXfrm>
    </dsp:sp>
    <dsp:sp modelId="{56C2E4D9-E79F-43F3-822F-09F9AFA0FE43}">
      <dsp:nvSpPr>
        <dsp:cNvPr id="0" name=""/>
        <dsp:cNvSpPr/>
      </dsp:nvSpPr>
      <dsp:spPr>
        <a:xfrm>
          <a:off x="3645916" y="1843521"/>
          <a:ext cx="2396577" cy="43639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Загруженность мощностей</a:t>
          </a:r>
          <a:endParaRPr lang="ru-RU" sz="1100" kern="1200"/>
        </a:p>
      </dsp:txBody>
      <dsp:txXfrm>
        <a:off x="3667219" y="1864824"/>
        <a:ext cx="2353971" cy="393789"/>
      </dsp:txXfrm>
    </dsp:sp>
    <dsp:sp modelId="{91ADD660-4C39-4F82-8242-4158C8C9974E}">
      <dsp:nvSpPr>
        <dsp:cNvPr id="0" name=""/>
        <dsp:cNvSpPr/>
      </dsp:nvSpPr>
      <dsp:spPr>
        <a:xfrm>
          <a:off x="3645916" y="2334466"/>
          <a:ext cx="2396577" cy="43639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Коэффициент общей эффективности оборудования</a:t>
          </a:r>
          <a:endParaRPr lang="ru-RU" sz="1100" kern="1200"/>
        </a:p>
      </dsp:txBody>
      <dsp:txXfrm>
        <a:off x="3667219" y="2355769"/>
        <a:ext cx="2353971" cy="393789"/>
      </dsp:txXfrm>
    </dsp:sp>
    <dsp:sp modelId="{4718ED2D-FFF7-48CE-BA17-FB45EB694DCE}">
      <dsp:nvSpPr>
        <dsp:cNvPr id="0" name=""/>
        <dsp:cNvSpPr/>
      </dsp:nvSpPr>
      <dsp:spPr>
        <a:xfrm>
          <a:off x="3645916" y="2825411"/>
          <a:ext cx="2396577" cy="43639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Оборачиваемость запасов</a:t>
          </a:r>
          <a:endParaRPr lang="ru-RU" sz="1100" kern="1200"/>
        </a:p>
      </dsp:txBody>
      <dsp:txXfrm>
        <a:off x="3667219" y="2846714"/>
        <a:ext cx="2353971" cy="393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F25B9-4641-4884-AEFC-4131840940A1}">
      <dsp:nvSpPr>
        <dsp:cNvPr id="0" name=""/>
        <dsp:cNvSpPr/>
      </dsp:nvSpPr>
      <dsp:spPr>
        <a:xfrm>
          <a:off x="2584098" y="1630"/>
          <a:ext cx="2907110" cy="7130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/>
            <a:t>Нефтехимия</a:t>
          </a:r>
          <a:endParaRPr lang="ru-RU" sz="1800" kern="1200"/>
        </a:p>
      </dsp:txBody>
      <dsp:txXfrm>
        <a:off x="2618905" y="36437"/>
        <a:ext cx="2837496" cy="643416"/>
      </dsp:txXfrm>
    </dsp:sp>
    <dsp:sp modelId="{A1DE6591-B7A4-401D-934F-A9990FE084A2}">
      <dsp:nvSpPr>
        <dsp:cNvPr id="0" name=""/>
        <dsp:cNvSpPr/>
      </dsp:nvSpPr>
      <dsp:spPr>
        <a:xfrm>
          <a:off x="2584098" y="750312"/>
          <a:ext cx="2907110" cy="7130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/>
            <a:t>Металлургия</a:t>
          </a:r>
          <a:endParaRPr lang="ru-RU" sz="1800" kern="1200"/>
        </a:p>
      </dsp:txBody>
      <dsp:txXfrm>
        <a:off x="2618905" y="785119"/>
        <a:ext cx="2837496" cy="643416"/>
      </dsp:txXfrm>
    </dsp:sp>
    <dsp:sp modelId="{FAF36DD1-5872-4B30-A5CE-B93897B8E011}">
      <dsp:nvSpPr>
        <dsp:cNvPr id="0" name=""/>
        <dsp:cNvSpPr/>
      </dsp:nvSpPr>
      <dsp:spPr>
        <a:xfrm>
          <a:off x="2584098" y="1498994"/>
          <a:ext cx="2907110" cy="7130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/>
            <a:t>Машиностроение</a:t>
          </a:r>
          <a:endParaRPr lang="ru-RU" sz="1800" kern="1200"/>
        </a:p>
      </dsp:txBody>
      <dsp:txXfrm>
        <a:off x="2618905" y="1533801"/>
        <a:ext cx="2837496" cy="643416"/>
      </dsp:txXfrm>
    </dsp:sp>
    <dsp:sp modelId="{E9C85F3E-FBA7-426A-86E1-E130932B9E09}">
      <dsp:nvSpPr>
        <dsp:cNvPr id="0" name=""/>
        <dsp:cNvSpPr/>
      </dsp:nvSpPr>
      <dsp:spPr>
        <a:xfrm>
          <a:off x="2584098" y="2247676"/>
          <a:ext cx="2907110" cy="7130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/>
            <a:t>Агропромышленность</a:t>
          </a:r>
          <a:endParaRPr lang="ru-RU" sz="1800" kern="1200"/>
        </a:p>
      </dsp:txBody>
      <dsp:txXfrm>
        <a:off x="2618905" y="2282483"/>
        <a:ext cx="2837496" cy="643416"/>
      </dsp:txXfrm>
    </dsp:sp>
    <dsp:sp modelId="{C33CD554-E78B-49AD-9201-F387418014C6}">
      <dsp:nvSpPr>
        <dsp:cNvPr id="0" name=""/>
        <dsp:cNvSpPr/>
      </dsp:nvSpPr>
      <dsp:spPr>
        <a:xfrm>
          <a:off x="2584098" y="2996358"/>
          <a:ext cx="2907110" cy="7130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/>
            <a:t>Легкая промышленность</a:t>
          </a:r>
          <a:endParaRPr lang="ru-RU" sz="1800" kern="1200"/>
        </a:p>
      </dsp:txBody>
      <dsp:txXfrm>
        <a:off x="2618905" y="3031165"/>
        <a:ext cx="2837496" cy="643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9C225-4184-4DAC-8684-02D9062EE976}">
      <dsp:nvSpPr>
        <dsp:cNvPr id="0" name=""/>
        <dsp:cNvSpPr/>
      </dsp:nvSpPr>
      <dsp:spPr>
        <a:xfrm>
          <a:off x="3353902" y="848757"/>
          <a:ext cx="1137083" cy="113708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45FC496-7B24-4EEB-A8C5-7CC4754B5A2D}">
      <dsp:nvSpPr>
        <dsp:cNvPr id="0" name=""/>
        <dsp:cNvSpPr/>
      </dsp:nvSpPr>
      <dsp:spPr>
        <a:xfrm>
          <a:off x="3211767" y="0"/>
          <a:ext cx="1421354" cy="7742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Скорость команды</a:t>
          </a:r>
          <a:endParaRPr lang="ru-RU" sz="1200" kern="1200"/>
        </a:p>
      </dsp:txBody>
      <dsp:txXfrm>
        <a:off x="3211767" y="0"/>
        <a:ext cx="1421354" cy="774278"/>
      </dsp:txXfrm>
    </dsp:sp>
    <dsp:sp modelId="{F4B5731C-91BA-4482-9140-A877C7FF56E3}">
      <dsp:nvSpPr>
        <dsp:cNvPr id="0" name=""/>
        <dsp:cNvSpPr/>
      </dsp:nvSpPr>
      <dsp:spPr>
        <a:xfrm>
          <a:off x="3722981" y="1061868"/>
          <a:ext cx="1137083" cy="113708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03A431-CDC0-4014-8069-F70D1A46C615}">
      <dsp:nvSpPr>
        <dsp:cNvPr id="0" name=""/>
        <dsp:cNvSpPr/>
      </dsp:nvSpPr>
      <dsp:spPr>
        <a:xfrm>
          <a:off x="4944398" y="737408"/>
          <a:ext cx="1346970" cy="8480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Время безотказной работы</a:t>
          </a:r>
          <a:endParaRPr lang="ru-RU" sz="1200" kern="1200"/>
        </a:p>
      </dsp:txBody>
      <dsp:txXfrm>
        <a:off x="4944398" y="737408"/>
        <a:ext cx="1346970" cy="848019"/>
      </dsp:txXfrm>
    </dsp:sp>
    <dsp:sp modelId="{9C26ABA5-EC3B-4AD4-808F-F47A3CE552BD}">
      <dsp:nvSpPr>
        <dsp:cNvPr id="0" name=""/>
        <dsp:cNvSpPr/>
      </dsp:nvSpPr>
      <dsp:spPr>
        <a:xfrm>
          <a:off x="3722981" y="1488090"/>
          <a:ext cx="1137083" cy="113708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F62F79B-B7BD-408D-8051-9B4AAC52E62D}">
      <dsp:nvSpPr>
        <dsp:cNvPr id="0" name=""/>
        <dsp:cNvSpPr/>
      </dsp:nvSpPr>
      <dsp:spPr>
        <a:xfrm>
          <a:off x="4944398" y="2002063"/>
          <a:ext cx="1346970" cy="9475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Время доставки</a:t>
          </a:r>
          <a:endParaRPr lang="ru-RU" sz="1200" kern="1200"/>
        </a:p>
      </dsp:txBody>
      <dsp:txXfrm>
        <a:off x="4944398" y="2002063"/>
        <a:ext cx="1346970" cy="947569"/>
      </dsp:txXfrm>
    </dsp:sp>
    <dsp:sp modelId="{B2CA1F4A-CE46-413C-8DFA-DB59A8E09F4C}">
      <dsp:nvSpPr>
        <dsp:cNvPr id="0" name=""/>
        <dsp:cNvSpPr/>
      </dsp:nvSpPr>
      <dsp:spPr>
        <a:xfrm>
          <a:off x="3353902" y="1701569"/>
          <a:ext cx="1137083" cy="113708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6298B7-E1FC-4F14-B883-F192123D80CB}">
      <dsp:nvSpPr>
        <dsp:cNvPr id="0" name=""/>
        <dsp:cNvSpPr/>
      </dsp:nvSpPr>
      <dsp:spPr>
        <a:xfrm>
          <a:off x="3211767" y="2912763"/>
          <a:ext cx="1421354" cy="7742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Количественные метрики</a:t>
          </a:r>
          <a:endParaRPr lang="ru-RU" sz="1200" kern="1200"/>
        </a:p>
      </dsp:txBody>
      <dsp:txXfrm>
        <a:off x="3211767" y="2912763"/>
        <a:ext cx="1421354" cy="774278"/>
      </dsp:txXfrm>
    </dsp:sp>
    <dsp:sp modelId="{90C22031-779B-4EBC-A7F3-1972421B0BBA}">
      <dsp:nvSpPr>
        <dsp:cNvPr id="0" name=""/>
        <dsp:cNvSpPr/>
      </dsp:nvSpPr>
      <dsp:spPr>
        <a:xfrm>
          <a:off x="2984824" y="1488090"/>
          <a:ext cx="1137083" cy="113708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5A7CEE-6C27-424C-91DE-20AFC52648D4}">
      <dsp:nvSpPr>
        <dsp:cNvPr id="0" name=""/>
        <dsp:cNvSpPr/>
      </dsp:nvSpPr>
      <dsp:spPr>
        <a:xfrm>
          <a:off x="1553520" y="2002063"/>
          <a:ext cx="1346970" cy="9475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Качественные метрики</a:t>
          </a:r>
          <a:endParaRPr lang="ru-RU" sz="1200" kern="1200"/>
        </a:p>
      </dsp:txBody>
      <dsp:txXfrm>
        <a:off x="1553520" y="2002063"/>
        <a:ext cx="1346970" cy="947569"/>
      </dsp:txXfrm>
    </dsp:sp>
    <dsp:sp modelId="{8884F7AA-9EB8-440B-AE58-09FD2D0FD127}">
      <dsp:nvSpPr>
        <dsp:cNvPr id="0" name=""/>
        <dsp:cNvSpPr/>
      </dsp:nvSpPr>
      <dsp:spPr>
        <a:xfrm>
          <a:off x="2984824" y="1061868"/>
          <a:ext cx="1137083" cy="113708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09F2BB4-DCD6-497D-832E-E12AF8C66714}">
      <dsp:nvSpPr>
        <dsp:cNvPr id="0" name=""/>
        <dsp:cNvSpPr/>
      </dsp:nvSpPr>
      <dsp:spPr>
        <a:xfrm>
          <a:off x="1553520" y="737408"/>
          <a:ext cx="1346970" cy="9475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Оборачиваемость запасов</a:t>
          </a:r>
          <a:endParaRPr lang="ru-RU" sz="1200" kern="1200"/>
        </a:p>
      </dsp:txBody>
      <dsp:txXfrm>
        <a:off x="1553520" y="737408"/>
        <a:ext cx="1346970" cy="947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941F1-05B5-4382-866B-BB812897795F}">
      <dsp:nvSpPr>
        <dsp:cNvPr id="0" name=""/>
        <dsp:cNvSpPr/>
      </dsp:nvSpPr>
      <dsp:spPr>
        <a:xfrm>
          <a:off x="2567" y="294508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Оценка сотрудниками своей работы</a:t>
          </a:r>
          <a:endParaRPr lang="ru-RU" sz="1100" kern="1200"/>
        </a:p>
      </dsp:txBody>
      <dsp:txXfrm>
        <a:off x="2567" y="294508"/>
        <a:ext cx="1390387" cy="834232"/>
      </dsp:txXfrm>
    </dsp:sp>
    <dsp:sp modelId="{D9FE8CFE-AFB7-4453-9471-A3527308F4F9}">
      <dsp:nvSpPr>
        <dsp:cNvPr id="0" name=""/>
        <dsp:cNvSpPr/>
      </dsp:nvSpPr>
      <dsp:spPr>
        <a:xfrm>
          <a:off x="1531993" y="294508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Оценка эффективности (вклада) сотрудника в результат</a:t>
          </a:r>
          <a:endParaRPr lang="ru-RU" sz="1100" kern="1200"/>
        </a:p>
      </dsp:txBody>
      <dsp:txXfrm>
        <a:off x="1531993" y="294508"/>
        <a:ext cx="1390387" cy="834232"/>
      </dsp:txXfrm>
    </dsp:sp>
    <dsp:sp modelId="{C3337B5A-9ACB-45C8-9938-CBC6E9063C30}">
      <dsp:nvSpPr>
        <dsp:cNvPr id="0" name=""/>
        <dsp:cNvSpPr/>
      </dsp:nvSpPr>
      <dsp:spPr>
        <a:xfrm>
          <a:off x="3061419" y="294508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Время цикла</a:t>
          </a:r>
          <a:endParaRPr lang="ru-RU" sz="1100" kern="1200"/>
        </a:p>
      </dsp:txBody>
      <dsp:txXfrm>
        <a:off x="3061419" y="294508"/>
        <a:ext cx="1390387" cy="834232"/>
      </dsp:txXfrm>
    </dsp:sp>
    <dsp:sp modelId="{931D93F3-5212-4132-84D6-1A7C876AB05C}">
      <dsp:nvSpPr>
        <dsp:cNvPr id="0" name=""/>
        <dsp:cNvSpPr/>
      </dsp:nvSpPr>
      <dsp:spPr>
        <a:xfrm>
          <a:off x="4590845" y="294508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Время выполнения заказа</a:t>
          </a:r>
          <a:endParaRPr lang="ru-RU" sz="1100" kern="1200"/>
        </a:p>
      </dsp:txBody>
      <dsp:txXfrm>
        <a:off x="4590845" y="294508"/>
        <a:ext cx="1390387" cy="834232"/>
      </dsp:txXfrm>
    </dsp:sp>
    <dsp:sp modelId="{9F508ECF-B36A-47B2-9551-DAB02C362B3E}">
      <dsp:nvSpPr>
        <dsp:cNvPr id="0" name=""/>
        <dsp:cNvSpPr/>
      </dsp:nvSpPr>
      <dsp:spPr>
        <a:xfrm>
          <a:off x="6120270" y="294508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Процент дефектов</a:t>
          </a:r>
          <a:endParaRPr lang="ru-RU" sz="1100" kern="1200"/>
        </a:p>
      </dsp:txBody>
      <dsp:txXfrm>
        <a:off x="6120270" y="294508"/>
        <a:ext cx="1390387" cy="834232"/>
      </dsp:txXfrm>
    </dsp:sp>
    <dsp:sp modelId="{C7649FBC-5DD9-4244-B854-FE3ED22B3E50}">
      <dsp:nvSpPr>
        <dsp:cNvPr id="0" name=""/>
        <dsp:cNvSpPr/>
      </dsp:nvSpPr>
      <dsp:spPr>
        <a:xfrm>
          <a:off x="2567" y="1267779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Процент покрытия тестами</a:t>
          </a:r>
          <a:endParaRPr lang="ru-RU" sz="1100" kern="1200"/>
        </a:p>
      </dsp:txBody>
      <dsp:txXfrm>
        <a:off x="2567" y="1267779"/>
        <a:ext cx="1390387" cy="834232"/>
      </dsp:txXfrm>
    </dsp:sp>
    <dsp:sp modelId="{B1A7554D-42A7-4139-AE14-AAE31C789B10}">
      <dsp:nvSpPr>
        <dsp:cNvPr id="0" name=""/>
        <dsp:cNvSpPr/>
      </dsp:nvSpPr>
      <dsp:spPr>
        <a:xfrm>
          <a:off x="1531993" y="1267779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Задержка</a:t>
          </a:r>
          <a:endParaRPr lang="ru-RU" sz="1100" kern="1200"/>
        </a:p>
      </dsp:txBody>
      <dsp:txXfrm>
        <a:off x="1531993" y="1267779"/>
        <a:ext cx="1390387" cy="834232"/>
      </dsp:txXfrm>
    </dsp:sp>
    <dsp:sp modelId="{DAB9C7CA-8765-4BD0-B58E-375F944C7877}">
      <dsp:nvSpPr>
        <dsp:cNvPr id="0" name=""/>
        <dsp:cNvSpPr/>
      </dsp:nvSpPr>
      <dsp:spPr>
        <a:xfrm>
          <a:off x="3061419" y="1267779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Время на восстановление</a:t>
          </a:r>
          <a:endParaRPr lang="ru-RU" sz="1100" kern="1200"/>
        </a:p>
      </dsp:txBody>
      <dsp:txXfrm>
        <a:off x="3061419" y="1267779"/>
        <a:ext cx="1390387" cy="834232"/>
      </dsp:txXfrm>
    </dsp:sp>
    <dsp:sp modelId="{64DABBFE-A3BB-4103-B43D-1D2CB79F4381}">
      <dsp:nvSpPr>
        <dsp:cNvPr id="0" name=""/>
        <dsp:cNvSpPr/>
      </dsp:nvSpPr>
      <dsp:spPr>
        <a:xfrm>
          <a:off x="4590845" y="1267779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Время обнаружения инцидентов</a:t>
          </a:r>
          <a:endParaRPr lang="ru-RU" sz="1100" kern="1200"/>
        </a:p>
      </dsp:txBody>
      <dsp:txXfrm>
        <a:off x="4590845" y="1267779"/>
        <a:ext cx="1390387" cy="834232"/>
      </dsp:txXfrm>
    </dsp:sp>
    <dsp:sp modelId="{AD142A1B-97E6-47B4-80A2-A60307498440}">
      <dsp:nvSpPr>
        <dsp:cNvPr id="0" name=""/>
        <dsp:cNvSpPr/>
      </dsp:nvSpPr>
      <dsp:spPr>
        <a:xfrm>
          <a:off x="6120270" y="1267779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Время восстановления после инцидентов</a:t>
          </a:r>
          <a:endParaRPr lang="ru-RU" sz="1100" kern="1200"/>
        </a:p>
      </dsp:txBody>
      <dsp:txXfrm>
        <a:off x="6120270" y="1267779"/>
        <a:ext cx="1390387" cy="834232"/>
      </dsp:txXfrm>
    </dsp:sp>
    <dsp:sp modelId="{07F4621E-67EE-4D4C-AB64-53C56E882CD9}">
      <dsp:nvSpPr>
        <dsp:cNvPr id="0" name=""/>
        <dsp:cNvSpPr/>
      </dsp:nvSpPr>
      <dsp:spPr>
        <a:xfrm>
          <a:off x="1531993" y="2241050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Число релизов</a:t>
          </a:r>
          <a:endParaRPr lang="ru-RU" sz="1100" kern="1200"/>
        </a:p>
      </dsp:txBody>
      <dsp:txXfrm>
        <a:off x="1531993" y="2241050"/>
        <a:ext cx="1390387" cy="834232"/>
      </dsp:txXfrm>
    </dsp:sp>
    <dsp:sp modelId="{CBA2A749-5F09-45CD-A4F8-BD876F48763A}">
      <dsp:nvSpPr>
        <dsp:cNvPr id="0" name=""/>
        <dsp:cNvSpPr/>
      </dsp:nvSpPr>
      <dsp:spPr>
        <a:xfrm>
          <a:off x="3061419" y="2241050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Количество завершенных историй</a:t>
          </a:r>
          <a:endParaRPr lang="ru-RU" sz="1100" kern="1200"/>
        </a:p>
      </dsp:txBody>
      <dsp:txXfrm>
        <a:off x="3061419" y="2241050"/>
        <a:ext cx="1390387" cy="834232"/>
      </dsp:txXfrm>
    </dsp:sp>
    <dsp:sp modelId="{476CC563-C8D2-4A83-8043-3910988CB13F}">
      <dsp:nvSpPr>
        <dsp:cNvPr id="0" name=""/>
        <dsp:cNvSpPr/>
      </dsp:nvSpPr>
      <dsp:spPr>
        <a:xfrm>
          <a:off x="4590845" y="2241050"/>
          <a:ext cx="1390387" cy="83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Скорость закрытия историй</a:t>
          </a:r>
          <a:endParaRPr lang="ru-RU" sz="1100" kern="1200"/>
        </a:p>
      </dsp:txBody>
      <dsp:txXfrm>
        <a:off x="4590845" y="2241050"/>
        <a:ext cx="1390387" cy="8342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88B9-E89D-4118-98BA-67DBA5AB92DB}">
      <dsp:nvSpPr>
        <dsp:cNvPr id="0" name=""/>
        <dsp:cNvSpPr/>
      </dsp:nvSpPr>
      <dsp:spPr>
        <a:xfrm>
          <a:off x="2078923" y="0"/>
          <a:ext cx="3687042" cy="3687042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C5B0F-2053-4261-8104-FF4A5EC25385}">
      <dsp:nvSpPr>
        <dsp:cNvPr id="0" name=""/>
        <dsp:cNvSpPr/>
      </dsp:nvSpPr>
      <dsp:spPr>
        <a:xfrm>
          <a:off x="2429192" y="350268"/>
          <a:ext cx="1437946" cy="14379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Относительность вычисления</a:t>
          </a:r>
          <a:endParaRPr lang="ru-RU" sz="1100" kern="1200" dirty="0"/>
        </a:p>
      </dsp:txBody>
      <dsp:txXfrm>
        <a:off x="2499387" y="420463"/>
        <a:ext cx="1297556" cy="1297556"/>
      </dsp:txXfrm>
    </dsp:sp>
    <dsp:sp modelId="{F730ED3F-3EED-41DC-8490-7B6DD170DCE4}">
      <dsp:nvSpPr>
        <dsp:cNvPr id="0" name=""/>
        <dsp:cNvSpPr/>
      </dsp:nvSpPr>
      <dsp:spPr>
        <a:xfrm>
          <a:off x="3977750" y="350268"/>
          <a:ext cx="1437946" cy="14379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Сопоставимость с другими данными</a:t>
          </a:r>
          <a:endParaRPr lang="ru-RU" sz="1100" kern="1200"/>
        </a:p>
      </dsp:txBody>
      <dsp:txXfrm>
        <a:off x="4047945" y="420463"/>
        <a:ext cx="1297556" cy="1297556"/>
      </dsp:txXfrm>
    </dsp:sp>
    <dsp:sp modelId="{DDCB87F4-B966-4D52-8D5F-3EC7015A781F}">
      <dsp:nvSpPr>
        <dsp:cNvPr id="0" name=""/>
        <dsp:cNvSpPr/>
      </dsp:nvSpPr>
      <dsp:spPr>
        <a:xfrm>
          <a:off x="2429192" y="1898826"/>
          <a:ext cx="1437946" cy="14379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Простота вычислений</a:t>
          </a:r>
          <a:endParaRPr lang="ru-RU" sz="1100" kern="1200"/>
        </a:p>
      </dsp:txBody>
      <dsp:txXfrm>
        <a:off x="2499387" y="1969021"/>
        <a:ext cx="1297556" cy="1297556"/>
      </dsp:txXfrm>
    </dsp:sp>
    <dsp:sp modelId="{03F0280D-827B-426B-9A3D-67EBB50D4D2F}">
      <dsp:nvSpPr>
        <dsp:cNvPr id="0" name=""/>
        <dsp:cNvSpPr/>
      </dsp:nvSpPr>
      <dsp:spPr>
        <a:xfrm>
          <a:off x="3977750" y="1898826"/>
          <a:ext cx="1437946" cy="14379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Временное измерение</a:t>
          </a:r>
          <a:endParaRPr lang="ru-RU" sz="1100" kern="1200"/>
        </a:p>
      </dsp:txBody>
      <dsp:txXfrm>
        <a:off x="4047945" y="1969021"/>
        <a:ext cx="1297556" cy="12975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466B7-C7DC-413A-931F-97B9F5EA6979}">
      <dsp:nvSpPr>
        <dsp:cNvPr id="0" name=""/>
        <dsp:cNvSpPr/>
      </dsp:nvSpPr>
      <dsp:spPr>
        <a:xfrm>
          <a:off x="1806" y="0"/>
          <a:ext cx="1893769" cy="2606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i="0" kern="1200"/>
            <a:t>Главный наш конкурент – мы сами в прошлом</a:t>
          </a:r>
          <a:endParaRPr lang="ru-RU" sz="1500" kern="1200"/>
        </a:p>
      </dsp:txBody>
      <dsp:txXfrm>
        <a:off x="1806" y="1042521"/>
        <a:ext cx="1893769" cy="1042521"/>
      </dsp:txXfrm>
    </dsp:sp>
    <dsp:sp modelId="{633AA6E1-DAF8-4893-890F-28681733E2E4}">
      <dsp:nvSpPr>
        <dsp:cNvPr id="0" name=""/>
        <dsp:cNvSpPr/>
      </dsp:nvSpPr>
      <dsp:spPr>
        <a:xfrm>
          <a:off x="514741" y="156378"/>
          <a:ext cx="867899" cy="86789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AAFF5-BFE1-4291-AF30-0E2434F8B3F6}">
      <dsp:nvSpPr>
        <dsp:cNvPr id="0" name=""/>
        <dsp:cNvSpPr/>
      </dsp:nvSpPr>
      <dsp:spPr>
        <a:xfrm>
          <a:off x="1952389" y="0"/>
          <a:ext cx="1893769" cy="2606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i="0" kern="1200" dirty="0"/>
            <a:t>Оценка доли на рынке</a:t>
          </a:r>
          <a:endParaRPr lang="ru-RU" sz="1500" kern="1200" dirty="0"/>
        </a:p>
      </dsp:txBody>
      <dsp:txXfrm>
        <a:off x="1952389" y="1042521"/>
        <a:ext cx="1893769" cy="1042521"/>
      </dsp:txXfrm>
    </dsp:sp>
    <dsp:sp modelId="{499DB67F-EB31-4470-BD3C-081D61A78118}">
      <dsp:nvSpPr>
        <dsp:cNvPr id="0" name=""/>
        <dsp:cNvSpPr/>
      </dsp:nvSpPr>
      <dsp:spPr>
        <a:xfrm>
          <a:off x="2465324" y="156378"/>
          <a:ext cx="867899" cy="86789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1043C-B1F1-4E89-A07F-E924931CA103}">
      <dsp:nvSpPr>
        <dsp:cNvPr id="0" name=""/>
        <dsp:cNvSpPr/>
      </dsp:nvSpPr>
      <dsp:spPr>
        <a:xfrm>
          <a:off x="3902972" y="0"/>
          <a:ext cx="1893769" cy="2606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i="0" kern="1200"/>
            <a:t>Сравнение со средним рыночным</a:t>
          </a:r>
          <a:endParaRPr lang="ru-RU" sz="1500" kern="1200"/>
        </a:p>
      </dsp:txBody>
      <dsp:txXfrm>
        <a:off x="3902972" y="1042521"/>
        <a:ext cx="1893769" cy="1042521"/>
      </dsp:txXfrm>
    </dsp:sp>
    <dsp:sp modelId="{F222A8C6-D527-4652-A077-9294D083D19B}">
      <dsp:nvSpPr>
        <dsp:cNvPr id="0" name=""/>
        <dsp:cNvSpPr/>
      </dsp:nvSpPr>
      <dsp:spPr>
        <a:xfrm>
          <a:off x="4415907" y="156378"/>
          <a:ext cx="867899" cy="86789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FD0A3-0546-483B-B3BC-368B31911AAF}">
      <dsp:nvSpPr>
        <dsp:cNvPr id="0" name=""/>
        <dsp:cNvSpPr/>
      </dsp:nvSpPr>
      <dsp:spPr>
        <a:xfrm>
          <a:off x="5853554" y="0"/>
          <a:ext cx="1893769" cy="2606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i="0" kern="1200"/>
            <a:t>Сравнение с компаниями-аналогами</a:t>
          </a:r>
          <a:endParaRPr lang="ru-RU" sz="1500" kern="1200"/>
        </a:p>
      </dsp:txBody>
      <dsp:txXfrm>
        <a:off x="5853554" y="1042521"/>
        <a:ext cx="1893769" cy="1042521"/>
      </dsp:txXfrm>
    </dsp:sp>
    <dsp:sp modelId="{939D2CF1-DD48-475E-8C9E-C0643A804DF9}">
      <dsp:nvSpPr>
        <dsp:cNvPr id="0" name=""/>
        <dsp:cNvSpPr/>
      </dsp:nvSpPr>
      <dsp:spPr>
        <a:xfrm>
          <a:off x="6366489" y="156378"/>
          <a:ext cx="867899" cy="86789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A1F31-FC3E-4FC3-ADAF-2721F70E3AC6}">
      <dsp:nvSpPr>
        <dsp:cNvPr id="0" name=""/>
        <dsp:cNvSpPr/>
      </dsp:nvSpPr>
      <dsp:spPr>
        <a:xfrm>
          <a:off x="309965" y="2085043"/>
          <a:ext cx="7129200" cy="390945"/>
        </a:xfrm>
        <a:prstGeom prst="leftRight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30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475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093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581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43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39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28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66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25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62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37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211125" y="1763595"/>
            <a:ext cx="7391136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Производственные метрики. Анализ и интерпретация метрик</a:t>
            </a:r>
            <a:endParaRPr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134400" y="244356"/>
            <a:ext cx="6352664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Терминология метрик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EED2A2FE-2768-2F0A-068D-3AF222C3EB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400" y="1055642"/>
            <a:ext cx="7749131" cy="26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en-US" dirty="0">
                <a:solidFill>
                  <a:srgbClr val="4C4C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KPI – Key Performance Indicator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en-US" i="0" dirty="0">
                <a:solidFill>
                  <a:srgbClr val="4C4C4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SLA – Service Level Agreement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en-US" dirty="0">
                <a:solidFill>
                  <a:srgbClr val="4C4C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TTM – Time To Market</a:t>
            </a:r>
            <a:endParaRPr lang="ru-RU" dirty="0">
              <a:solidFill>
                <a:srgbClr val="4C4C4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en-US" dirty="0">
                <a:solidFill>
                  <a:srgbClr val="4C4C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NPS – Net Promoter Score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 descr="Система KPI - что это такое и как его применять в своих бизнес процессах">
            <a:extLst>
              <a:ext uri="{FF2B5EF4-FFF2-40B4-BE49-F238E27FC236}">
                <a16:creationId xmlns:a16="http://schemas.microsoft.com/office/drawing/2014/main" id="{7707EA72-FCB0-2BB0-F7E3-C9D88D7B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966" y="244356"/>
            <a:ext cx="4196633" cy="26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la Аббревиатура Соглашения Об Уровне Обслуживания Предыстория  Бизнесконцепции — стоковая векторная графика и другие изображения на тему  Акроним - iStock">
            <a:extLst>
              <a:ext uri="{FF2B5EF4-FFF2-40B4-BE49-F238E27FC236}">
                <a16:creationId xmlns:a16="http://schemas.microsoft.com/office/drawing/2014/main" id="{97E49F22-6964-1B6F-4853-56314167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32" y="2716548"/>
            <a:ext cx="2690621" cy="242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470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134399" y="244356"/>
            <a:ext cx="830572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Качественные и количественные метрики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615F8429-CE51-F4B0-6D60-6D08B41C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676704"/>
              </p:ext>
            </p:extLst>
          </p:nvPr>
        </p:nvGraphicFramePr>
        <p:xfrm>
          <a:off x="926899" y="1166090"/>
          <a:ext cx="7513226" cy="336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7301454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134399" y="244356"/>
            <a:ext cx="830572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Подходы к формированию метрик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00170C7A-F5F0-C71B-72BA-C1E753126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14333"/>
              </p:ext>
            </p:extLst>
          </p:nvPr>
        </p:nvGraphicFramePr>
        <p:xfrm>
          <a:off x="364818" y="1177956"/>
          <a:ext cx="7844889" cy="3687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18583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261104" y="222923"/>
            <a:ext cx="621957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Анализ и интерпретация метрик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131212F0-2797-630C-B63B-442862D95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97450"/>
              </p:ext>
            </p:extLst>
          </p:nvPr>
        </p:nvGraphicFramePr>
        <p:xfrm>
          <a:off x="697434" y="1268598"/>
          <a:ext cx="7749131" cy="260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3298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832614" y="1490881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 производственными метриками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 метриками производительности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Практиковались создавать новые метрики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Практиковали интерпретировать метрики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922345" y="1318567"/>
            <a:ext cx="4046262" cy="325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Производственные метрики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Метрики производительности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Базовые метрики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Анализ метрик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Интерпретация метрик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Q&amp;A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134400" y="244356"/>
            <a:ext cx="6352664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Производственные метрики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DB1FD675-50F1-2503-E0C5-13FE37B65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921090"/>
              </p:ext>
            </p:extLst>
          </p:nvPr>
        </p:nvGraphicFramePr>
        <p:xfrm>
          <a:off x="364818" y="1177956"/>
          <a:ext cx="7844889" cy="3687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8302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134399" y="244356"/>
            <a:ext cx="807530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Пользователи производственных метрик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7A0977A2-99B5-4076-C492-644E722E2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817903"/>
              </p:ext>
            </p:extLst>
          </p:nvPr>
        </p:nvGraphicFramePr>
        <p:xfrm>
          <a:off x="791624" y="1170049"/>
          <a:ext cx="8075307" cy="3711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057435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261104" y="222923"/>
            <a:ext cx="7968496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Длительность производственного цикла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697434" y="1156523"/>
            <a:ext cx="7749131" cy="243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b="0" i="0" dirty="0">
                <a:solidFill>
                  <a:srgbClr val="4C4C4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ДПЦ – полное время длительности производственного процесса. Это время, которое необходимо для выполнения всех производственных процессов и циклов производства, до получения готового продукта.</a:t>
            </a:r>
            <a:endParaRPr lang="en-US" b="0" i="0" dirty="0">
              <a:solidFill>
                <a:srgbClr val="4C4C4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b="0" i="0" dirty="0">
                <a:solidFill>
                  <a:srgbClr val="4C4C4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Сокращение этого показателя может привести к сокращению затрат, более быстрой реакции на запросы клиентов и к повышению гибкости.</a:t>
            </a:r>
            <a:endParaRPr lang="ru-RU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Циклы">
            <a:extLst>
              <a:ext uri="{FF2B5EF4-FFF2-40B4-BE49-F238E27FC236}">
                <a16:creationId xmlns:a16="http://schemas.microsoft.com/office/drawing/2014/main" id="{83F97469-3CE2-3BF5-F580-5AD4ED5B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23" y="3389741"/>
            <a:ext cx="5574970" cy="139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20952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261104" y="222923"/>
            <a:ext cx="7968496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Время переналадки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188571" y="1156523"/>
            <a:ext cx="4209482" cy="38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b="0" i="0" dirty="0">
                <a:solidFill>
                  <a:srgbClr val="4C4C4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Данная метрика является замером времени, которое уходит на переналадку производственного оборудования при переходе с одного производственного процесса на другой. 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b="0" i="0" dirty="0">
                <a:solidFill>
                  <a:srgbClr val="4C4C4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зависимости от вида производства и оборудования переналадка может длиться минуты, часы или даже дни.</a:t>
            </a:r>
            <a:endParaRPr lang="ru-RU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Часы настенные, 30х30х4 см, круглые, пластик, Модерн, Y4-5203 в Курске:  цены, фото, отзывы - купить в интернет-магазине Порядок.ру">
            <a:extLst>
              <a:ext uri="{FF2B5EF4-FFF2-40B4-BE49-F238E27FC236}">
                <a16:creationId xmlns:a16="http://schemas.microsoft.com/office/drawing/2014/main" id="{E737AC3B-8BBF-44E2-7DA4-AB0BC6D1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22" y="893622"/>
            <a:ext cx="3815032" cy="38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145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261104" y="222923"/>
            <a:ext cx="7968496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Загруженность мощностей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261104" y="1035753"/>
            <a:ext cx="4814851" cy="388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b="0" i="0" dirty="0">
                <a:solidFill>
                  <a:srgbClr val="4C4C4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Отражает долю от полной пропускной способности производственного оборудования, которое задействовано в данный момент. 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b="0" i="0" dirty="0">
                <a:solidFill>
                  <a:srgbClr val="4C4C4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Другими словами, насколько полно используется потенциал вашего производственного оборудования. 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b="0" i="0" dirty="0">
                <a:solidFill>
                  <a:srgbClr val="4C4C4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Измеряемая в процентах от полной общей пропускной способности</a:t>
            </a:r>
            <a:endParaRPr lang="ru-RU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0" name="Picture 4" descr="manufacturing_pic_1">
            <a:extLst>
              <a:ext uri="{FF2B5EF4-FFF2-40B4-BE49-F238E27FC236}">
                <a16:creationId xmlns:a16="http://schemas.microsoft.com/office/drawing/2014/main" id="{8895FCAD-27CB-0652-2592-FC976F853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59" y="1478396"/>
            <a:ext cx="3474505" cy="218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9529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261104" y="222923"/>
            <a:ext cx="621957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Коэффициент общей эффективности оборудования 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574563" y="1739539"/>
            <a:ext cx="7994874" cy="26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az-Latn-AZ" b="1" i="0" dirty="0">
                <a:solidFill>
                  <a:srgbClr val="4C4C4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Overall Equipment Effectiveness, OEE)</a:t>
            </a:r>
            <a:endParaRPr lang="ru-RU" b="0" i="0" dirty="0">
              <a:solidFill>
                <a:srgbClr val="4C4C4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b="0" i="0" dirty="0">
                <a:solidFill>
                  <a:srgbClr val="4C4C4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OEE используется как показатель общей эффективности оборудования и признана в качестве ключевого показателя эффективности оборудования в ряде отраслей. OEE оценивает качество, скорость и простои под нагрузкой (готовность * производительность * качество). Этот показатель можно использовать как показатель общей эффективности производственного оборудования или производства в целом.</a:t>
            </a:r>
            <a:endParaRPr lang="ru-RU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8592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134400" y="244356"/>
            <a:ext cx="6352664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Метрики производительности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6C5BE6B5-AB04-ABD8-0294-A88E07B4E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201172"/>
              </p:ext>
            </p:extLst>
          </p:nvPr>
        </p:nvGraphicFramePr>
        <p:xfrm>
          <a:off x="364818" y="1177956"/>
          <a:ext cx="7844889" cy="3687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092668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370</Words>
  <Application>Microsoft Office PowerPoint</Application>
  <PresentationFormat>Экран (16:9)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Roboto Light</vt:lpstr>
      <vt:lpstr>Roboto Black</vt:lpstr>
      <vt:lpstr>Roboto</vt:lpstr>
      <vt:lpstr>Simple Light</vt:lpstr>
      <vt:lpstr>Производственные метрики. Анализ и интерпретация метрик</vt:lpstr>
      <vt:lpstr>План встречи</vt:lpstr>
      <vt:lpstr>Производственные метрики</vt:lpstr>
      <vt:lpstr>Пользователи производственных метрик</vt:lpstr>
      <vt:lpstr>Длительность производственного цикла</vt:lpstr>
      <vt:lpstr>Время переналадки</vt:lpstr>
      <vt:lpstr>Загруженность мощностей</vt:lpstr>
      <vt:lpstr>Коэффициент общей эффективности оборудования </vt:lpstr>
      <vt:lpstr>Метрики производительности</vt:lpstr>
      <vt:lpstr>Терминология метрик</vt:lpstr>
      <vt:lpstr>Качественные и количественные метрики</vt:lpstr>
      <vt:lpstr>Подходы к формированию метрик</vt:lpstr>
      <vt:lpstr>Анализ и интерпретация метрик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Полный цикл AB-тестирования. Постановка задачи, выбор метрики, расчет статистики и интерпретация результатов</dc:title>
  <dc:creator>Вугар Дамиров</dc:creator>
  <cp:lastModifiedBy>Вугар Дамиров</cp:lastModifiedBy>
  <cp:revision>31</cp:revision>
  <dcterms:modified xsi:type="dcterms:W3CDTF">2025-09-18T18:43:54Z</dcterms:modified>
</cp:coreProperties>
</file>