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b3wqjMsq7T8zfstfVCesvLHPt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B1B600-D308-459A-BEAE-9337685D46D3}">
  <a:tblStyle styleId="{96B1B600-D308-459A-BEAE-9337685D46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Тестирование в анализе данных. Проверка расчетов на примерах.</a:t>
            </a:r>
            <a:endParaRPr/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787478" y="1318567"/>
            <a:ext cx="5201144" cy="2703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Виды тестирования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Тестирование в анализе данных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Практика проведения тестов</a:t>
            </a: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Виды тестирования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1243545" y="1259531"/>
            <a:ext cx="4694547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Модульные тесты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Интеграционные тесты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Функциональные тесты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Регрессионное тестирование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Сквозные тесты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Приемочное тестирование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Тестирование производительности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SMOKE-тестирование</a:t>
            </a:r>
            <a:endParaRPr/>
          </a:p>
        </p:txBody>
      </p:sp>
      <p:sp>
        <p:nvSpPr>
          <p:cNvPr id="55" name="Google Shape;55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QUIZ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68;p7"/>
          <p:cNvGraphicFramePr/>
          <p:nvPr/>
        </p:nvGraphicFramePr>
        <p:xfrm>
          <a:off x="936158" y="1478109"/>
          <a:ext cx="3707675" cy="2966800"/>
        </p:xfrm>
        <a:graphic>
          <a:graphicData uri="http://schemas.openxmlformats.org/drawingml/2006/table">
            <a:tbl>
              <a:tblPr firstRow="1" bandRow="1">
                <a:noFill/>
                <a:tableStyleId>{96B1B600-D308-459A-BEAE-9337685D46D3}</a:tableStyleId>
              </a:tblPr>
              <a:tblGrid>
                <a:gridCol w="370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Модульные тесты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Интеграционные тесты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Функциональные тесты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Регрессионные тесты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Сквозные тесты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Приемочное тестирование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Тестирование производительности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b="0" i="0" u="none" strike="noStrike" cap="none">
                          <a:solidFill>
                            <a:srgbClr val="000000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SMOKE-тестирование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" name="Google Shape;69;p7"/>
          <p:cNvSpPr txBox="1"/>
          <p:nvPr/>
        </p:nvSpPr>
        <p:spPr>
          <a:xfrm>
            <a:off x="5445583" y="869850"/>
            <a:ext cx="2685295" cy="698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Обязательное (О)</a:t>
            </a:r>
            <a:endParaRPr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Необязательное (Н)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4309212" y="4059348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4316776" y="1478109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4309215" y="2222923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4324336" y="2601759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4316775" y="3331099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</a:t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4309216" y="1850097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4316774" y="2987816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4316774" y="3696533"/>
            <a:ext cx="319489" cy="36975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Тест-кейсы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ubTitle" idx="1"/>
          </p:nvPr>
        </p:nvSpPr>
        <p:spPr>
          <a:xfrm>
            <a:off x="661012" y="1368450"/>
            <a:ext cx="7436385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rPr>
              <a:t>Тест-кейс — это форма записи проверки, которую проводит тестировщик. 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rPr>
              <a:t>По сути, это алгоритм действий, по которому предполагается тестировать уже написанную программу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b="0" i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rPr>
              <a:t>В н</a:t>
            </a:r>
            <a:r>
              <a:rPr lang="ru-RU" sz="180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rPr>
              <a:t>е</a:t>
            </a:r>
            <a:r>
              <a:rPr lang="ru-RU" sz="1800" b="0" i="0">
                <a:solidFill>
                  <a:srgbClr val="2F2F2F"/>
                </a:solidFill>
                <a:latin typeface="Roboto"/>
                <a:ea typeface="Roboto"/>
                <a:cs typeface="Roboto"/>
                <a:sym typeface="Roboto"/>
              </a:rPr>
              <a:t>м подробно прописаны шаги, которые нужно сделать для подготовки к тесту, сама проверка и ожидаемый результат.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видами тестирования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Практиковались проводить тесты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Составляли тест-кейсы для проверок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Тестировали результаты запросов на примерах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Экран (16:9)</PresentationFormat>
  <Paragraphs>43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Roboto</vt:lpstr>
      <vt:lpstr>Roboto Light</vt:lpstr>
      <vt:lpstr>Roboto Black</vt:lpstr>
      <vt:lpstr>Simple Light</vt:lpstr>
      <vt:lpstr>Тестирование в анализе данных. Проверка расчетов на примерах.</vt:lpstr>
      <vt:lpstr>План встречи</vt:lpstr>
      <vt:lpstr>Виды тестирования</vt:lpstr>
      <vt:lpstr>QUIZ</vt:lpstr>
      <vt:lpstr>Тест-кейсы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2025-09-18T18:22:46Z</dcterms:modified>
</cp:coreProperties>
</file>