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I21rjniaQqJw82rmrxDyzVn+c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7C24FB-619F-4E56-B01E-AA66B68B89BD}">
  <a:tblStyle styleId="{487C24FB-619F-4E56-B01E-AA66B68B89B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e53585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55e53585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361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54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0445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440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2309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1466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205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448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5e5358509_0_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g255e5358509_0_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255e5358509_0_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151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30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125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721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01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215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0558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665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7227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psy.ru/t-student/t-test-tablic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600" b="1">
                <a:latin typeface="Roboto Black"/>
                <a:ea typeface="Roboto Black"/>
                <a:cs typeface="Roboto Black"/>
                <a:sym typeface="Roboto Black"/>
              </a:rPr>
              <a:t>Сравнение двух дизайнов интерфейса.</a:t>
            </a:r>
            <a:endParaRPr sz="2600" b="1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600" b="1">
                <a:latin typeface="Roboto Black"/>
                <a:ea typeface="Roboto Black"/>
                <a:cs typeface="Roboto Black"/>
                <a:sym typeface="Roboto Black"/>
              </a:rPr>
              <a:t>АB-тестирование. Критерий Стьюдента.</a:t>
            </a:r>
            <a:endParaRPr sz="2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8223" y="1113600"/>
            <a:ext cx="5201144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AB-тестирование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Нормальное распределение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Критерий Стьюдента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Результаты тестирования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e5358509_0_3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Постановка задачи</a:t>
            </a:r>
            <a:endParaRPr/>
          </a:p>
        </p:txBody>
      </p:sp>
      <p:sp>
        <p:nvSpPr>
          <p:cNvPr id="100" name="Google Shape;100;g255e5358509_0_34"/>
          <p:cNvSpPr txBox="1"/>
          <p:nvPr/>
        </p:nvSpPr>
        <p:spPr>
          <a:xfrm>
            <a:off x="311700" y="1305950"/>
            <a:ext cx="45030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Дано: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Есть два типа интерфейса, A и B.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Как определить, какой нравится людям больше?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Предположим, что пользователи одинаковые, и мы показали A для 50% пользователей, и B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для оставшихся 50%.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выбрать и обосновать выбор интерфейса для работы.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g255e5358509_0_34" descr="Индивидуальное обучение программированию | Хексле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124" y="561857"/>
            <a:ext cx="4019781" cy="401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5358450" y="319050"/>
            <a:ext cx="35529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Нормальное распределение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 descr="Как построить нормальное распределение в Seaborn (с примерами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5099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Критерий Стьюдента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3831850" y="3891100"/>
            <a:ext cx="49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https://statpsy.ru/t-student/t-test-tablica/</a:t>
            </a:r>
            <a:r>
              <a:rPr lang="ru-RU"/>
              <a:t> 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850" y="1113602"/>
            <a:ext cx="4907100" cy="277748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675" y="1770788"/>
            <a:ext cx="1666875" cy="64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" name="Google Shape;12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763" y="2956063"/>
            <a:ext cx="1990725" cy="41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Результаты 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359994" y="1410416"/>
            <a:ext cx="76128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Гипотеза Н0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– t-тест не показывает расхождений между выборками, данные в обеих группах распределены нормально, возмущения носят случайный характер =&gt; AB-тестирование успешно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360000" y="2557525"/>
            <a:ext cx="77904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Гипотеза Н1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– t-тест показывает значительные расхождения между выборками. Данные в обеих группах распределены ненормально, возмущения носят зависимый характер =&gt; AB-тестирование неуспешно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8" name="Google Shape;148;p11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Проводили AB-тестирование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Вспоминали нормальное распределение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Строили гистограммы распределения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Узнали про критерий Стьюдента и методику расчета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Сделали выводы по результатам AB-тестов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160</Words>
  <Application>Microsoft Office PowerPoint</Application>
  <PresentationFormat>Экран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Roboto Black</vt:lpstr>
      <vt:lpstr>Roboto</vt:lpstr>
      <vt:lpstr>Trebuchet MS</vt:lpstr>
      <vt:lpstr>Wingdings 3</vt:lpstr>
      <vt:lpstr>Roboto Light</vt:lpstr>
      <vt:lpstr>Аспект</vt:lpstr>
      <vt:lpstr>Сравнение двух дизайнов интерфейса. АB-тестирование. Критерий Стьюдента.</vt:lpstr>
      <vt:lpstr>План встречи</vt:lpstr>
      <vt:lpstr>Постановка задачи</vt:lpstr>
      <vt:lpstr>Нормальное распределение</vt:lpstr>
      <vt:lpstr>Критерий Стьюдента</vt:lpstr>
      <vt:lpstr>Результаты тестирования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2025-06-22T07:32:46Z</dcterms:modified>
</cp:coreProperties>
</file>