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2iniDkBou+w2lu4gBM76kqzqS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2B1E79-AD8F-47F1-A65C-760D8B057376}">
  <a:tblStyle styleId="{DE2B1E79-AD8F-47F1-A65C-760D8B0573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5e47595d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g255e47595d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671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710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9763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6644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713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18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905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4080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5e47595de_0_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g255e47595de_0_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255e47595de_0_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85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9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05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791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1397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375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5358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65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4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tasty.com/sample-size-calculato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optimizely.com/sample-size-calculat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AB-тестирование.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Оценка размера и длительности эксперимента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359998" y="1113600"/>
            <a:ext cx="52011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AB-тестирование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Размер эксперимента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Длительность эксперимента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Результаты тестирования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e47595de_0_3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Постановка задачи</a:t>
            </a:r>
            <a:endParaRPr/>
          </a:p>
        </p:txBody>
      </p:sp>
      <p:sp>
        <p:nvSpPr>
          <p:cNvPr id="94" name="Google Shape;94;g255e47595de_0_34"/>
          <p:cNvSpPr txBox="1"/>
          <p:nvPr/>
        </p:nvSpPr>
        <p:spPr>
          <a:xfrm>
            <a:off x="311700" y="1305950"/>
            <a:ext cx="45030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Дано: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Есть два типа интерфейса, A и B.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Как определить, какой нравится людям больше?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Предположим, что пользователи одинаковые, и мы показали A для 50% пользователей, и B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для оставшихся 50%.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выбрать и обосновать выбор интерфейса для работы.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5" name="Google Shape;95;g255e47595de_0_34" descr="Индивидуальное обучение программированию | Хексле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124" y="561857"/>
            <a:ext cx="4019781" cy="401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AB-тестирование</a:t>
            </a:r>
            <a:endParaRPr/>
          </a:p>
        </p:txBody>
      </p:sp>
      <p:grpSp>
        <p:nvGrpSpPr>
          <p:cNvPr id="102" name="Google Shape;102;p5"/>
          <p:cNvGrpSpPr/>
          <p:nvPr/>
        </p:nvGrpSpPr>
        <p:grpSpPr>
          <a:xfrm>
            <a:off x="1792777" y="1080254"/>
            <a:ext cx="3716913" cy="3766917"/>
            <a:chOff x="820947" y="2490"/>
            <a:chExt cx="3716913" cy="3766917"/>
          </a:xfrm>
        </p:grpSpPr>
        <p:sp>
          <p:nvSpPr>
            <p:cNvPr id="103" name="Google Shape;103;p5"/>
            <p:cNvSpPr/>
            <p:nvPr/>
          </p:nvSpPr>
          <p:spPr>
            <a:xfrm>
              <a:off x="2485925" y="456803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 txBox="1"/>
            <p:nvPr/>
          </p:nvSpPr>
          <p:spPr>
            <a:xfrm>
              <a:off x="2652720" y="500606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0947" y="2490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820947" y="2490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цели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654336" y="1000757"/>
              <a:ext cx="2050136" cy="3527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7"/>
                  </a:lnTo>
                  <a:lnTo>
                    <a:pt x="0" y="658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 txBox="1"/>
            <p:nvPr/>
          </p:nvSpPr>
          <p:spPr>
            <a:xfrm>
              <a:off x="2627262" y="1175219"/>
              <a:ext cx="104283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2871083" y="2490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 txBox="1"/>
            <p:nvPr/>
          </p:nvSpPr>
          <p:spPr>
            <a:xfrm>
              <a:off x="2871083" y="2490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метрику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485925" y="1840229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2652720" y="1884032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0947" y="1385916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820947" y="1385916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Разработайте гипотезу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654336" y="2384182"/>
              <a:ext cx="2050136" cy="3527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7"/>
                  </a:lnTo>
                  <a:lnTo>
                    <a:pt x="0" y="6581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 txBox="1"/>
            <p:nvPr/>
          </p:nvSpPr>
          <p:spPr>
            <a:xfrm>
              <a:off x="2627262" y="2558645"/>
              <a:ext cx="104283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871083" y="1385916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2871083" y="1385916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Подготовьте эксперимент</a:t>
              </a:r>
              <a:endParaRPr sz="13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485925" y="3223655"/>
              <a:ext cx="352758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5"/>
            <p:cNvSpPr txBox="1"/>
            <p:nvPr/>
          </p:nvSpPr>
          <p:spPr>
            <a:xfrm>
              <a:off x="2652720" y="3267458"/>
              <a:ext cx="19167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20947" y="2769341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820947" y="2769341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Проведите эксперимент</a:t>
              </a:r>
              <a:endParaRPr sz="13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871083" y="2769341"/>
              <a:ext cx="1666777" cy="100006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2871083" y="2769341"/>
              <a:ext cx="1666777" cy="10000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Проанализируйте результаты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808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>
                <a:latin typeface="Roboto Black"/>
                <a:ea typeface="Roboto Black"/>
                <a:cs typeface="Roboto Black"/>
                <a:sym typeface="Roboto Black"/>
              </a:rPr>
              <a:t>Определение размера минимальной выборки</a:t>
            </a:r>
            <a:endParaRPr sz="2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60011" y="1184119"/>
            <a:ext cx="44415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 размер выборки влияют разные параметры и предпочтения.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Наличие достаточно большого размера выборки важно для обеспечения статистически значимых результатов.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Существуют различные онлайн-калькуляторы, которые помогают определиться с размером выборки при заданных статистических параметрах.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https://www.abtasty.com/sample-size-calculator/</a:t>
            </a:r>
            <a:r>
              <a:rPr lang="ru-RU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latin typeface="Roboto"/>
                <a:ea typeface="Roboto"/>
                <a:cs typeface="Roboto"/>
                <a:sym typeface="Roboto"/>
                <a:hlinkClick r:id="rId4"/>
              </a:rPr>
              <a:t>https://www.optimizely.com/sample-size-calculator/</a:t>
            </a:r>
            <a:r>
              <a:rPr lang="ru-RU"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rgbClr val="414B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6" descr="О репрезентативности выборки в наглядных примера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1500" y="1189050"/>
            <a:ext cx="4245425" cy="2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Определение временной рамки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60000" y="1188550"/>
            <a:ext cx="4638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Среднее число новых пользователей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10 000 (5000 пользователей на каждую версию)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Минимальный размер выборки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100 000 просмотров каждой версии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100 000 / 5000 = 20 дней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длительность эксперимента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414B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7" descr="Часы настенные бесшумные светящиеся Losso Premium Lumin (белые, черный  ободок) / Настенные часы большие - купить по низкой цене в  интернет-магазине OZ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8848" y="1286987"/>
            <a:ext cx="2781275" cy="2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Разбирали этапы AB-тестирования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Определяли размеры выборки для тестирования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Устанавливали временные рамки для эксперимента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Делали выводы по результатам эксперимента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204</Words>
  <Application>Microsoft Office PowerPoint</Application>
  <PresentationFormat>Экран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Roboto Black</vt:lpstr>
      <vt:lpstr>Roboto</vt:lpstr>
      <vt:lpstr>Trebuchet MS</vt:lpstr>
      <vt:lpstr>Wingdings 3</vt:lpstr>
      <vt:lpstr>Roboto Light</vt:lpstr>
      <vt:lpstr>Аспект</vt:lpstr>
      <vt:lpstr>AB-тестирование. Оценка размера и длительности эксперимента</vt:lpstr>
      <vt:lpstr>План встречи</vt:lpstr>
      <vt:lpstr>Постановка задачи</vt:lpstr>
      <vt:lpstr>AB-тестирование</vt:lpstr>
      <vt:lpstr>Определение размера минимальной выборки</vt:lpstr>
      <vt:lpstr>Определение временной рамки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2025-06-22T07:33:38Z</dcterms:modified>
</cp:coreProperties>
</file>