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9" r:id="rId4"/>
    <p:sldId id="265" r:id="rId5"/>
    <p:sldId id="303" r:id="rId6"/>
    <p:sldId id="267" r:id="rId7"/>
    <p:sldId id="300" r:id="rId8"/>
    <p:sldId id="304" r:id="rId9"/>
    <p:sldId id="301" r:id="rId10"/>
    <p:sldId id="302" r:id="rId11"/>
    <p:sldId id="305" r:id="rId12"/>
    <p:sldId id="306" r:id="rId13"/>
    <p:sldId id="262" r:id="rId14"/>
    <p:sldId id="291" r:id="rId15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99+KJFj+PNeeUCIpM7KbnEE2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9A063-08B8-4019-B1F7-228A00A5B1C2}">
  <a:tblStyle styleId="{1009A063-08B8-4019-B1F7-228A00A5B1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98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934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7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f23b0ae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1f23b0ae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3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9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708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73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40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29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5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Язык программирования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Matplotlib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8645" y="1113600"/>
            <a:ext cx="7846709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Позволяет быстро строить диаграммы и графики разных видов, настраивать их оформление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Поддерживает API для интеграции графиков в разработанные приложения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Умеет форматировать диаграммы и графики для более простого восприятия</a:t>
            </a: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matplotlib.pyplot — Matplotlib 3.1.2 documentation">
            <a:extLst>
              <a:ext uri="{FF2B5EF4-FFF2-40B4-BE49-F238E27FC236}">
                <a16:creationId xmlns:a16="http://schemas.microsoft.com/office/drawing/2014/main" id="{9FBAC960-20B0-1A19-E338-40EA7ED2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875" y="3226840"/>
            <a:ext cx="6536248" cy="156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529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Seaborn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8645" y="1113600"/>
            <a:ext cx="7846709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Инструменты для исследования и анализа данных перед визуализацией.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Широкие возможности для настройки внешнего вида графиков и создания сложных визуализаций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Создавать графики, подходящие для демонстрации визуализации анализа</a:t>
            </a: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 descr="seaborn · PyPI">
            <a:extLst>
              <a:ext uri="{FF2B5EF4-FFF2-40B4-BE49-F238E27FC236}">
                <a16:creationId xmlns:a16="http://schemas.microsoft.com/office/drawing/2014/main" id="{0AC88FBB-0589-E006-1199-8461BFA9D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936" y="3250799"/>
            <a:ext cx="5453705" cy="155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991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 err="1">
                <a:latin typeface="Roboto Black"/>
                <a:ea typeface="Roboto Black"/>
                <a:cs typeface="Roboto Black"/>
                <a:sym typeface="Roboto Black"/>
              </a:rPr>
              <a:t>Plotly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771" y="965994"/>
            <a:ext cx="8034438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Поддерживает трёхмерные визуализации и их продвинутые настройки</a:t>
            </a:r>
            <a:endParaRPr lang="en-US"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Обладает одним из самых широких списков поддерживаемых диаграмм</a:t>
            </a:r>
            <a:endParaRPr lang="en-US"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Строить любые обычные диаграммы и графики: круговые, </a:t>
            </a:r>
            <a:r>
              <a:rPr lang="ru-RU" sz="1400" dirty="0" err="1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Ганта</a:t>
            </a: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древовидные</a:t>
            </a:r>
            <a:endParaRPr lang="en-US" sz="1400" dirty="0">
              <a:solidFill>
                <a:schemeClr val="dk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plotly · GitHub Topics · GitHub">
            <a:extLst>
              <a:ext uri="{FF2B5EF4-FFF2-40B4-BE49-F238E27FC236}">
                <a16:creationId xmlns:a16="http://schemas.microsoft.com/office/drawing/2014/main" id="{C1D90116-976B-39E9-1A1D-D43D883D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57" y="2704866"/>
            <a:ext cx="4517266" cy="22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0154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686539" y="1368446"/>
            <a:ext cx="6829383" cy="337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Познакомились с языком программирования </a:t>
            </a:r>
            <a:r>
              <a:rPr lang="en-US" sz="1800" dirty="0">
                <a:solidFill>
                  <a:srgbClr val="000000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Установили сферы применения языка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Определили основные библиотеки, используемые в работе аналитика данных</a:t>
            </a:r>
          </a:p>
        </p:txBody>
      </p:sp>
      <p:sp>
        <p:nvSpPr>
          <p:cNvPr id="164" name="Google Shape;164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f23b0aeb9_0_54"/>
          <p:cNvSpPr txBox="1">
            <a:spLocks noGrp="1"/>
          </p:cNvSpPr>
          <p:nvPr>
            <p:ph type="subTitle" idx="4294967295"/>
          </p:nvPr>
        </p:nvSpPr>
        <p:spPr>
          <a:xfrm>
            <a:off x="0" y="1203325"/>
            <a:ext cx="8423275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обратной связи!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полезно.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g21f23b0aeb9_0_54"/>
          <p:cNvSpPr txBox="1">
            <a:spLocks noGrp="1"/>
          </p:cNvSpPr>
          <p:nvPr>
            <p:ph type="ctrTitle" idx="4294967295"/>
          </p:nvPr>
        </p:nvSpPr>
        <p:spPr>
          <a:xfrm>
            <a:off x="0" y="179388"/>
            <a:ext cx="605631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3" name="Google Shape;193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21f23b0aeb9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Язык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Сферы использования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Python </a:t>
            </a:r>
            <a:r>
              <a:rPr lang="ru-RU" sz="1800" dirty="0">
                <a:solidFill>
                  <a:schemeClr val="dk1"/>
                </a:solidFill>
              </a:rPr>
              <a:t>для анализа данных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Библиотеки для анализа данных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34400" y="244356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Язык программирования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38538" y="1021612"/>
            <a:ext cx="4484305" cy="368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–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высокоуровневый язык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программирования общего назначения с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динамической строгой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типизацией и</a:t>
            </a:r>
            <a:r>
              <a:rPr lang="en-US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автоматическим управлением памятью,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ориентированный на повышение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производительности разработчика,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читаемости кода и его качества, а также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обеспечение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кроссплатформенности</a:t>
            </a:r>
            <a:r>
              <a:rPr lang="en-US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написанных на нём программ.</a:t>
            </a:r>
            <a:endParaRPr lang="ru-RU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32532831-467C-5C89-282C-1EB920CB0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39" y="1433562"/>
            <a:ext cx="2516534" cy="275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302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Сферы использования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Знакомство с языком программирования Python - ТЕХНОЛОГИЯ РАЗРАБОТКИ  ПРОГРАММНОГО ОБЕСПЕЧЕНИЯ">
            <a:extLst>
              <a:ext uri="{FF2B5EF4-FFF2-40B4-BE49-F238E27FC236}">
                <a16:creationId xmlns:a16="http://schemas.microsoft.com/office/drawing/2014/main" id="{957DFA28-6060-4899-0103-D5677629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86" y="1225379"/>
            <a:ext cx="6056099" cy="342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0132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Библиотеки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12 лучших Python-библиотек для Data Science | GeekBrains - образовательный  портал">
            <a:extLst>
              <a:ext uri="{FF2B5EF4-FFF2-40B4-BE49-F238E27FC236}">
                <a16:creationId xmlns:a16="http://schemas.microsoft.com/office/drawing/2014/main" id="{2D8B10B4-B85D-C9D9-956B-84B310552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27" y="1466660"/>
            <a:ext cx="6935396" cy="28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633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Pandas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172" y="1081152"/>
            <a:ext cx="5236153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6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Позволяет работать с огромными объёмами данных, в том числе объединять их и разделять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6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Принимает данные из множества источников: баз данных, таблиц Excel и других.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6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Преобразует данные разных форматов в пригодные для анализа языком Python</a:t>
            </a:r>
            <a:endParaRPr lang="en-US" sz="1600" b="0" i="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Picture 8" descr="Pandas Logo PNG Vector (SVG) Free Download">
            <a:extLst>
              <a:ext uri="{FF2B5EF4-FFF2-40B4-BE49-F238E27FC236}">
                <a16:creationId xmlns:a16="http://schemas.microsoft.com/office/drawing/2014/main" id="{55DEF732-A4FC-ACA0-5EAB-8A1FAAF4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25" y="646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528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 err="1">
                <a:latin typeface="Roboto Black"/>
                <a:ea typeface="Roboto Black"/>
                <a:cs typeface="Roboto Black"/>
                <a:sym typeface="Roboto Black"/>
              </a:rPr>
              <a:t>Numpy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1593" y="1104644"/>
            <a:ext cx="4366719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Позволяет работа с массивами и матрицами</a:t>
            </a:r>
            <a:endParaRPr lang="ru-RU" b="0" i="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Подходит для проведения сложных научных расчётов с математическими формулами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Поддерживает вычисления из линейной алгебры над массивами</a:t>
            </a: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8" name="Picture 6" descr="и NumPy, логотип значок в Popular brands Vol3">
            <a:extLst>
              <a:ext uri="{FF2B5EF4-FFF2-40B4-BE49-F238E27FC236}">
                <a16:creationId xmlns:a16="http://schemas.microsoft.com/office/drawing/2014/main" id="{001FFBFC-688F-9301-A045-D7AFE5FA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51" y="434846"/>
            <a:ext cx="3046902" cy="30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392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SciPy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2494" y="965994"/>
            <a:ext cx="4715529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Проводить сложные математические вычисления: решать дифференциальные уравнения или находить численное решение интегралов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Обрабатывает изображения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Проводит сложные инженерные вычисления</a:t>
            </a:r>
            <a:endParaRPr lang="ru-RU" b="0" i="0" dirty="0"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сципи, логотип значок в Popular brands Vol4">
            <a:extLst>
              <a:ext uri="{FF2B5EF4-FFF2-40B4-BE49-F238E27FC236}">
                <a16:creationId xmlns:a16="http://schemas.microsoft.com/office/drawing/2014/main" id="{D9C949FA-7FCE-6F81-9F34-6B0E1A90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23" y="280416"/>
            <a:ext cx="3473958" cy="34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972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Scikit Learn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8603" y="965994"/>
            <a:ext cx="8342101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Классификация, кластеризация, сегментация и визуализации данных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Интеграция с другими библиотеками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Настройка параметров моделей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Настройка моделей, проверка результатов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Первичная обработка данных для обучения</a:t>
            </a: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2" descr="Scikit-learn — Википедия">
            <a:extLst>
              <a:ext uri="{FF2B5EF4-FFF2-40B4-BE49-F238E27FC236}">
                <a16:creationId xmlns:a16="http://schemas.microsoft.com/office/drawing/2014/main" id="{3A1BB7EA-96CC-BCB6-2315-F68E5BCE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2502875"/>
            <a:ext cx="4570526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623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295</Words>
  <Application>Microsoft Office PowerPoint</Application>
  <PresentationFormat>Экран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Roboto Light</vt:lpstr>
      <vt:lpstr>Arial</vt:lpstr>
      <vt:lpstr>Roboto Black</vt:lpstr>
      <vt:lpstr>Simple Light</vt:lpstr>
      <vt:lpstr>Язык программирования Python</vt:lpstr>
      <vt:lpstr>План встречи</vt:lpstr>
      <vt:lpstr>Язык программирования Python</vt:lpstr>
      <vt:lpstr>Сферы использования Python</vt:lpstr>
      <vt:lpstr>Библиотеки Python</vt:lpstr>
      <vt:lpstr>Pandas</vt:lpstr>
      <vt:lpstr>Numpy</vt:lpstr>
      <vt:lpstr>SciPy</vt:lpstr>
      <vt:lpstr>Scikit Learn</vt:lpstr>
      <vt:lpstr>Matplotlib</vt:lpstr>
      <vt:lpstr>Seaborn</vt:lpstr>
      <vt:lpstr>Plotly</vt:lpstr>
      <vt:lpstr>Итоги занятия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BI-инструменты. Apache Superset. Введение</dc:title>
  <dc:creator>Вугар Дамиров</dc:creator>
  <cp:lastModifiedBy>O365</cp:lastModifiedBy>
  <cp:revision>4</cp:revision>
  <dcterms:modified xsi:type="dcterms:W3CDTF">2023-10-15T15:42:39Z</dcterms:modified>
</cp:coreProperties>
</file>