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HQqU4eIOuZa9UZl3rfUzHvhh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6B82CE-5B05-498E-9FC0-CA9845477336}">
  <a:tblStyle styleId="{F56B82CE-5B05-498E-9FC0-CA984547733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https://superset.apache.org/docs/creating-charts-dashboards/exploring-data#publishing-your-dashboard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https://docs.preset.io/docs/managing-filters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https://www.youtube.com/watch?v=aFvxwKokUEg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https://www.youtube.com/watch?v=aFvxwKokUEg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{F56B82CE-5B05-498E-9FC0-CA9845477336}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Calculated fields, data blending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1091497" y="1280627"/>
            <a:ext cx="4593105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Вычисления в графиках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Calculated fields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Объединение источников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Data blending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204394"/>
            <a:ext cx="8520600" cy="6383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Вычисления в графиках</a:t>
            </a: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377396" y="1177171"/>
            <a:ext cx="3935268" cy="3714313"/>
            <a:chOff x="65696" y="47619"/>
            <a:chExt cx="3935268" cy="3714313"/>
          </a:xfrm>
        </p:grpSpPr>
        <p:sp>
          <p:nvSpPr>
            <p:cNvPr id="97" name="Google Shape;97;p4"/>
            <p:cNvSpPr/>
            <p:nvPr/>
          </p:nvSpPr>
          <p:spPr>
            <a:xfrm>
              <a:off x="890465" y="47619"/>
              <a:ext cx="2285731" cy="228573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254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 txBox="1"/>
            <p:nvPr/>
          </p:nvSpPr>
          <p:spPr>
            <a:xfrm>
              <a:off x="1195229" y="447622"/>
              <a:ext cx="1676203" cy="10285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Арифметические действия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15233" y="1476201"/>
              <a:ext cx="2285731" cy="228573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254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 txBox="1"/>
            <p:nvPr/>
          </p:nvSpPr>
          <p:spPr>
            <a:xfrm>
              <a:off x="2414286" y="2066682"/>
              <a:ext cx="1371439" cy="1257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Агрегация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65696" y="1476201"/>
              <a:ext cx="2285731" cy="2285731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cap="flat" cmpd="sng" w="25400">
              <a:solidFill>
                <a:srgbClr val="505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 txBox="1"/>
            <p:nvPr/>
          </p:nvSpPr>
          <p:spPr>
            <a:xfrm>
              <a:off x="280936" y="2066682"/>
              <a:ext cx="1371439" cy="1257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ru-RU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Условные вычисления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Плюс, минус, умножить, равняться и разделить набор значков знака. векторная  иллюстрация математических знаков. | Премиум векторы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666" y="1085878"/>
            <a:ext cx="4533743" cy="297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Calculated fields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ustom_SQL1@2x"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" y="868084"/>
            <a:ext cx="6970955" cy="386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Объединение источников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Источники данных в Power BI" id="123" name="Google Shape;12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75" y="1181100"/>
            <a:ext cx="771525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Blending data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Data Blending in Tableau And How to Implement It" id="133" name="Google Shape;13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071" y="933600"/>
            <a:ext cx="6129803" cy="400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ctrTitle"/>
          </p:nvPr>
        </p:nvSpPr>
        <p:spPr>
          <a:xfrm>
            <a:off x="434428" y="20009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43" name="Google Shape;1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629" y="1288564"/>
            <a:ext cx="5132742" cy="2566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возможности вычислений в графиках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Познакомились с вычисляемыми полями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возможность объединения различных источников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Познакомились со смешиванием данных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применять знания в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9" name="Google Shape;159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0" name="Google Shape;160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