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TnBC2GR77niFEI76qyhNuSJ4N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E46CB4-7161-4FC8-9B93-D4B7AB46B98B}">
  <a:tblStyle styleId="{6AE46CB4-7161-4FC8-9B93-D4B7AB46B98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https://superset.apache.org/docs/creating-charts-dashboards/exploring-data#publishing-your-dashboard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{6AE46CB4-7161-4FC8-9B93-D4B7AB46B98B}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Публикация и объединение отчетов</a:t>
            </a:r>
            <a:endParaRPr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820195" y="1557576"/>
            <a:ext cx="5771997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Публикация дашбордов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Ролевая модель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Контроль доступа к дашбордам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Публикация дашбордов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50" y="1068032"/>
            <a:ext cx="6879322" cy="3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Ролевая модель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олевая модель – что это такое и как создать данную модель в организации?"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8318" y="1133695"/>
            <a:ext cx="6247906" cy="312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Контроль доступа к дашборду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68" y="1020964"/>
            <a:ext cx="7511315" cy="351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26" name="Google Shape;1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629" y="1288564"/>
            <a:ext cx="5132742" cy="256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686539" y="1607607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публиковать дашборды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Узнали про ролевую модель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настроить контроль доступа к дашборду согласно ролевой модели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3" name="Google Shape;143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