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iVNcTgJQa3iWFx0ayLu30OBjj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A2E7BD-B799-415A-9DD6-14642191EEB2}">
  <a:tblStyle styleId="{EFA2E7BD-B799-415A-9DD6-14642191EE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customschemas.google.com/relationships/presentationmetadata" Target="metadata"/><Relationship Id="rId27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{EFA2E7BD-B799-415A-9DD6-14642191EEB2}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Scatter plot &amp; World map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686539" y="1607607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Установили параметры точечных графиков и карт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Визуализировали точечный график и карту в Superset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строить точечный график и карту в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5" name="Google Shape;17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352100" y="1461496"/>
            <a:ext cx="5771997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и параметры точечных графиков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точечных графиков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и параметры карт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построение карт</a:t>
            </a:r>
            <a:endParaRPr/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descr="GitHub - apache/superset: Apache Superset is a Data Visualization and Data  Exploration Platform" id="96" name="Google Shape;9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Руководство по PostgreSQL | REG.RU" id="98" name="Google Shape;9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649" y="1082329"/>
            <a:ext cx="3324601" cy="3696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ctrTitle"/>
          </p:nvPr>
        </p:nvSpPr>
        <p:spPr>
          <a:xfrm>
            <a:off x="434427" y="403050"/>
            <a:ext cx="6438645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точечного графика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162" y="1133310"/>
            <a:ext cx="6575117" cy="3684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X-axis – измерение по горизонтали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измерение по вертикали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Dimension – признак, по которому происходит расщепление графика</a:t>
            </a:r>
            <a:endParaRPr/>
          </a:p>
        </p:txBody>
      </p:sp>
      <p:sp>
        <p:nvSpPr>
          <p:cNvPr id="114" name="Google Shape;114;p11"/>
          <p:cNvSpPr txBox="1"/>
          <p:nvPr>
            <p:ph type="ctrTitle"/>
          </p:nvPr>
        </p:nvSpPr>
        <p:spPr>
          <a:xfrm>
            <a:off x="434427" y="403050"/>
            <a:ext cx="7225829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точечных графиков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5" name="Google Shape;11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28" name="Google Shape;12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ctrTitle"/>
          </p:nvPr>
        </p:nvSpPr>
        <p:spPr>
          <a:xfrm>
            <a:off x="434427" y="403050"/>
            <a:ext cx="6438645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карты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223" y="1336650"/>
            <a:ext cx="6665271" cy="29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ctrTitle"/>
          </p:nvPr>
        </p:nvSpPr>
        <p:spPr>
          <a:xfrm>
            <a:off x="434427" y="403050"/>
            <a:ext cx="7225829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карт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p15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Country column – поле исходных данных с названиями стран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расчетная величина для каждой страны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Show bubbles – признак, который присваивает каждой стране на карте пузырь с его агрегатом, в масштабе относительно других стран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58" name="Google Shape;15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