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iFGE90Z7SASi0B61vXrSwXZfGC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1D2607-574C-499D-9252-D37BA0FD9D3B}">
  <a:tblStyle styleId="{6D1D2607-574C-499D-9252-D37BA0FD9D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Black-bold.fntdata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https://superset.apache.org/docs/creating-charts-dashboards/creating-your-first-dashboard/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f23b0aeb9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1f23b0ae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b3734719e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4b373471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me">
  <p:cSld name="CUSTOM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f23b0aeb9_0_86"/>
          <p:cNvSpPr txBox="1"/>
          <p:nvPr/>
        </p:nvSpPr>
        <p:spPr>
          <a:xfrm>
            <a:off x="360000" y="1117550"/>
            <a:ext cx="42120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показать хронологию, иерархию, как из одного мы получаем другое, можно использовать схемы. Рисовать их можно прямо в презентации или, например, в miro.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Google Shape;5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1f23b0aeb9_0_86"/>
          <p:cNvSpPr/>
          <p:nvPr/>
        </p:nvSpPr>
        <p:spPr>
          <a:xfrm>
            <a:off x="5392263" y="8099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1f23b0aeb9_0_86"/>
          <p:cNvSpPr/>
          <p:nvPr/>
        </p:nvSpPr>
        <p:spPr>
          <a:xfrm>
            <a:off x="5392263" y="17935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Какую проблему решает?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g21f23b0aeb9_0_86"/>
          <p:cNvCxnSpPr>
            <a:stCxn id="55" idx="2"/>
            <a:endCxn id="56" idx="0"/>
          </p:cNvCxnSpPr>
          <p:nvPr/>
        </p:nvCxnSpPr>
        <p:spPr>
          <a:xfrm>
            <a:off x="6416163" y="13826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" name="Google Shape;58;g21f23b0aeb9_0_86"/>
          <p:cNvSpPr/>
          <p:nvPr/>
        </p:nvSpPr>
        <p:spPr>
          <a:xfrm>
            <a:off x="5392263" y="27772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применяется?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1f23b0aeb9_0_86"/>
          <p:cNvSpPr/>
          <p:nvPr/>
        </p:nvSpPr>
        <p:spPr>
          <a:xfrm>
            <a:off x="5392263" y="37608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Риски и сложности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g21f23b0aeb9_0_86"/>
          <p:cNvCxnSpPr>
            <a:stCxn id="56" idx="2"/>
            <a:endCxn id="58" idx="0"/>
          </p:cNvCxnSpPr>
          <p:nvPr/>
        </p:nvCxnSpPr>
        <p:spPr>
          <a:xfrm>
            <a:off x="6416163" y="236627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" name="Google Shape;61;g21f23b0aeb9_0_86"/>
          <p:cNvCxnSpPr>
            <a:stCxn id="58" idx="2"/>
            <a:endCxn id="59" idx="0"/>
          </p:cNvCxnSpPr>
          <p:nvPr/>
        </p:nvCxnSpPr>
        <p:spPr>
          <a:xfrm>
            <a:off x="6416163" y="33499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" name="Google Shape;62;g21f23b0aeb9_0_86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1f23b0aeb9_0_86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Схема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">
  <p:cSld name="CUSTOM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f23b0aeb9_0_100"/>
          <p:cNvSpPr txBox="1"/>
          <p:nvPr/>
        </p:nvSpPr>
        <p:spPr>
          <a:xfrm>
            <a:off x="360000" y="0"/>
            <a:ext cx="79002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Скриншот чего-нибудь</a:t>
            </a:r>
            <a:b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(обрати внимание на размер шрифта)</a:t>
            </a:r>
            <a:endParaRPr b="0" i="0" sz="2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8" name="Google Shape;68;g21f23b0aeb9_0_100"/>
          <p:cNvSpPr/>
          <p:nvPr/>
        </p:nvSpPr>
        <p:spPr>
          <a:xfrm>
            <a:off x="360000" y="1117550"/>
            <a:ext cx="6837246" cy="38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1f23b0aeb9_0_10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1f23b0aeb9_0_64"/>
          <p:cNvSpPr txBox="1"/>
          <p:nvPr/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Классно подходит для перечисления основных идей. Опорные пункты обозначаем в виде списка, подробнее о них можно рассказать голосом: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Ноль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Два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Три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Четыре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Пять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" name="Google Shape;32;g21f23b0aeb9_0_64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Маркированный список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" name="Google Shape;33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1f23b0aeb9_0_64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CUSTO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1f23b0aeb9_0_70"/>
          <p:cNvSpPr txBox="1"/>
          <p:nvPr/>
        </p:nvSpPr>
        <p:spPr>
          <a:xfrm>
            <a:off x="360000" y="1355475"/>
            <a:ext cx="4212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Смотреть презентацию, состоящую только из текста, скучно.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Текст можно разбавлять картинками полезными или смешными. Если на вашей картинке есть текст, следите, что он был читабельным.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" name="Google Shape;38;g21f23b0aeb9_0_70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Текст с картинкой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" name="Google Shape;39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1f23b0aeb9_0_70"/>
          <p:cNvSpPr/>
          <p:nvPr/>
        </p:nvSpPr>
        <p:spPr>
          <a:xfrm>
            <a:off x="5256037" y="1113600"/>
            <a:ext cx="3535862" cy="2532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1f23b0aeb9_0_7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1f23b0aeb9_0_78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Какая-то таблица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7" name="Google Shape;47;g21f23b0aeb9_0_78"/>
          <p:cNvSpPr txBox="1"/>
          <p:nvPr/>
        </p:nvSpPr>
        <p:spPr>
          <a:xfrm>
            <a:off x="360000" y="1113600"/>
            <a:ext cx="605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При помощи таблицы можно наглядно показать сходства и различия, сделать выводы.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8" name="Google Shape;48;g21f23b0aeb9_0_78"/>
          <p:cNvGraphicFramePr/>
          <p:nvPr/>
        </p:nvGraphicFramePr>
        <p:xfrm>
          <a:off x="451563" y="195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{6D1D2607-574C-499D-9252-D37BA0FD9D3B}</a:tableStyleId>
              </a:tblPr>
              <a:tblGrid>
                <a:gridCol w="1438250"/>
                <a:gridCol w="1967850"/>
                <a:gridCol w="2155825"/>
                <a:gridCol w="2288500"/>
              </a:tblGrid>
              <a:tr h="111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Наставник проработал свой рассказ заранее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Студентам легче сохранять внимание на вебинаре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 студентов остается теоретическая часть, к которой можно легко вернуться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с презентацией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без презентации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да, нет, наверное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" name="Google Shape;49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1f23b0aeb9_0_78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4F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3600">
                <a:latin typeface="Roboto Black"/>
                <a:ea typeface="Roboto Black"/>
                <a:cs typeface="Roboto Black"/>
                <a:sym typeface="Roboto Black"/>
              </a:rPr>
              <a:t>Apache Superset. Создание дашборда</a:t>
            </a:r>
            <a:endParaRPr b="1"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350" y="423100"/>
            <a:ext cx="1962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f23b0aeb9_0_54"/>
          <p:cNvSpPr txBox="1"/>
          <p:nvPr>
            <p:ph idx="1" type="subTitle"/>
          </p:nvPr>
        </p:nvSpPr>
        <p:spPr>
          <a:xfrm>
            <a:off x="360000" y="1203475"/>
            <a:ext cx="84240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Заполняйте анкету после активности!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Вам несложно, 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Хекслету - полезно.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2" name="Google Shape;162;g21f23b0aeb9_0_54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Спасибо за внимание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3" name="Google Shape;163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21f23b0aeb9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idx="1" type="subTitle"/>
          </p:nvPr>
        </p:nvSpPr>
        <p:spPr>
          <a:xfrm>
            <a:off x="786248" y="1367265"/>
            <a:ext cx="57720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Подключение к данным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Создание датасетов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Создание графиков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Построение дашборда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Персонализация дашборда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" name="Google Shape;85;p3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Подключение к данным</a:t>
            </a:r>
            <a:endParaRPr/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355" y="1345720"/>
            <a:ext cx="7323877" cy="317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Создание датасетов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466" y="1336650"/>
            <a:ext cx="6833593" cy="328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ctrTitle"/>
          </p:nvPr>
        </p:nvSpPr>
        <p:spPr>
          <a:xfrm>
            <a:off x="434428" y="20009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Создание графиков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709" y="1101904"/>
            <a:ext cx="6839106" cy="3725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ctrTitle"/>
          </p:nvPr>
        </p:nvSpPr>
        <p:spPr>
          <a:xfrm>
            <a:off x="434428" y="20009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Создание дашбордов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551" y="937528"/>
            <a:ext cx="8164021" cy="326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ctrTitle"/>
          </p:nvPr>
        </p:nvSpPr>
        <p:spPr>
          <a:xfrm>
            <a:off x="434428" y="20009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Персонализация дашбордов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8195" y="1059362"/>
            <a:ext cx="5880009" cy="388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b3734719e_1_0"/>
          <p:cNvSpPr txBox="1"/>
          <p:nvPr>
            <p:ph type="ctrTitle"/>
          </p:nvPr>
        </p:nvSpPr>
        <p:spPr>
          <a:xfrm>
            <a:off x="434428" y="20009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Практика в Superset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2" name="Google Shape;142;g24b3734719e_1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24b3734719e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4b3734719e_1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4b3734719e_1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tHub - apache/superset: Apache Superset is a Data Visualization and Data  Exploration Platform" id="146" name="Google Shape;146;g24b3734719e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1428750"/>
            <a:ext cx="4572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7"/>
          <p:cNvSpPr txBox="1"/>
          <p:nvPr>
            <p:ph idx="1" type="subTitle"/>
          </p:nvPr>
        </p:nvSpPr>
        <p:spPr>
          <a:xfrm>
            <a:off x="686539" y="1607607"/>
            <a:ext cx="7564326" cy="2837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Подключились к источнику данных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Практиковались создавать датасеты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Практиковались создавать дашборды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Практиковались персонализировать дашборды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xle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</cp:coreProperties>
</file>