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cHhi/osKdmz9nfoc2huNG3ru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DA641C-6C2D-4160-8387-8A465076E272}">
  <a:tblStyle styleId="{ABDA641C-6C2D-4160-8387-8A465076E2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https://superset.apache.org/docs/creating-charts-dashboards/exploring-data#publishing-your-dashboard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https://docs.preset.io/docs/managing-filters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https://www.youtube.com/watch?v=aFvxwKokUEg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{ABDA641C-6C2D-4160-8387-8A465076E272}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Фильтры, интерактивные фильтры, drilldown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1091497" y="1280627"/>
            <a:ext cx="4593105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Фильтры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Фильтрация на графиках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Фильтрация на дашбордах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Drilldown как продвинутый способ фильтрации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Фильтры на графиках</a:t>
            </a:r>
            <a:endParaRPr/>
          </a:p>
        </p:txBody>
      </p:sp>
      <p:pic>
        <p:nvPicPr>
          <p:cNvPr descr="Preparation_Add_New_Filter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38" y="1101651"/>
            <a:ext cx="27051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ete_Filter2"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114" y="2571749"/>
            <a:ext cx="25717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ear_All_3" id="98" name="Google Shape;9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9830" y="261937"/>
            <a:ext cx="24765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Фильтры на дашбордах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642" y="1010407"/>
            <a:ext cx="7044831" cy="343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Drilldown 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mple drilldown...but uses highcharts :/ · Issue #6774 · apache/superset ·  GitHub"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617" y="1133695"/>
            <a:ext cx="7420766" cy="33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28" name="Google Shape;1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629" y="1288564"/>
            <a:ext cx="5132742" cy="256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5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Узнали про возможности фильтрации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Познакомились с фильтрами на графиках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Познакомились с фильтрами на дашбордах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Познакомились с drilldown-фильтрами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применять фильтры в Superset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