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28"/>
  </p:notesMasterIdLst>
  <p:sldIdLst>
    <p:sldId id="256" r:id="rId2"/>
    <p:sldId id="289" r:id="rId3"/>
    <p:sldId id="290" r:id="rId4"/>
    <p:sldId id="292" r:id="rId5"/>
    <p:sldId id="293" r:id="rId6"/>
    <p:sldId id="275" r:id="rId7"/>
    <p:sldId id="284" r:id="rId8"/>
    <p:sldId id="294" r:id="rId9"/>
    <p:sldId id="285" r:id="rId10"/>
    <p:sldId id="276" r:id="rId11"/>
    <p:sldId id="261" r:id="rId12"/>
    <p:sldId id="260" r:id="rId13"/>
    <p:sldId id="258" r:id="rId14"/>
    <p:sldId id="259" r:id="rId15"/>
    <p:sldId id="283" r:id="rId16"/>
    <p:sldId id="277" r:id="rId17"/>
    <p:sldId id="279" r:id="rId18"/>
    <p:sldId id="278" r:id="rId19"/>
    <p:sldId id="267" r:id="rId20"/>
    <p:sldId id="280" r:id="rId21"/>
    <p:sldId id="281" r:id="rId22"/>
    <p:sldId id="264" r:id="rId23"/>
    <p:sldId id="269" r:id="rId24"/>
    <p:sldId id="282" r:id="rId25"/>
    <p:sldId id="266"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992FB-8BD9-0F2B-C621-C9F85CBACFD0}" v="1236" dt="2020-01-15T06:42:33.131"/>
    <p1510:client id="{7A21680F-3809-09E2-0994-18BE4E5E5C33}" v="46" dt="2020-01-10T11:15:19.732"/>
    <p1510:client id="{8D512A15-ED13-12E8-8773-C467B17D1D18}" v="1521" dt="2020-01-08T08:13:22.445"/>
    <p1510:client id="{926CB4F9-E0A3-C897-4581-9B6635530FB8}" v="339" dt="2020-01-09T14:51:02.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5" autoAdjust="0"/>
    <p:restoredTop sz="86775" autoAdjust="0"/>
  </p:normalViewPr>
  <p:slideViewPr>
    <p:cSldViewPr snapToGrid="0">
      <p:cViewPr>
        <p:scale>
          <a:sx n="58" d="100"/>
          <a:sy n="58" d="100"/>
        </p:scale>
        <p:origin x="9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8AC83A-00AD-4B32-A110-6169274A7C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57BBEC7-C187-45C7-87BC-F1D35ADE8D86}">
      <dgm:prSet/>
      <dgm:spPr/>
      <dgm:t>
        <a:bodyPr/>
        <a:lstStyle/>
        <a:p>
          <a:r>
            <a:rPr lang="tr-TR"/>
            <a:t>Git bir versiyon kontrol sistemidir.</a:t>
          </a:r>
          <a:endParaRPr lang="en-US"/>
        </a:p>
      </dgm:t>
    </dgm:pt>
    <dgm:pt modelId="{B2DC559B-2511-40C4-AEF4-4004C9960409}" type="parTrans" cxnId="{D007097C-86B5-4FCF-A88B-0B96CC06EBDC}">
      <dgm:prSet/>
      <dgm:spPr/>
      <dgm:t>
        <a:bodyPr/>
        <a:lstStyle/>
        <a:p>
          <a:endParaRPr lang="en-US"/>
        </a:p>
      </dgm:t>
    </dgm:pt>
    <dgm:pt modelId="{CE401150-6F61-424B-968D-B60685D7C6A1}" type="sibTrans" cxnId="{D007097C-86B5-4FCF-A88B-0B96CC06EBDC}">
      <dgm:prSet/>
      <dgm:spPr/>
      <dgm:t>
        <a:bodyPr/>
        <a:lstStyle/>
        <a:p>
          <a:endParaRPr lang="en-US"/>
        </a:p>
      </dgm:t>
    </dgm:pt>
    <dgm:pt modelId="{0F89012C-FD95-4377-889B-3C4F66A6707C}">
      <dgm:prSet/>
      <dgm:spPr/>
      <dgm:t>
        <a:bodyPr/>
        <a:lstStyle/>
        <a:p>
          <a:r>
            <a:rPr lang="tr-TR" dirty="0"/>
            <a:t>Dosyaların kayıt altına alınmış herhangi bir andaki hallerine </a:t>
          </a:r>
          <a:r>
            <a:rPr lang="tr-TR" b="1" dirty="0">
              <a:solidFill>
                <a:srgbClr val="FF0000"/>
              </a:solidFill>
            </a:rPr>
            <a:t>versiyon</a:t>
          </a:r>
          <a:r>
            <a:rPr lang="tr-TR" b="1" dirty="0"/>
            <a:t> </a:t>
          </a:r>
          <a:r>
            <a:rPr lang="tr-TR" dirty="0"/>
            <a:t>diyoruz.</a:t>
          </a:r>
          <a:endParaRPr lang="en-US" dirty="0"/>
        </a:p>
      </dgm:t>
    </dgm:pt>
    <dgm:pt modelId="{31AF04AE-C508-4D97-AF00-3AD43FD4DBA2}" type="parTrans" cxnId="{508472BB-19A0-4A99-97F8-945DE7CBF4E8}">
      <dgm:prSet/>
      <dgm:spPr/>
      <dgm:t>
        <a:bodyPr/>
        <a:lstStyle/>
        <a:p>
          <a:endParaRPr lang="en-US"/>
        </a:p>
      </dgm:t>
    </dgm:pt>
    <dgm:pt modelId="{0C81570A-B7EA-4B55-A03F-EE0DA78EB30A}" type="sibTrans" cxnId="{508472BB-19A0-4A99-97F8-945DE7CBF4E8}">
      <dgm:prSet/>
      <dgm:spPr/>
      <dgm:t>
        <a:bodyPr/>
        <a:lstStyle/>
        <a:p>
          <a:endParaRPr lang="en-US"/>
        </a:p>
      </dgm:t>
    </dgm:pt>
    <dgm:pt modelId="{393839AA-6E82-44A0-815B-C4A5CAB56870}" type="pres">
      <dgm:prSet presAssocID="{9B8AC83A-00AD-4B32-A110-6169274A7C9C}" presName="root" presStyleCnt="0">
        <dgm:presLayoutVars>
          <dgm:dir/>
          <dgm:resizeHandles val="exact"/>
        </dgm:presLayoutVars>
      </dgm:prSet>
      <dgm:spPr/>
    </dgm:pt>
    <dgm:pt modelId="{5469DAB2-3F69-4354-AFB3-650A3A5DDB57}" type="pres">
      <dgm:prSet presAssocID="{B57BBEC7-C187-45C7-87BC-F1D35ADE8D86}" presName="compNode" presStyleCnt="0"/>
      <dgm:spPr/>
    </dgm:pt>
    <dgm:pt modelId="{CFB17411-6304-4504-816F-FC44E2EFFBB0}" type="pres">
      <dgm:prSet presAssocID="{B57BBEC7-C187-45C7-87BC-F1D35ADE8D86}" presName="bgRect" presStyleLbl="bgShp" presStyleIdx="0" presStyleCnt="2"/>
      <dgm:spPr/>
    </dgm:pt>
    <dgm:pt modelId="{54E0440D-3816-4853-A011-85A722115DD1}" type="pres">
      <dgm:prSet presAssocID="{B57BBEC7-C187-45C7-87BC-F1D35ADE8D8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8ED3EF0-446C-4413-B118-511A9B252B11}" type="pres">
      <dgm:prSet presAssocID="{B57BBEC7-C187-45C7-87BC-F1D35ADE8D86}" presName="spaceRect" presStyleCnt="0"/>
      <dgm:spPr/>
    </dgm:pt>
    <dgm:pt modelId="{9C339F42-6C0F-4328-AE1A-41FA267B4EC3}" type="pres">
      <dgm:prSet presAssocID="{B57BBEC7-C187-45C7-87BC-F1D35ADE8D86}" presName="parTx" presStyleLbl="revTx" presStyleIdx="0" presStyleCnt="2">
        <dgm:presLayoutVars>
          <dgm:chMax val="0"/>
          <dgm:chPref val="0"/>
        </dgm:presLayoutVars>
      </dgm:prSet>
      <dgm:spPr/>
    </dgm:pt>
    <dgm:pt modelId="{7ECA00AD-19D4-453F-8D80-4B0E70F6335A}" type="pres">
      <dgm:prSet presAssocID="{CE401150-6F61-424B-968D-B60685D7C6A1}" presName="sibTrans" presStyleCnt="0"/>
      <dgm:spPr/>
    </dgm:pt>
    <dgm:pt modelId="{5A934691-17CA-4931-95BD-750329B027AA}" type="pres">
      <dgm:prSet presAssocID="{0F89012C-FD95-4377-889B-3C4F66A6707C}" presName="compNode" presStyleCnt="0"/>
      <dgm:spPr/>
    </dgm:pt>
    <dgm:pt modelId="{410AAF59-F621-4E57-AB36-4C754FC9F54F}" type="pres">
      <dgm:prSet presAssocID="{0F89012C-FD95-4377-889B-3C4F66A6707C}" presName="bgRect" presStyleLbl="bgShp" presStyleIdx="1" presStyleCnt="2"/>
      <dgm:spPr/>
    </dgm:pt>
    <dgm:pt modelId="{3905F34D-3B51-4061-B98F-2BE0B7C793F1}" type="pres">
      <dgm:prSet presAssocID="{0F89012C-FD95-4377-889B-3C4F66A6707C}"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a:ext>
      </dgm:extLst>
    </dgm:pt>
    <dgm:pt modelId="{7AC3219C-6CDC-4895-BFB3-74267AB1F56B}" type="pres">
      <dgm:prSet presAssocID="{0F89012C-FD95-4377-889B-3C4F66A6707C}" presName="spaceRect" presStyleCnt="0"/>
      <dgm:spPr/>
    </dgm:pt>
    <dgm:pt modelId="{721C79A4-A938-44E3-81E4-B1E31E7CBF29}" type="pres">
      <dgm:prSet presAssocID="{0F89012C-FD95-4377-889B-3C4F66A6707C}" presName="parTx" presStyleLbl="revTx" presStyleIdx="1" presStyleCnt="2">
        <dgm:presLayoutVars>
          <dgm:chMax val="0"/>
          <dgm:chPref val="0"/>
        </dgm:presLayoutVars>
      </dgm:prSet>
      <dgm:spPr/>
    </dgm:pt>
  </dgm:ptLst>
  <dgm:cxnLst>
    <dgm:cxn modelId="{B3667613-F5A2-4FB6-AFF6-89F92E379051}" type="presOf" srcId="{0F89012C-FD95-4377-889B-3C4F66A6707C}" destId="{721C79A4-A938-44E3-81E4-B1E31E7CBF29}" srcOrd="0" destOrd="0" presId="urn:microsoft.com/office/officeart/2018/2/layout/IconVerticalSolidList"/>
    <dgm:cxn modelId="{BCA8502E-F6C5-4565-9309-25EC92A28F66}" type="presOf" srcId="{9B8AC83A-00AD-4B32-A110-6169274A7C9C}" destId="{393839AA-6E82-44A0-815B-C4A5CAB56870}" srcOrd="0" destOrd="0" presId="urn:microsoft.com/office/officeart/2018/2/layout/IconVerticalSolidList"/>
    <dgm:cxn modelId="{D007097C-86B5-4FCF-A88B-0B96CC06EBDC}" srcId="{9B8AC83A-00AD-4B32-A110-6169274A7C9C}" destId="{B57BBEC7-C187-45C7-87BC-F1D35ADE8D86}" srcOrd="0" destOrd="0" parTransId="{B2DC559B-2511-40C4-AEF4-4004C9960409}" sibTransId="{CE401150-6F61-424B-968D-B60685D7C6A1}"/>
    <dgm:cxn modelId="{508472BB-19A0-4A99-97F8-945DE7CBF4E8}" srcId="{9B8AC83A-00AD-4B32-A110-6169274A7C9C}" destId="{0F89012C-FD95-4377-889B-3C4F66A6707C}" srcOrd="1" destOrd="0" parTransId="{31AF04AE-C508-4D97-AF00-3AD43FD4DBA2}" sibTransId="{0C81570A-B7EA-4B55-A03F-EE0DA78EB30A}"/>
    <dgm:cxn modelId="{65AC32DD-20B1-47A1-9B92-F320E5B936DE}" type="presOf" srcId="{B57BBEC7-C187-45C7-87BC-F1D35ADE8D86}" destId="{9C339F42-6C0F-4328-AE1A-41FA267B4EC3}" srcOrd="0" destOrd="0" presId="urn:microsoft.com/office/officeart/2018/2/layout/IconVerticalSolidList"/>
    <dgm:cxn modelId="{E61F5B7B-4B0C-444B-90CA-C97C762B8BE4}" type="presParOf" srcId="{393839AA-6E82-44A0-815B-C4A5CAB56870}" destId="{5469DAB2-3F69-4354-AFB3-650A3A5DDB57}" srcOrd="0" destOrd="0" presId="urn:microsoft.com/office/officeart/2018/2/layout/IconVerticalSolidList"/>
    <dgm:cxn modelId="{6E4956B1-E7D0-4C19-87A5-74E4F25A7BBD}" type="presParOf" srcId="{5469DAB2-3F69-4354-AFB3-650A3A5DDB57}" destId="{CFB17411-6304-4504-816F-FC44E2EFFBB0}" srcOrd="0" destOrd="0" presId="urn:microsoft.com/office/officeart/2018/2/layout/IconVerticalSolidList"/>
    <dgm:cxn modelId="{F0CB71F7-CD56-4E3E-916C-2AD555EDDD9C}" type="presParOf" srcId="{5469DAB2-3F69-4354-AFB3-650A3A5DDB57}" destId="{54E0440D-3816-4853-A011-85A722115DD1}" srcOrd="1" destOrd="0" presId="urn:microsoft.com/office/officeart/2018/2/layout/IconVerticalSolidList"/>
    <dgm:cxn modelId="{A12D0826-5898-4B02-9C2A-B394036A05B5}" type="presParOf" srcId="{5469DAB2-3F69-4354-AFB3-650A3A5DDB57}" destId="{68ED3EF0-446C-4413-B118-511A9B252B11}" srcOrd="2" destOrd="0" presId="urn:microsoft.com/office/officeart/2018/2/layout/IconVerticalSolidList"/>
    <dgm:cxn modelId="{82C8160C-A21E-47FA-A398-5FD84136303F}" type="presParOf" srcId="{5469DAB2-3F69-4354-AFB3-650A3A5DDB57}" destId="{9C339F42-6C0F-4328-AE1A-41FA267B4EC3}" srcOrd="3" destOrd="0" presId="urn:microsoft.com/office/officeart/2018/2/layout/IconVerticalSolidList"/>
    <dgm:cxn modelId="{3D603056-CC4E-4E48-A145-CB9839C0300D}" type="presParOf" srcId="{393839AA-6E82-44A0-815B-C4A5CAB56870}" destId="{7ECA00AD-19D4-453F-8D80-4B0E70F6335A}" srcOrd="1" destOrd="0" presId="urn:microsoft.com/office/officeart/2018/2/layout/IconVerticalSolidList"/>
    <dgm:cxn modelId="{BADF77A1-7565-4ACF-A79E-54AAA97D1A3C}" type="presParOf" srcId="{393839AA-6E82-44A0-815B-C4A5CAB56870}" destId="{5A934691-17CA-4931-95BD-750329B027AA}" srcOrd="2" destOrd="0" presId="urn:microsoft.com/office/officeart/2018/2/layout/IconVerticalSolidList"/>
    <dgm:cxn modelId="{818775E6-A2F4-4C0F-B883-23B7A90E94F3}" type="presParOf" srcId="{5A934691-17CA-4931-95BD-750329B027AA}" destId="{410AAF59-F621-4E57-AB36-4C754FC9F54F}" srcOrd="0" destOrd="0" presId="urn:microsoft.com/office/officeart/2018/2/layout/IconVerticalSolidList"/>
    <dgm:cxn modelId="{E4EA8B34-F175-436C-B456-379856677A63}" type="presParOf" srcId="{5A934691-17CA-4931-95BD-750329B027AA}" destId="{3905F34D-3B51-4061-B98F-2BE0B7C793F1}" srcOrd="1" destOrd="0" presId="urn:microsoft.com/office/officeart/2018/2/layout/IconVerticalSolidList"/>
    <dgm:cxn modelId="{4D70174F-3284-4A4C-9125-562627A0AE64}" type="presParOf" srcId="{5A934691-17CA-4931-95BD-750329B027AA}" destId="{7AC3219C-6CDC-4895-BFB3-74267AB1F56B}" srcOrd="2" destOrd="0" presId="urn:microsoft.com/office/officeart/2018/2/layout/IconVerticalSolidList"/>
    <dgm:cxn modelId="{AD747007-5E2F-4971-9278-9F8BB6DC7B51}" type="presParOf" srcId="{5A934691-17CA-4931-95BD-750329B027AA}" destId="{721C79A4-A938-44E3-81E4-B1E31E7CBF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97173C-0363-4025-8A8A-20BB0088405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0B5628-7B1A-4EC8-B541-CBE2F8A4AF9B}">
      <dgm:prSet custT="1"/>
      <dgm:spPr/>
      <dgm:t>
        <a:bodyPr/>
        <a:lstStyle/>
        <a:p>
          <a:pPr algn="ctr">
            <a:lnSpc>
              <a:spcPct val="100000"/>
            </a:lnSpc>
          </a:pPr>
          <a:r>
            <a:rPr lang="tr-TR" sz="2400" dirty="0"/>
            <a:t>git init</a:t>
          </a:r>
          <a:endParaRPr lang="en-US" sz="2400" dirty="0"/>
        </a:p>
      </dgm:t>
    </dgm:pt>
    <dgm:pt modelId="{23806749-0DF2-4366-BF42-C198FC684750}" type="parTrans" cxnId="{52366E4B-C6AF-4E45-91CC-388318559F96}">
      <dgm:prSet/>
      <dgm:spPr/>
      <dgm:t>
        <a:bodyPr/>
        <a:lstStyle/>
        <a:p>
          <a:endParaRPr lang="en-US"/>
        </a:p>
      </dgm:t>
    </dgm:pt>
    <dgm:pt modelId="{722798F5-8B76-45C9-8357-385350F3B387}" type="sibTrans" cxnId="{52366E4B-C6AF-4E45-91CC-388318559F96}">
      <dgm:prSet/>
      <dgm:spPr/>
      <dgm:t>
        <a:bodyPr/>
        <a:lstStyle/>
        <a:p>
          <a:pPr>
            <a:lnSpc>
              <a:spcPct val="100000"/>
            </a:lnSpc>
          </a:pPr>
          <a:endParaRPr lang="en-US"/>
        </a:p>
      </dgm:t>
    </dgm:pt>
    <dgm:pt modelId="{D296EF46-51F0-42E6-A66A-5E01205C95EB}">
      <dgm:prSet custT="1"/>
      <dgm:spPr/>
      <dgm:t>
        <a:bodyPr/>
        <a:lstStyle/>
        <a:p>
          <a:pPr algn="ctr">
            <a:lnSpc>
              <a:spcPct val="100000"/>
            </a:lnSpc>
          </a:pPr>
          <a:r>
            <a:rPr lang="tr-TR" sz="2400" dirty="0"/>
            <a:t>git config</a:t>
          </a:r>
          <a:endParaRPr lang="en-US" sz="2400" dirty="0"/>
        </a:p>
      </dgm:t>
    </dgm:pt>
    <dgm:pt modelId="{46F45723-926C-4F0B-B302-65CD4C4B114B}" type="parTrans" cxnId="{E9239503-C1FC-42AF-B772-C1B8CADECE9A}">
      <dgm:prSet/>
      <dgm:spPr/>
      <dgm:t>
        <a:bodyPr/>
        <a:lstStyle/>
        <a:p>
          <a:endParaRPr lang="en-US"/>
        </a:p>
      </dgm:t>
    </dgm:pt>
    <dgm:pt modelId="{EA426B8A-6C61-4077-9182-9EA07847A424}" type="sibTrans" cxnId="{E9239503-C1FC-42AF-B772-C1B8CADECE9A}">
      <dgm:prSet/>
      <dgm:spPr/>
      <dgm:t>
        <a:bodyPr/>
        <a:lstStyle/>
        <a:p>
          <a:pPr>
            <a:lnSpc>
              <a:spcPct val="100000"/>
            </a:lnSpc>
          </a:pPr>
          <a:endParaRPr lang="en-US"/>
        </a:p>
      </dgm:t>
    </dgm:pt>
    <dgm:pt modelId="{CF0152D7-0BBC-4BF6-8749-57F61FFF0D22}">
      <dgm:prSet custT="1"/>
      <dgm:spPr/>
      <dgm:t>
        <a:bodyPr/>
        <a:lstStyle/>
        <a:p>
          <a:pPr algn="ctr">
            <a:lnSpc>
              <a:spcPct val="100000"/>
            </a:lnSpc>
          </a:pPr>
          <a:r>
            <a:rPr lang="tr-TR" sz="2400" dirty="0"/>
            <a:t>git status</a:t>
          </a:r>
          <a:endParaRPr lang="en-US" sz="2400" dirty="0"/>
        </a:p>
      </dgm:t>
    </dgm:pt>
    <dgm:pt modelId="{01527D4F-00EB-40C1-B95A-DF0C4EF0E4DD}" type="parTrans" cxnId="{E1A0F525-CB68-430D-B9DB-E6E37BAED384}">
      <dgm:prSet/>
      <dgm:spPr/>
      <dgm:t>
        <a:bodyPr/>
        <a:lstStyle/>
        <a:p>
          <a:endParaRPr lang="en-US"/>
        </a:p>
      </dgm:t>
    </dgm:pt>
    <dgm:pt modelId="{E1385F6D-D0D8-437D-88BD-AFD4A225AC1B}" type="sibTrans" cxnId="{E1A0F525-CB68-430D-B9DB-E6E37BAED384}">
      <dgm:prSet/>
      <dgm:spPr/>
      <dgm:t>
        <a:bodyPr/>
        <a:lstStyle/>
        <a:p>
          <a:pPr>
            <a:lnSpc>
              <a:spcPct val="100000"/>
            </a:lnSpc>
          </a:pPr>
          <a:endParaRPr lang="en-US"/>
        </a:p>
      </dgm:t>
    </dgm:pt>
    <dgm:pt modelId="{AC8A6B3F-CE7F-4BBB-A8CB-0EAFEAE217BC}">
      <dgm:prSet custT="1"/>
      <dgm:spPr/>
      <dgm:t>
        <a:bodyPr/>
        <a:lstStyle/>
        <a:p>
          <a:pPr algn="ctr">
            <a:lnSpc>
              <a:spcPct val="100000"/>
            </a:lnSpc>
          </a:pPr>
          <a:r>
            <a:rPr lang="tr-TR" sz="2400" dirty="0"/>
            <a:t>git add &lt;dosya_ismi&gt;</a:t>
          </a:r>
          <a:endParaRPr lang="en-US" sz="2400" dirty="0"/>
        </a:p>
      </dgm:t>
    </dgm:pt>
    <dgm:pt modelId="{8BE112E8-6B77-45AC-A02A-06908A93E939}" type="parTrans" cxnId="{7F86CB82-C734-4B72-8F0A-A9CF9AA779F8}">
      <dgm:prSet/>
      <dgm:spPr/>
      <dgm:t>
        <a:bodyPr/>
        <a:lstStyle/>
        <a:p>
          <a:endParaRPr lang="en-US"/>
        </a:p>
      </dgm:t>
    </dgm:pt>
    <dgm:pt modelId="{6731DCCD-3095-4B05-817A-879761C78556}" type="sibTrans" cxnId="{7F86CB82-C734-4B72-8F0A-A9CF9AA779F8}">
      <dgm:prSet/>
      <dgm:spPr/>
      <dgm:t>
        <a:bodyPr/>
        <a:lstStyle/>
        <a:p>
          <a:pPr>
            <a:lnSpc>
              <a:spcPct val="100000"/>
            </a:lnSpc>
          </a:pPr>
          <a:endParaRPr lang="en-US"/>
        </a:p>
      </dgm:t>
    </dgm:pt>
    <dgm:pt modelId="{56845DC2-238C-42F1-BEA6-CE6B5FCD1E65}">
      <dgm:prSet custT="1"/>
      <dgm:spPr/>
      <dgm:t>
        <a:bodyPr/>
        <a:lstStyle/>
        <a:p>
          <a:pPr algn="ctr">
            <a:lnSpc>
              <a:spcPct val="100000"/>
            </a:lnSpc>
          </a:pPr>
          <a:r>
            <a:rPr lang="tr-TR" sz="2400" dirty="0"/>
            <a:t>git reset &lt;dosya_ismi&gt;</a:t>
          </a:r>
          <a:endParaRPr lang="en-US" sz="2400" dirty="0"/>
        </a:p>
      </dgm:t>
    </dgm:pt>
    <dgm:pt modelId="{50E279B9-C8EC-4D05-9451-85243BC1643F}" type="parTrans" cxnId="{39D08FD3-1046-43A3-98A7-5FB50D7F685A}">
      <dgm:prSet/>
      <dgm:spPr/>
      <dgm:t>
        <a:bodyPr/>
        <a:lstStyle/>
        <a:p>
          <a:endParaRPr lang="en-US"/>
        </a:p>
      </dgm:t>
    </dgm:pt>
    <dgm:pt modelId="{19BA988F-7581-4AAA-8349-9B4435BB01CF}" type="sibTrans" cxnId="{39D08FD3-1046-43A3-98A7-5FB50D7F685A}">
      <dgm:prSet/>
      <dgm:spPr/>
      <dgm:t>
        <a:bodyPr/>
        <a:lstStyle/>
        <a:p>
          <a:pPr>
            <a:lnSpc>
              <a:spcPct val="100000"/>
            </a:lnSpc>
          </a:pPr>
          <a:endParaRPr lang="en-US"/>
        </a:p>
      </dgm:t>
    </dgm:pt>
    <dgm:pt modelId="{82AB1EA5-38BC-4EFD-A15D-0893C6089314}">
      <dgm:prSet custT="1"/>
      <dgm:spPr/>
      <dgm:t>
        <a:bodyPr/>
        <a:lstStyle/>
        <a:p>
          <a:pPr algn="ctr">
            <a:lnSpc>
              <a:spcPct val="100000"/>
            </a:lnSpc>
          </a:pPr>
          <a:r>
            <a:rPr lang="tr-TR" sz="2400" dirty="0"/>
            <a:t>git commit</a:t>
          </a:r>
          <a:endParaRPr lang="en-US" sz="2400" dirty="0"/>
        </a:p>
      </dgm:t>
    </dgm:pt>
    <dgm:pt modelId="{20D6C720-8B08-4B20-B06A-FA4DED1BFDEF}" type="parTrans" cxnId="{F6269AF3-4C38-47CC-B57C-40AABABC2973}">
      <dgm:prSet/>
      <dgm:spPr/>
      <dgm:t>
        <a:bodyPr/>
        <a:lstStyle/>
        <a:p>
          <a:endParaRPr lang="en-US"/>
        </a:p>
      </dgm:t>
    </dgm:pt>
    <dgm:pt modelId="{234920AD-D7AF-4E85-9E62-34EAC0C124DF}" type="sibTrans" cxnId="{F6269AF3-4C38-47CC-B57C-40AABABC2973}">
      <dgm:prSet/>
      <dgm:spPr/>
      <dgm:t>
        <a:bodyPr/>
        <a:lstStyle/>
        <a:p>
          <a:pPr>
            <a:lnSpc>
              <a:spcPct val="100000"/>
            </a:lnSpc>
          </a:pPr>
          <a:endParaRPr lang="en-US"/>
        </a:p>
      </dgm:t>
    </dgm:pt>
    <dgm:pt modelId="{659AB1E8-6FEB-4765-8D8C-EFFA51D54995}">
      <dgm:prSet custT="1"/>
      <dgm:spPr/>
      <dgm:t>
        <a:bodyPr/>
        <a:lstStyle/>
        <a:p>
          <a:pPr algn="ctr">
            <a:lnSpc>
              <a:spcPct val="100000"/>
            </a:lnSpc>
          </a:pPr>
          <a:r>
            <a:rPr lang="tr-TR" sz="2400" dirty="0"/>
            <a:t>git log</a:t>
          </a:r>
          <a:endParaRPr lang="en-US" sz="2400" dirty="0"/>
        </a:p>
      </dgm:t>
    </dgm:pt>
    <dgm:pt modelId="{9327042B-1D09-40CB-8903-A08B34A011BF}" type="parTrans" cxnId="{839F1DFC-F09E-417C-96BA-A3667FF6743C}">
      <dgm:prSet/>
      <dgm:spPr/>
      <dgm:t>
        <a:bodyPr/>
        <a:lstStyle/>
        <a:p>
          <a:endParaRPr lang="en-US"/>
        </a:p>
      </dgm:t>
    </dgm:pt>
    <dgm:pt modelId="{0E488079-9234-4B02-BB6B-123E3DC4D330}" type="sibTrans" cxnId="{839F1DFC-F09E-417C-96BA-A3667FF6743C}">
      <dgm:prSet/>
      <dgm:spPr/>
      <dgm:t>
        <a:bodyPr/>
        <a:lstStyle/>
        <a:p>
          <a:pPr>
            <a:lnSpc>
              <a:spcPct val="100000"/>
            </a:lnSpc>
          </a:pPr>
          <a:endParaRPr lang="en-US"/>
        </a:p>
      </dgm:t>
    </dgm:pt>
    <dgm:pt modelId="{A4A210AF-85B9-4648-A3A6-498D85BD0BF5}">
      <dgm:prSet custT="1"/>
      <dgm:spPr/>
      <dgm:t>
        <a:bodyPr/>
        <a:lstStyle/>
        <a:p>
          <a:pPr algn="ctr">
            <a:lnSpc>
              <a:spcPct val="100000"/>
            </a:lnSpc>
          </a:pPr>
          <a:r>
            <a:rPr lang="tr-TR" sz="2400" dirty="0"/>
            <a:t>git diff</a:t>
          </a:r>
          <a:endParaRPr lang="en-US" sz="2400" dirty="0"/>
        </a:p>
      </dgm:t>
    </dgm:pt>
    <dgm:pt modelId="{2528B818-35C7-4DD9-908A-1EE159DA5312}" type="parTrans" cxnId="{DB96D3A0-AB6B-4AAA-B16F-4408CB21BE17}">
      <dgm:prSet/>
      <dgm:spPr/>
      <dgm:t>
        <a:bodyPr/>
        <a:lstStyle/>
        <a:p>
          <a:endParaRPr lang="en-US"/>
        </a:p>
      </dgm:t>
    </dgm:pt>
    <dgm:pt modelId="{4F96ACB4-9ECC-408B-8B9C-EA47FB1C2080}" type="sibTrans" cxnId="{DB96D3A0-AB6B-4AAA-B16F-4408CB21BE17}">
      <dgm:prSet/>
      <dgm:spPr/>
      <dgm:t>
        <a:bodyPr/>
        <a:lstStyle/>
        <a:p>
          <a:endParaRPr lang="en-US"/>
        </a:p>
      </dgm:t>
    </dgm:pt>
    <dgm:pt modelId="{598010DE-33C7-43B7-ABA7-1FD1857309D4}" type="pres">
      <dgm:prSet presAssocID="{4697173C-0363-4025-8A8A-20BB00884053}" presName="root" presStyleCnt="0">
        <dgm:presLayoutVars>
          <dgm:dir/>
          <dgm:resizeHandles val="exact"/>
        </dgm:presLayoutVars>
      </dgm:prSet>
      <dgm:spPr/>
    </dgm:pt>
    <dgm:pt modelId="{D08B8E63-9EF3-4FCE-B472-5D0BAE52982F}" type="pres">
      <dgm:prSet presAssocID="{0A0B5628-7B1A-4EC8-B541-CBE2F8A4AF9B}" presName="compNode" presStyleCnt="0"/>
      <dgm:spPr/>
    </dgm:pt>
    <dgm:pt modelId="{448845D7-A168-4FE8-8815-92D77EEF7AA7}" type="pres">
      <dgm:prSet presAssocID="{0A0B5628-7B1A-4EC8-B541-CBE2F8A4AF9B}" presName="bgRect" presStyleLbl="bgShp" presStyleIdx="0" presStyleCnt="8"/>
      <dgm:spPr/>
    </dgm:pt>
    <dgm:pt modelId="{4EA5865E-D516-4967-B76F-100D7A5B6C35}" type="pres">
      <dgm:prSet presAssocID="{0A0B5628-7B1A-4EC8-B541-CBE2F8A4AF9B}" presName="iconRect" presStyleLbl="node1" presStyleIdx="0"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05781CFB-C53F-407F-92EA-A76263AA48F7}" type="pres">
      <dgm:prSet presAssocID="{0A0B5628-7B1A-4EC8-B541-CBE2F8A4AF9B}" presName="spaceRect" presStyleCnt="0"/>
      <dgm:spPr/>
    </dgm:pt>
    <dgm:pt modelId="{99A18F29-8038-4EEC-9E61-D6DBC7278919}" type="pres">
      <dgm:prSet presAssocID="{0A0B5628-7B1A-4EC8-B541-CBE2F8A4AF9B}" presName="parTx" presStyleLbl="revTx" presStyleIdx="0" presStyleCnt="8">
        <dgm:presLayoutVars>
          <dgm:chMax val="0"/>
          <dgm:chPref val="0"/>
        </dgm:presLayoutVars>
      </dgm:prSet>
      <dgm:spPr/>
    </dgm:pt>
    <dgm:pt modelId="{B99C92CE-40F2-4CAE-84D1-A319E4743D21}" type="pres">
      <dgm:prSet presAssocID="{722798F5-8B76-45C9-8357-385350F3B387}" presName="sibTrans" presStyleCnt="0"/>
      <dgm:spPr/>
    </dgm:pt>
    <dgm:pt modelId="{8E0B1BB9-F76E-40AC-96FF-736E0BAC39CC}" type="pres">
      <dgm:prSet presAssocID="{D296EF46-51F0-42E6-A66A-5E01205C95EB}" presName="compNode" presStyleCnt="0"/>
      <dgm:spPr/>
    </dgm:pt>
    <dgm:pt modelId="{9E050D99-17DA-4E50-B337-B71AD7AA80A6}" type="pres">
      <dgm:prSet presAssocID="{D296EF46-51F0-42E6-A66A-5E01205C95EB}" presName="bgRect" presStyleLbl="bgShp" presStyleIdx="1" presStyleCnt="8"/>
      <dgm:spPr/>
    </dgm:pt>
    <dgm:pt modelId="{43410D97-A037-4CDE-82DD-A7952647D64F}" type="pres">
      <dgm:prSet presAssocID="{D296EF46-51F0-42E6-A66A-5E01205C95EB}" presName="iconRect" presStyleLbl="node1"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5D32238-01A7-48E0-A71F-D9F5329A264C}" type="pres">
      <dgm:prSet presAssocID="{D296EF46-51F0-42E6-A66A-5E01205C95EB}" presName="spaceRect" presStyleCnt="0"/>
      <dgm:spPr/>
    </dgm:pt>
    <dgm:pt modelId="{6134F022-8472-475C-A2AA-2FE3BECD4913}" type="pres">
      <dgm:prSet presAssocID="{D296EF46-51F0-42E6-A66A-5E01205C95EB}" presName="parTx" presStyleLbl="revTx" presStyleIdx="1" presStyleCnt="8">
        <dgm:presLayoutVars>
          <dgm:chMax val="0"/>
          <dgm:chPref val="0"/>
        </dgm:presLayoutVars>
      </dgm:prSet>
      <dgm:spPr/>
    </dgm:pt>
    <dgm:pt modelId="{B69D7B18-7B44-4496-B679-5889C4EFF550}" type="pres">
      <dgm:prSet presAssocID="{EA426B8A-6C61-4077-9182-9EA07847A424}" presName="sibTrans" presStyleCnt="0"/>
      <dgm:spPr/>
    </dgm:pt>
    <dgm:pt modelId="{180D188B-1BD5-409A-9709-6576C684421B}" type="pres">
      <dgm:prSet presAssocID="{CF0152D7-0BBC-4BF6-8749-57F61FFF0D22}" presName="compNode" presStyleCnt="0"/>
      <dgm:spPr/>
    </dgm:pt>
    <dgm:pt modelId="{1EFC7D77-B60F-48B8-81B0-16AF7B645218}" type="pres">
      <dgm:prSet presAssocID="{CF0152D7-0BBC-4BF6-8749-57F61FFF0D22}" presName="bgRect" presStyleLbl="bgShp" presStyleIdx="2" presStyleCnt="8"/>
      <dgm:spPr/>
    </dgm:pt>
    <dgm:pt modelId="{6BFBB6AD-716F-4CBE-9C3E-57BA69A87F70}" type="pres">
      <dgm:prSet presAssocID="{CF0152D7-0BBC-4BF6-8749-57F61FFF0D22}" presName="iconRect" presStyleLbl="node1" presStyleIdx="2" presStyleCnt="8" custAng="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96CCB5F-C0B3-457D-A079-8784CB74F3C2}" type="pres">
      <dgm:prSet presAssocID="{CF0152D7-0BBC-4BF6-8749-57F61FFF0D22}" presName="spaceRect" presStyleCnt="0"/>
      <dgm:spPr/>
    </dgm:pt>
    <dgm:pt modelId="{0C481B9D-8209-4A72-AC58-F2F7BF02B96F}" type="pres">
      <dgm:prSet presAssocID="{CF0152D7-0BBC-4BF6-8749-57F61FFF0D22}" presName="parTx" presStyleLbl="revTx" presStyleIdx="2" presStyleCnt="8">
        <dgm:presLayoutVars>
          <dgm:chMax val="0"/>
          <dgm:chPref val="0"/>
        </dgm:presLayoutVars>
      </dgm:prSet>
      <dgm:spPr/>
    </dgm:pt>
    <dgm:pt modelId="{B5F4F712-20ED-4970-A4E1-E29AC5448CEE}" type="pres">
      <dgm:prSet presAssocID="{E1385F6D-D0D8-437D-88BD-AFD4A225AC1B}" presName="sibTrans" presStyleCnt="0"/>
      <dgm:spPr/>
    </dgm:pt>
    <dgm:pt modelId="{C6B0280B-7854-412E-BAAF-FD3F2AB65FAE}" type="pres">
      <dgm:prSet presAssocID="{AC8A6B3F-CE7F-4BBB-A8CB-0EAFEAE217BC}" presName="compNode" presStyleCnt="0"/>
      <dgm:spPr/>
    </dgm:pt>
    <dgm:pt modelId="{F78A8025-AE3A-45D8-A47C-E64AD27232F8}" type="pres">
      <dgm:prSet presAssocID="{AC8A6B3F-CE7F-4BBB-A8CB-0EAFEAE217BC}" presName="bgRect" presStyleLbl="bgShp" presStyleIdx="3" presStyleCnt="8"/>
      <dgm:spPr/>
    </dgm:pt>
    <dgm:pt modelId="{6D3B6224-1847-4A74-A68F-AF8CBCD30E6C}" type="pres">
      <dgm:prSet presAssocID="{AC8A6B3F-CE7F-4BBB-A8CB-0EAFEAE217BC}" presName="iconRect" presStyleLbl="node1" presStyleIdx="3"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C23B6D82-A3CD-4C21-9839-8B1D06BCFE36}" type="pres">
      <dgm:prSet presAssocID="{AC8A6B3F-CE7F-4BBB-A8CB-0EAFEAE217BC}" presName="spaceRect" presStyleCnt="0"/>
      <dgm:spPr/>
    </dgm:pt>
    <dgm:pt modelId="{00FCA80C-C5EC-4FE9-9004-8B795ECFCE34}" type="pres">
      <dgm:prSet presAssocID="{AC8A6B3F-CE7F-4BBB-A8CB-0EAFEAE217BC}" presName="parTx" presStyleLbl="revTx" presStyleIdx="3" presStyleCnt="8">
        <dgm:presLayoutVars>
          <dgm:chMax val="0"/>
          <dgm:chPref val="0"/>
        </dgm:presLayoutVars>
      </dgm:prSet>
      <dgm:spPr/>
    </dgm:pt>
    <dgm:pt modelId="{FB436899-6DC0-42F8-8B7F-00932C451B98}" type="pres">
      <dgm:prSet presAssocID="{6731DCCD-3095-4B05-817A-879761C78556}" presName="sibTrans" presStyleCnt="0"/>
      <dgm:spPr/>
    </dgm:pt>
    <dgm:pt modelId="{FF9F72F5-F467-441E-8FFD-5DD5FB6EF4FD}" type="pres">
      <dgm:prSet presAssocID="{56845DC2-238C-42F1-BEA6-CE6B5FCD1E65}" presName="compNode" presStyleCnt="0"/>
      <dgm:spPr/>
    </dgm:pt>
    <dgm:pt modelId="{314A7C21-99C0-4E1C-A923-689430B8373F}" type="pres">
      <dgm:prSet presAssocID="{56845DC2-238C-42F1-BEA6-CE6B5FCD1E65}" presName="bgRect" presStyleLbl="bgShp" presStyleIdx="4" presStyleCnt="8"/>
      <dgm:spPr/>
    </dgm:pt>
    <dgm:pt modelId="{9600DDC3-9922-4327-A370-05BFA101D106}" type="pres">
      <dgm:prSet presAssocID="{56845DC2-238C-42F1-BEA6-CE6B5FCD1E65}" presName="iconRect" presStyleLbl="node1" presStyleIdx="4"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5073184E-B4CA-4FB6-80F5-6BEECE5B7B05}" type="pres">
      <dgm:prSet presAssocID="{56845DC2-238C-42F1-BEA6-CE6B5FCD1E65}" presName="spaceRect" presStyleCnt="0"/>
      <dgm:spPr/>
    </dgm:pt>
    <dgm:pt modelId="{B730E74C-7BA7-4CD0-8F65-88073B4EBF9F}" type="pres">
      <dgm:prSet presAssocID="{56845DC2-238C-42F1-BEA6-CE6B5FCD1E65}" presName="parTx" presStyleLbl="revTx" presStyleIdx="4" presStyleCnt="8">
        <dgm:presLayoutVars>
          <dgm:chMax val="0"/>
          <dgm:chPref val="0"/>
        </dgm:presLayoutVars>
      </dgm:prSet>
      <dgm:spPr/>
    </dgm:pt>
    <dgm:pt modelId="{720E210D-36D7-4D10-A7AA-BA2B08A3B2D5}" type="pres">
      <dgm:prSet presAssocID="{19BA988F-7581-4AAA-8349-9B4435BB01CF}" presName="sibTrans" presStyleCnt="0"/>
      <dgm:spPr/>
    </dgm:pt>
    <dgm:pt modelId="{9ACFAF7D-F77C-4378-B369-57F613B572EB}" type="pres">
      <dgm:prSet presAssocID="{82AB1EA5-38BC-4EFD-A15D-0893C6089314}" presName="compNode" presStyleCnt="0"/>
      <dgm:spPr/>
    </dgm:pt>
    <dgm:pt modelId="{BED61A0D-FA28-497B-BC53-C0D7B5EB8EC7}" type="pres">
      <dgm:prSet presAssocID="{82AB1EA5-38BC-4EFD-A15D-0893C6089314}" presName="bgRect" presStyleLbl="bgShp" presStyleIdx="5" presStyleCnt="8"/>
      <dgm:spPr/>
    </dgm:pt>
    <dgm:pt modelId="{A6C1A2B5-B19E-49AB-B411-C9287ABDACA6}" type="pres">
      <dgm:prSet presAssocID="{82AB1EA5-38BC-4EFD-A15D-0893C6089314}" presName="iconRect" presStyleLbl="node1" presStyleIdx="5"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F5AEE6B2-150E-4CE9-92C0-82961E0F17C9}" type="pres">
      <dgm:prSet presAssocID="{82AB1EA5-38BC-4EFD-A15D-0893C6089314}" presName="spaceRect" presStyleCnt="0"/>
      <dgm:spPr/>
    </dgm:pt>
    <dgm:pt modelId="{7226B3FB-DB6F-4122-9117-592E6A218BAB}" type="pres">
      <dgm:prSet presAssocID="{82AB1EA5-38BC-4EFD-A15D-0893C6089314}" presName="parTx" presStyleLbl="revTx" presStyleIdx="5" presStyleCnt="8">
        <dgm:presLayoutVars>
          <dgm:chMax val="0"/>
          <dgm:chPref val="0"/>
        </dgm:presLayoutVars>
      </dgm:prSet>
      <dgm:spPr/>
    </dgm:pt>
    <dgm:pt modelId="{27BD9F85-5C37-4573-930D-234771E4DD8C}" type="pres">
      <dgm:prSet presAssocID="{234920AD-D7AF-4E85-9E62-34EAC0C124DF}" presName="sibTrans" presStyleCnt="0"/>
      <dgm:spPr/>
    </dgm:pt>
    <dgm:pt modelId="{8D90A7A5-EED0-4D8C-BC94-F8157266A8B9}" type="pres">
      <dgm:prSet presAssocID="{659AB1E8-6FEB-4765-8D8C-EFFA51D54995}" presName="compNode" presStyleCnt="0"/>
      <dgm:spPr/>
    </dgm:pt>
    <dgm:pt modelId="{B1747443-C1B5-47B8-938A-EC7377DBA458}" type="pres">
      <dgm:prSet presAssocID="{659AB1E8-6FEB-4765-8D8C-EFFA51D54995}" presName="bgRect" presStyleLbl="bgShp" presStyleIdx="6" presStyleCnt="8"/>
      <dgm:spPr/>
    </dgm:pt>
    <dgm:pt modelId="{F27810AA-3B06-48B4-870F-21E1B3E009D4}" type="pres">
      <dgm:prSet presAssocID="{659AB1E8-6FEB-4765-8D8C-EFFA51D54995}" presName="iconRect" presStyleLbl="node1" presStyleIdx="6"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BBBD3C6B-7364-457D-AC8A-7506898736D8}" type="pres">
      <dgm:prSet presAssocID="{659AB1E8-6FEB-4765-8D8C-EFFA51D54995}" presName="spaceRect" presStyleCnt="0"/>
      <dgm:spPr/>
    </dgm:pt>
    <dgm:pt modelId="{87C71F97-3F0C-447D-9E77-A3C5F4C02597}" type="pres">
      <dgm:prSet presAssocID="{659AB1E8-6FEB-4765-8D8C-EFFA51D54995}" presName="parTx" presStyleLbl="revTx" presStyleIdx="6" presStyleCnt="8">
        <dgm:presLayoutVars>
          <dgm:chMax val="0"/>
          <dgm:chPref val="0"/>
        </dgm:presLayoutVars>
      </dgm:prSet>
      <dgm:spPr/>
    </dgm:pt>
    <dgm:pt modelId="{F3B58BA8-A294-431F-AED5-620490D3362E}" type="pres">
      <dgm:prSet presAssocID="{0E488079-9234-4B02-BB6B-123E3DC4D330}" presName="sibTrans" presStyleCnt="0"/>
      <dgm:spPr/>
    </dgm:pt>
    <dgm:pt modelId="{F9853FE5-A314-42A5-AA84-A85F70357D38}" type="pres">
      <dgm:prSet presAssocID="{A4A210AF-85B9-4648-A3A6-498D85BD0BF5}" presName="compNode" presStyleCnt="0"/>
      <dgm:spPr/>
    </dgm:pt>
    <dgm:pt modelId="{D3011683-88F2-40AC-A1E7-7C260A28A25A}" type="pres">
      <dgm:prSet presAssocID="{A4A210AF-85B9-4648-A3A6-498D85BD0BF5}" presName="bgRect" presStyleLbl="bgShp" presStyleIdx="7" presStyleCnt="8"/>
      <dgm:spPr/>
    </dgm:pt>
    <dgm:pt modelId="{F5B7EF2F-9F80-4C49-8C38-14F1F730FE95}" type="pres">
      <dgm:prSet presAssocID="{A4A210AF-85B9-4648-A3A6-498D85BD0BF5}" presName="iconRect" presStyleLbl="node1" presStyleIdx="7"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2A8DCA25-5D98-4A77-B64C-85C7536290F8}" type="pres">
      <dgm:prSet presAssocID="{A4A210AF-85B9-4648-A3A6-498D85BD0BF5}" presName="spaceRect" presStyleCnt="0"/>
      <dgm:spPr/>
    </dgm:pt>
    <dgm:pt modelId="{4F0111B5-8416-4463-8735-7EDA15AAC5B0}" type="pres">
      <dgm:prSet presAssocID="{A4A210AF-85B9-4648-A3A6-498D85BD0BF5}" presName="parTx" presStyleLbl="revTx" presStyleIdx="7" presStyleCnt="8">
        <dgm:presLayoutVars>
          <dgm:chMax val="0"/>
          <dgm:chPref val="0"/>
        </dgm:presLayoutVars>
      </dgm:prSet>
      <dgm:spPr/>
    </dgm:pt>
  </dgm:ptLst>
  <dgm:cxnLst>
    <dgm:cxn modelId="{E9239503-C1FC-42AF-B772-C1B8CADECE9A}" srcId="{4697173C-0363-4025-8A8A-20BB00884053}" destId="{D296EF46-51F0-42E6-A66A-5E01205C95EB}" srcOrd="1" destOrd="0" parTransId="{46F45723-926C-4F0B-B302-65CD4C4B114B}" sibTransId="{EA426B8A-6C61-4077-9182-9EA07847A424}"/>
    <dgm:cxn modelId="{73A38109-4DEF-4342-BBAC-E9A4A6E1245E}" type="presOf" srcId="{82AB1EA5-38BC-4EFD-A15D-0893C6089314}" destId="{7226B3FB-DB6F-4122-9117-592E6A218BAB}" srcOrd="0" destOrd="0" presId="urn:microsoft.com/office/officeart/2018/2/layout/IconVerticalSolidList"/>
    <dgm:cxn modelId="{E1A0F525-CB68-430D-B9DB-E6E37BAED384}" srcId="{4697173C-0363-4025-8A8A-20BB00884053}" destId="{CF0152D7-0BBC-4BF6-8749-57F61FFF0D22}" srcOrd="2" destOrd="0" parTransId="{01527D4F-00EB-40C1-B95A-DF0C4EF0E4DD}" sibTransId="{E1385F6D-D0D8-437D-88BD-AFD4A225AC1B}"/>
    <dgm:cxn modelId="{BF91D727-0802-4835-83E7-67D8C63EEF8A}" type="presOf" srcId="{D296EF46-51F0-42E6-A66A-5E01205C95EB}" destId="{6134F022-8472-475C-A2AA-2FE3BECD4913}" srcOrd="0" destOrd="0" presId="urn:microsoft.com/office/officeart/2018/2/layout/IconVerticalSolidList"/>
    <dgm:cxn modelId="{FF17B62A-4523-4EAA-A494-2E86770D8E27}" type="presOf" srcId="{4697173C-0363-4025-8A8A-20BB00884053}" destId="{598010DE-33C7-43B7-ABA7-1FD1857309D4}" srcOrd="0" destOrd="0" presId="urn:microsoft.com/office/officeart/2018/2/layout/IconVerticalSolidList"/>
    <dgm:cxn modelId="{2D6B6231-B015-4A95-AC8B-0C3A86132225}" type="presOf" srcId="{659AB1E8-6FEB-4765-8D8C-EFFA51D54995}" destId="{87C71F97-3F0C-447D-9E77-A3C5F4C02597}" srcOrd="0" destOrd="0" presId="urn:microsoft.com/office/officeart/2018/2/layout/IconVerticalSolidList"/>
    <dgm:cxn modelId="{4BB90B5B-30D0-4BB7-A33B-2AFC85A07DB3}" type="presOf" srcId="{A4A210AF-85B9-4648-A3A6-498D85BD0BF5}" destId="{4F0111B5-8416-4463-8735-7EDA15AAC5B0}" srcOrd="0" destOrd="0" presId="urn:microsoft.com/office/officeart/2018/2/layout/IconVerticalSolidList"/>
    <dgm:cxn modelId="{52366E4B-C6AF-4E45-91CC-388318559F96}" srcId="{4697173C-0363-4025-8A8A-20BB00884053}" destId="{0A0B5628-7B1A-4EC8-B541-CBE2F8A4AF9B}" srcOrd="0" destOrd="0" parTransId="{23806749-0DF2-4366-BF42-C198FC684750}" sibTransId="{722798F5-8B76-45C9-8357-385350F3B387}"/>
    <dgm:cxn modelId="{2601727A-E611-4304-9049-E28CB6567B06}" type="presOf" srcId="{56845DC2-238C-42F1-BEA6-CE6B5FCD1E65}" destId="{B730E74C-7BA7-4CD0-8F65-88073B4EBF9F}" srcOrd="0" destOrd="0" presId="urn:microsoft.com/office/officeart/2018/2/layout/IconVerticalSolidList"/>
    <dgm:cxn modelId="{7F86CB82-C734-4B72-8F0A-A9CF9AA779F8}" srcId="{4697173C-0363-4025-8A8A-20BB00884053}" destId="{AC8A6B3F-CE7F-4BBB-A8CB-0EAFEAE217BC}" srcOrd="3" destOrd="0" parTransId="{8BE112E8-6B77-45AC-A02A-06908A93E939}" sibTransId="{6731DCCD-3095-4B05-817A-879761C78556}"/>
    <dgm:cxn modelId="{9A82CF83-4643-4282-9ADE-B3F738CBC031}" type="presOf" srcId="{0A0B5628-7B1A-4EC8-B541-CBE2F8A4AF9B}" destId="{99A18F29-8038-4EEC-9E61-D6DBC7278919}" srcOrd="0" destOrd="0" presId="urn:microsoft.com/office/officeart/2018/2/layout/IconVerticalSolidList"/>
    <dgm:cxn modelId="{D1DA8E85-366D-4E14-A5EE-0A6BCB5B9046}" type="presOf" srcId="{CF0152D7-0BBC-4BF6-8749-57F61FFF0D22}" destId="{0C481B9D-8209-4A72-AC58-F2F7BF02B96F}" srcOrd="0" destOrd="0" presId="urn:microsoft.com/office/officeart/2018/2/layout/IconVerticalSolidList"/>
    <dgm:cxn modelId="{DB96D3A0-AB6B-4AAA-B16F-4408CB21BE17}" srcId="{4697173C-0363-4025-8A8A-20BB00884053}" destId="{A4A210AF-85B9-4648-A3A6-498D85BD0BF5}" srcOrd="7" destOrd="0" parTransId="{2528B818-35C7-4DD9-908A-1EE159DA5312}" sibTransId="{4F96ACB4-9ECC-408B-8B9C-EA47FB1C2080}"/>
    <dgm:cxn modelId="{CFADBFBD-5686-483E-9E93-4DA805F89664}" type="presOf" srcId="{AC8A6B3F-CE7F-4BBB-A8CB-0EAFEAE217BC}" destId="{00FCA80C-C5EC-4FE9-9004-8B795ECFCE34}" srcOrd="0" destOrd="0" presId="urn:microsoft.com/office/officeart/2018/2/layout/IconVerticalSolidList"/>
    <dgm:cxn modelId="{39D08FD3-1046-43A3-98A7-5FB50D7F685A}" srcId="{4697173C-0363-4025-8A8A-20BB00884053}" destId="{56845DC2-238C-42F1-BEA6-CE6B5FCD1E65}" srcOrd="4" destOrd="0" parTransId="{50E279B9-C8EC-4D05-9451-85243BC1643F}" sibTransId="{19BA988F-7581-4AAA-8349-9B4435BB01CF}"/>
    <dgm:cxn modelId="{F6269AF3-4C38-47CC-B57C-40AABABC2973}" srcId="{4697173C-0363-4025-8A8A-20BB00884053}" destId="{82AB1EA5-38BC-4EFD-A15D-0893C6089314}" srcOrd="5" destOrd="0" parTransId="{20D6C720-8B08-4B20-B06A-FA4DED1BFDEF}" sibTransId="{234920AD-D7AF-4E85-9E62-34EAC0C124DF}"/>
    <dgm:cxn modelId="{839F1DFC-F09E-417C-96BA-A3667FF6743C}" srcId="{4697173C-0363-4025-8A8A-20BB00884053}" destId="{659AB1E8-6FEB-4765-8D8C-EFFA51D54995}" srcOrd="6" destOrd="0" parTransId="{9327042B-1D09-40CB-8903-A08B34A011BF}" sibTransId="{0E488079-9234-4B02-BB6B-123E3DC4D330}"/>
    <dgm:cxn modelId="{7EE9311D-DA3B-42DB-8ECA-890E0E558CE3}" type="presParOf" srcId="{598010DE-33C7-43B7-ABA7-1FD1857309D4}" destId="{D08B8E63-9EF3-4FCE-B472-5D0BAE52982F}" srcOrd="0" destOrd="0" presId="urn:microsoft.com/office/officeart/2018/2/layout/IconVerticalSolidList"/>
    <dgm:cxn modelId="{4FBFEDBE-0B0D-400B-97DE-8CD172255656}" type="presParOf" srcId="{D08B8E63-9EF3-4FCE-B472-5D0BAE52982F}" destId="{448845D7-A168-4FE8-8815-92D77EEF7AA7}" srcOrd="0" destOrd="0" presId="urn:microsoft.com/office/officeart/2018/2/layout/IconVerticalSolidList"/>
    <dgm:cxn modelId="{57A60941-89BC-47EA-A0A2-CE430DF8E7C1}" type="presParOf" srcId="{D08B8E63-9EF3-4FCE-B472-5D0BAE52982F}" destId="{4EA5865E-D516-4967-B76F-100D7A5B6C35}" srcOrd="1" destOrd="0" presId="urn:microsoft.com/office/officeart/2018/2/layout/IconVerticalSolidList"/>
    <dgm:cxn modelId="{9A939F6E-1A73-43AB-A250-01371CDE6D4B}" type="presParOf" srcId="{D08B8E63-9EF3-4FCE-B472-5D0BAE52982F}" destId="{05781CFB-C53F-407F-92EA-A76263AA48F7}" srcOrd="2" destOrd="0" presId="urn:microsoft.com/office/officeart/2018/2/layout/IconVerticalSolidList"/>
    <dgm:cxn modelId="{7020F0C6-4413-4C66-A828-260326790163}" type="presParOf" srcId="{D08B8E63-9EF3-4FCE-B472-5D0BAE52982F}" destId="{99A18F29-8038-4EEC-9E61-D6DBC7278919}" srcOrd="3" destOrd="0" presId="urn:microsoft.com/office/officeart/2018/2/layout/IconVerticalSolidList"/>
    <dgm:cxn modelId="{2E279EC7-552A-42D0-ABA4-837E5CD3A6C3}" type="presParOf" srcId="{598010DE-33C7-43B7-ABA7-1FD1857309D4}" destId="{B99C92CE-40F2-4CAE-84D1-A319E4743D21}" srcOrd="1" destOrd="0" presId="urn:microsoft.com/office/officeart/2018/2/layout/IconVerticalSolidList"/>
    <dgm:cxn modelId="{0E0B9B4A-D4D9-44AA-8EE2-1D2E7D17AE03}" type="presParOf" srcId="{598010DE-33C7-43B7-ABA7-1FD1857309D4}" destId="{8E0B1BB9-F76E-40AC-96FF-736E0BAC39CC}" srcOrd="2" destOrd="0" presId="urn:microsoft.com/office/officeart/2018/2/layout/IconVerticalSolidList"/>
    <dgm:cxn modelId="{B5FD8282-39E0-425A-AC1C-53D1E4FE90D0}" type="presParOf" srcId="{8E0B1BB9-F76E-40AC-96FF-736E0BAC39CC}" destId="{9E050D99-17DA-4E50-B337-B71AD7AA80A6}" srcOrd="0" destOrd="0" presId="urn:microsoft.com/office/officeart/2018/2/layout/IconVerticalSolidList"/>
    <dgm:cxn modelId="{D48C4B96-D2F9-41D1-92F2-C3CDB0FDE917}" type="presParOf" srcId="{8E0B1BB9-F76E-40AC-96FF-736E0BAC39CC}" destId="{43410D97-A037-4CDE-82DD-A7952647D64F}" srcOrd="1" destOrd="0" presId="urn:microsoft.com/office/officeart/2018/2/layout/IconVerticalSolidList"/>
    <dgm:cxn modelId="{D743B465-1A2F-4E1A-9159-0EA728CD18E8}" type="presParOf" srcId="{8E0B1BB9-F76E-40AC-96FF-736E0BAC39CC}" destId="{E5D32238-01A7-48E0-A71F-D9F5329A264C}" srcOrd="2" destOrd="0" presId="urn:microsoft.com/office/officeart/2018/2/layout/IconVerticalSolidList"/>
    <dgm:cxn modelId="{EB72405E-0675-4D9D-8CD8-A7DDAF86C3C8}" type="presParOf" srcId="{8E0B1BB9-F76E-40AC-96FF-736E0BAC39CC}" destId="{6134F022-8472-475C-A2AA-2FE3BECD4913}" srcOrd="3" destOrd="0" presId="urn:microsoft.com/office/officeart/2018/2/layout/IconVerticalSolidList"/>
    <dgm:cxn modelId="{CB6E9EB1-FE9F-4517-B0BC-F8A65D099F38}" type="presParOf" srcId="{598010DE-33C7-43B7-ABA7-1FD1857309D4}" destId="{B69D7B18-7B44-4496-B679-5889C4EFF550}" srcOrd="3" destOrd="0" presId="urn:microsoft.com/office/officeart/2018/2/layout/IconVerticalSolidList"/>
    <dgm:cxn modelId="{28A57AE8-54BD-404A-898C-96A17B8AC106}" type="presParOf" srcId="{598010DE-33C7-43B7-ABA7-1FD1857309D4}" destId="{180D188B-1BD5-409A-9709-6576C684421B}" srcOrd="4" destOrd="0" presId="urn:microsoft.com/office/officeart/2018/2/layout/IconVerticalSolidList"/>
    <dgm:cxn modelId="{ABB715D2-5404-4A4A-BAD5-6F91EC09ABD3}" type="presParOf" srcId="{180D188B-1BD5-409A-9709-6576C684421B}" destId="{1EFC7D77-B60F-48B8-81B0-16AF7B645218}" srcOrd="0" destOrd="0" presId="urn:microsoft.com/office/officeart/2018/2/layout/IconVerticalSolidList"/>
    <dgm:cxn modelId="{7ADEED8C-83AD-4D22-B0F4-7BBA2BB8630C}" type="presParOf" srcId="{180D188B-1BD5-409A-9709-6576C684421B}" destId="{6BFBB6AD-716F-4CBE-9C3E-57BA69A87F70}" srcOrd="1" destOrd="0" presId="urn:microsoft.com/office/officeart/2018/2/layout/IconVerticalSolidList"/>
    <dgm:cxn modelId="{41499D73-36CF-48D5-B856-E984B5415E68}" type="presParOf" srcId="{180D188B-1BD5-409A-9709-6576C684421B}" destId="{996CCB5F-C0B3-457D-A079-8784CB74F3C2}" srcOrd="2" destOrd="0" presId="urn:microsoft.com/office/officeart/2018/2/layout/IconVerticalSolidList"/>
    <dgm:cxn modelId="{148DC57A-81B4-4084-8FD0-C613207DD6C9}" type="presParOf" srcId="{180D188B-1BD5-409A-9709-6576C684421B}" destId="{0C481B9D-8209-4A72-AC58-F2F7BF02B96F}" srcOrd="3" destOrd="0" presId="urn:microsoft.com/office/officeart/2018/2/layout/IconVerticalSolidList"/>
    <dgm:cxn modelId="{3D5F3B5A-36C9-4F35-AD9F-2D5E2BA6B184}" type="presParOf" srcId="{598010DE-33C7-43B7-ABA7-1FD1857309D4}" destId="{B5F4F712-20ED-4970-A4E1-E29AC5448CEE}" srcOrd="5" destOrd="0" presId="urn:microsoft.com/office/officeart/2018/2/layout/IconVerticalSolidList"/>
    <dgm:cxn modelId="{F5C6D662-6AB5-40D1-9D78-0543B809CC5A}" type="presParOf" srcId="{598010DE-33C7-43B7-ABA7-1FD1857309D4}" destId="{C6B0280B-7854-412E-BAAF-FD3F2AB65FAE}" srcOrd="6" destOrd="0" presId="urn:microsoft.com/office/officeart/2018/2/layout/IconVerticalSolidList"/>
    <dgm:cxn modelId="{E0480D38-D8D7-4888-955F-5C792C891F42}" type="presParOf" srcId="{C6B0280B-7854-412E-BAAF-FD3F2AB65FAE}" destId="{F78A8025-AE3A-45D8-A47C-E64AD27232F8}" srcOrd="0" destOrd="0" presId="urn:microsoft.com/office/officeart/2018/2/layout/IconVerticalSolidList"/>
    <dgm:cxn modelId="{913A9D8E-91D1-412D-A447-A9BC8E76A90D}" type="presParOf" srcId="{C6B0280B-7854-412E-BAAF-FD3F2AB65FAE}" destId="{6D3B6224-1847-4A74-A68F-AF8CBCD30E6C}" srcOrd="1" destOrd="0" presId="urn:microsoft.com/office/officeart/2018/2/layout/IconVerticalSolidList"/>
    <dgm:cxn modelId="{7925F5A7-05E5-4980-AA61-6051EFFE1E37}" type="presParOf" srcId="{C6B0280B-7854-412E-BAAF-FD3F2AB65FAE}" destId="{C23B6D82-A3CD-4C21-9839-8B1D06BCFE36}" srcOrd="2" destOrd="0" presId="urn:microsoft.com/office/officeart/2018/2/layout/IconVerticalSolidList"/>
    <dgm:cxn modelId="{D53A0D51-793D-4EFE-B307-79A3BC984796}" type="presParOf" srcId="{C6B0280B-7854-412E-BAAF-FD3F2AB65FAE}" destId="{00FCA80C-C5EC-4FE9-9004-8B795ECFCE34}" srcOrd="3" destOrd="0" presId="urn:microsoft.com/office/officeart/2018/2/layout/IconVerticalSolidList"/>
    <dgm:cxn modelId="{9024C114-5548-40B4-A78D-12DEFFACDF03}" type="presParOf" srcId="{598010DE-33C7-43B7-ABA7-1FD1857309D4}" destId="{FB436899-6DC0-42F8-8B7F-00932C451B98}" srcOrd="7" destOrd="0" presId="urn:microsoft.com/office/officeart/2018/2/layout/IconVerticalSolidList"/>
    <dgm:cxn modelId="{892967A7-0802-4CAF-B0FC-B54F4EBFF268}" type="presParOf" srcId="{598010DE-33C7-43B7-ABA7-1FD1857309D4}" destId="{FF9F72F5-F467-441E-8FFD-5DD5FB6EF4FD}" srcOrd="8" destOrd="0" presId="urn:microsoft.com/office/officeart/2018/2/layout/IconVerticalSolidList"/>
    <dgm:cxn modelId="{BF5BDAA2-CEC4-4FD4-BA5D-BEAEB5E54C4C}" type="presParOf" srcId="{FF9F72F5-F467-441E-8FFD-5DD5FB6EF4FD}" destId="{314A7C21-99C0-4E1C-A923-689430B8373F}" srcOrd="0" destOrd="0" presId="urn:microsoft.com/office/officeart/2018/2/layout/IconVerticalSolidList"/>
    <dgm:cxn modelId="{40157D40-A656-4174-88AC-6C5A473EA266}" type="presParOf" srcId="{FF9F72F5-F467-441E-8FFD-5DD5FB6EF4FD}" destId="{9600DDC3-9922-4327-A370-05BFA101D106}" srcOrd="1" destOrd="0" presId="urn:microsoft.com/office/officeart/2018/2/layout/IconVerticalSolidList"/>
    <dgm:cxn modelId="{DF51AF6B-87BA-4D94-BE1B-CBA3C2D9282F}" type="presParOf" srcId="{FF9F72F5-F467-441E-8FFD-5DD5FB6EF4FD}" destId="{5073184E-B4CA-4FB6-80F5-6BEECE5B7B05}" srcOrd="2" destOrd="0" presId="urn:microsoft.com/office/officeart/2018/2/layout/IconVerticalSolidList"/>
    <dgm:cxn modelId="{A0DBF193-C088-4934-A238-36B5D95D0D3B}" type="presParOf" srcId="{FF9F72F5-F467-441E-8FFD-5DD5FB6EF4FD}" destId="{B730E74C-7BA7-4CD0-8F65-88073B4EBF9F}" srcOrd="3" destOrd="0" presId="urn:microsoft.com/office/officeart/2018/2/layout/IconVerticalSolidList"/>
    <dgm:cxn modelId="{01E53B07-B19B-4B73-9CA6-792B3B49B136}" type="presParOf" srcId="{598010DE-33C7-43B7-ABA7-1FD1857309D4}" destId="{720E210D-36D7-4D10-A7AA-BA2B08A3B2D5}" srcOrd="9" destOrd="0" presId="urn:microsoft.com/office/officeart/2018/2/layout/IconVerticalSolidList"/>
    <dgm:cxn modelId="{A70F4D19-E573-4270-ADD7-B0C10DFB14C8}" type="presParOf" srcId="{598010DE-33C7-43B7-ABA7-1FD1857309D4}" destId="{9ACFAF7D-F77C-4378-B369-57F613B572EB}" srcOrd="10" destOrd="0" presId="urn:microsoft.com/office/officeart/2018/2/layout/IconVerticalSolidList"/>
    <dgm:cxn modelId="{F27AD489-3981-4299-BC2D-6EE2D4CEFC14}" type="presParOf" srcId="{9ACFAF7D-F77C-4378-B369-57F613B572EB}" destId="{BED61A0D-FA28-497B-BC53-C0D7B5EB8EC7}" srcOrd="0" destOrd="0" presId="urn:microsoft.com/office/officeart/2018/2/layout/IconVerticalSolidList"/>
    <dgm:cxn modelId="{5804F727-4AFB-4A35-A0B8-B9EDC5357A94}" type="presParOf" srcId="{9ACFAF7D-F77C-4378-B369-57F613B572EB}" destId="{A6C1A2B5-B19E-49AB-B411-C9287ABDACA6}" srcOrd="1" destOrd="0" presId="urn:microsoft.com/office/officeart/2018/2/layout/IconVerticalSolidList"/>
    <dgm:cxn modelId="{FF7B91C5-93AC-41EE-B1F6-CB82FB2A0A0A}" type="presParOf" srcId="{9ACFAF7D-F77C-4378-B369-57F613B572EB}" destId="{F5AEE6B2-150E-4CE9-92C0-82961E0F17C9}" srcOrd="2" destOrd="0" presId="urn:microsoft.com/office/officeart/2018/2/layout/IconVerticalSolidList"/>
    <dgm:cxn modelId="{1852DD0A-C88D-4F4F-AE84-75F23725C178}" type="presParOf" srcId="{9ACFAF7D-F77C-4378-B369-57F613B572EB}" destId="{7226B3FB-DB6F-4122-9117-592E6A218BAB}" srcOrd="3" destOrd="0" presId="urn:microsoft.com/office/officeart/2018/2/layout/IconVerticalSolidList"/>
    <dgm:cxn modelId="{61CABC79-9D7D-43D8-8445-4656A922CF76}" type="presParOf" srcId="{598010DE-33C7-43B7-ABA7-1FD1857309D4}" destId="{27BD9F85-5C37-4573-930D-234771E4DD8C}" srcOrd="11" destOrd="0" presId="urn:microsoft.com/office/officeart/2018/2/layout/IconVerticalSolidList"/>
    <dgm:cxn modelId="{3E801027-5375-43CB-902F-F349D89580D1}" type="presParOf" srcId="{598010DE-33C7-43B7-ABA7-1FD1857309D4}" destId="{8D90A7A5-EED0-4D8C-BC94-F8157266A8B9}" srcOrd="12" destOrd="0" presId="urn:microsoft.com/office/officeart/2018/2/layout/IconVerticalSolidList"/>
    <dgm:cxn modelId="{35BEF520-1794-4F23-8B47-B454B38C45BC}" type="presParOf" srcId="{8D90A7A5-EED0-4D8C-BC94-F8157266A8B9}" destId="{B1747443-C1B5-47B8-938A-EC7377DBA458}" srcOrd="0" destOrd="0" presId="urn:microsoft.com/office/officeart/2018/2/layout/IconVerticalSolidList"/>
    <dgm:cxn modelId="{EAB9A446-83F5-4B10-876F-B68B31C244A8}" type="presParOf" srcId="{8D90A7A5-EED0-4D8C-BC94-F8157266A8B9}" destId="{F27810AA-3B06-48B4-870F-21E1B3E009D4}" srcOrd="1" destOrd="0" presId="urn:microsoft.com/office/officeart/2018/2/layout/IconVerticalSolidList"/>
    <dgm:cxn modelId="{22F74859-812F-4F67-8E17-30862F922743}" type="presParOf" srcId="{8D90A7A5-EED0-4D8C-BC94-F8157266A8B9}" destId="{BBBD3C6B-7364-457D-AC8A-7506898736D8}" srcOrd="2" destOrd="0" presId="urn:microsoft.com/office/officeart/2018/2/layout/IconVerticalSolidList"/>
    <dgm:cxn modelId="{980C63E1-992A-4BCD-9F2F-5002EF8A82EF}" type="presParOf" srcId="{8D90A7A5-EED0-4D8C-BC94-F8157266A8B9}" destId="{87C71F97-3F0C-447D-9E77-A3C5F4C02597}" srcOrd="3" destOrd="0" presId="urn:microsoft.com/office/officeart/2018/2/layout/IconVerticalSolidList"/>
    <dgm:cxn modelId="{A1C314C0-F115-4822-B493-0F6FCD415246}" type="presParOf" srcId="{598010DE-33C7-43B7-ABA7-1FD1857309D4}" destId="{F3B58BA8-A294-431F-AED5-620490D3362E}" srcOrd="13" destOrd="0" presId="urn:microsoft.com/office/officeart/2018/2/layout/IconVerticalSolidList"/>
    <dgm:cxn modelId="{362682ED-D693-4F0E-8D0D-5DB03912DBEE}" type="presParOf" srcId="{598010DE-33C7-43B7-ABA7-1FD1857309D4}" destId="{F9853FE5-A314-42A5-AA84-A85F70357D38}" srcOrd="14" destOrd="0" presId="urn:microsoft.com/office/officeart/2018/2/layout/IconVerticalSolidList"/>
    <dgm:cxn modelId="{F951BCE6-DCAA-4289-823D-BD4F39CA99E3}" type="presParOf" srcId="{F9853FE5-A314-42A5-AA84-A85F70357D38}" destId="{D3011683-88F2-40AC-A1E7-7C260A28A25A}" srcOrd="0" destOrd="0" presId="urn:microsoft.com/office/officeart/2018/2/layout/IconVerticalSolidList"/>
    <dgm:cxn modelId="{48DB9F4B-6070-4019-83D3-7179C57209B6}" type="presParOf" srcId="{F9853FE5-A314-42A5-AA84-A85F70357D38}" destId="{F5B7EF2F-9F80-4C49-8C38-14F1F730FE95}" srcOrd="1" destOrd="0" presId="urn:microsoft.com/office/officeart/2018/2/layout/IconVerticalSolidList"/>
    <dgm:cxn modelId="{022904D3-A4D6-412C-9525-9066C8FF98BD}" type="presParOf" srcId="{F9853FE5-A314-42A5-AA84-A85F70357D38}" destId="{2A8DCA25-5D98-4A77-B64C-85C7536290F8}" srcOrd="2" destOrd="0" presId="urn:microsoft.com/office/officeart/2018/2/layout/IconVerticalSolidList"/>
    <dgm:cxn modelId="{EEEF7759-7838-4729-9107-379A7F02FFFB}" type="presParOf" srcId="{F9853FE5-A314-42A5-AA84-A85F70357D38}" destId="{4F0111B5-8416-4463-8735-7EDA15AAC5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7173C-0363-4025-8A8A-20BB0088405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0B5628-7B1A-4EC8-B541-CBE2F8A4AF9B}">
      <dgm:prSet custT="1"/>
      <dgm:spPr/>
      <dgm:t>
        <a:bodyPr/>
        <a:lstStyle/>
        <a:p>
          <a:pPr algn="l">
            <a:lnSpc>
              <a:spcPct val="100000"/>
            </a:lnSpc>
          </a:pPr>
          <a:r>
            <a:rPr lang="tr-TR" sz="2400" dirty="0">
              <a:ea typeface="+mn-lt"/>
              <a:cs typeface="+mn-lt"/>
            </a:rPr>
            <a:t>git branch</a:t>
          </a:r>
          <a:endParaRPr lang="en-US" sz="2400" dirty="0"/>
        </a:p>
      </dgm:t>
    </dgm:pt>
    <dgm:pt modelId="{23806749-0DF2-4366-BF42-C198FC684750}" type="parTrans" cxnId="{52366E4B-C6AF-4E45-91CC-388318559F96}">
      <dgm:prSet/>
      <dgm:spPr/>
      <dgm:t>
        <a:bodyPr/>
        <a:lstStyle/>
        <a:p>
          <a:endParaRPr lang="en-US"/>
        </a:p>
      </dgm:t>
    </dgm:pt>
    <dgm:pt modelId="{722798F5-8B76-45C9-8357-385350F3B387}" type="sibTrans" cxnId="{52366E4B-C6AF-4E45-91CC-388318559F96}">
      <dgm:prSet/>
      <dgm:spPr/>
      <dgm:t>
        <a:bodyPr/>
        <a:lstStyle/>
        <a:p>
          <a:pPr>
            <a:lnSpc>
              <a:spcPct val="100000"/>
            </a:lnSpc>
          </a:pPr>
          <a:endParaRPr lang="en-US"/>
        </a:p>
      </dgm:t>
    </dgm:pt>
    <dgm:pt modelId="{D296EF46-51F0-42E6-A66A-5E01205C95EB}">
      <dgm:prSet custT="1"/>
      <dgm:spPr/>
      <dgm:t>
        <a:bodyPr/>
        <a:lstStyle/>
        <a:p>
          <a:pPr algn="l">
            <a:lnSpc>
              <a:spcPct val="100000"/>
            </a:lnSpc>
          </a:pPr>
          <a:r>
            <a:rPr lang="tr-TR" sz="2400" dirty="0">
              <a:cs typeface="Calibri"/>
            </a:rPr>
            <a:t>git branch &lt;branch_ismi&gt;</a:t>
          </a:r>
          <a:endParaRPr lang="en-US" sz="2400" dirty="0"/>
        </a:p>
      </dgm:t>
    </dgm:pt>
    <dgm:pt modelId="{46F45723-926C-4F0B-B302-65CD4C4B114B}" type="parTrans" cxnId="{E9239503-C1FC-42AF-B772-C1B8CADECE9A}">
      <dgm:prSet/>
      <dgm:spPr/>
      <dgm:t>
        <a:bodyPr/>
        <a:lstStyle/>
        <a:p>
          <a:endParaRPr lang="en-US"/>
        </a:p>
      </dgm:t>
    </dgm:pt>
    <dgm:pt modelId="{EA426B8A-6C61-4077-9182-9EA07847A424}" type="sibTrans" cxnId="{E9239503-C1FC-42AF-B772-C1B8CADECE9A}">
      <dgm:prSet/>
      <dgm:spPr/>
      <dgm:t>
        <a:bodyPr/>
        <a:lstStyle/>
        <a:p>
          <a:pPr>
            <a:lnSpc>
              <a:spcPct val="100000"/>
            </a:lnSpc>
          </a:pPr>
          <a:endParaRPr lang="en-US"/>
        </a:p>
      </dgm:t>
    </dgm:pt>
    <dgm:pt modelId="{CF0152D7-0BBC-4BF6-8749-57F61FFF0D22}">
      <dgm:prSet custT="1"/>
      <dgm:spPr/>
      <dgm:t>
        <a:bodyPr/>
        <a:lstStyle/>
        <a:p>
          <a:pPr algn="l">
            <a:lnSpc>
              <a:spcPct val="100000"/>
            </a:lnSpc>
          </a:pPr>
          <a:r>
            <a:rPr lang="tr-TR" sz="2400" dirty="0">
              <a:cs typeface="Calibri"/>
            </a:rPr>
            <a:t>git branch –d &lt;silinecek_branch_ismi&gt;</a:t>
          </a:r>
          <a:endParaRPr lang="en-US" sz="2400" dirty="0"/>
        </a:p>
      </dgm:t>
    </dgm:pt>
    <dgm:pt modelId="{01527D4F-00EB-40C1-B95A-DF0C4EF0E4DD}" type="parTrans" cxnId="{E1A0F525-CB68-430D-B9DB-E6E37BAED384}">
      <dgm:prSet/>
      <dgm:spPr/>
      <dgm:t>
        <a:bodyPr/>
        <a:lstStyle/>
        <a:p>
          <a:endParaRPr lang="en-US"/>
        </a:p>
      </dgm:t>
    </dgm:pt>
    <dgm:pt modelId="{E1385F6D-D0D8-437D-88BD-AFD4A225AC1B}" type="sibTrans" cxnId="{E1A0F525-CB68-430D-B9DB-E6E37BAED384}">
      <dgm:prSet/>
      <dgm:spPr/>
      <dgm:t>
        <a:bodyPr/>
        <a:lstStyle/>
        <a:p>
          <a:pPr>
            <a:lnSpc>
              <a:spcPct val="100000"/>
            </a:lnSpc>
          </a:pPr>
          <a:endParaRPr lang="en-US"/>
        </a:p>
      </dgm:t>
    </dgm:pt>
    <dgm:pt modelId="{AC8A6B3F-CE7F-4BBB-A8CB-0EAFEAE217BC}">
      <dgm:prSet custT="1"/>
      <dgm:spPr/>
      <dgm:t>
        <a:bodyPr/>
        <a:lstStyle/>
        <a:p>
          <a:pPr algn="l">
            <a:lnSpc>
              <a:spcPct val="100000"/>
            </a:lnSpc>
          </a:pPr>
          <a:r>
            <a:rPr lang="tr-TR" sz="2400" dirty="0">
              <a:cs typeface="Calibri"/>
            </a:rPr>
            <a:t>git checkout &lt;branch_ismi&gt;</a:t>
          </a:r>
          <a:endParaRPr lang="en-US" sz="2400" dirty="0"/>
        </a:p>
      </dgm:t>
    </dgm:pt>
    <dgm:pt modelId="{8BE112E8-6B77-45AC-A02A-06908A93E939}" type="parTrans" cxnId="{7F86CB82-C734-4B72-8F0A-A9CF9AA779F8}">
      <dgm:prSet/>
      <dgm:spPr/>
      <dgm:t>
        <a:bodyPr/>
        <a:lstStyle/>
        <a:p>
          <a:endParaRPr lang="en-US"/>
        </a:p>
      </dgm:t>
    </dgm:pt>
    <dgm:pt modelId="{6731DCCD-3095-4B05-817A-879761C78556}" type="sibTrans" cxnId="{7F86CB82-C734-4B72-8F0A-A9CF9AA779F8}">
      <dgm:prSet/>
      <dgm:spPr/>
      <dgm:t>
        <a:bodyPr/>
        <a:lstStyle/>
        <a:p>
          <a:pPr>
            <a:lnSpc>
              <a:spcPct val="100000"/>
            </a:lnSpc>
          </a:pPr>
          <a:endParaRPr lang="en-US"/>
        </a:p>
      </dgm:t>
    </dgm:pt>
    <dgm:pt modelId="{56845DC2-238C-42F1-BEA6-CE6B5FCD1E65}">
      <dgm:prSet custT="1"/>
      <dgm:spPr/>
      <dgm:t>
        <a:bodyPr/>
        <a:lstStyle/>
        <a:p>
          <a:pPr algn="l">
            <a:lnSpc>
              <a:spcPct val="100000"/>
            </a:lnSpc>
          </a:pPr>
          <a:r>
            <a:rPr lang="tr-TR" sz="2400" dirty="0">
              <a:cs typeface="Calibri"/>
            </a:rPr>
            <a:t>git checkout –b &lt;branch_ismi&gt;</a:t>
          </a:r>
          <a:endParaRPr lang="en-US" sz="2400" dirty="0"/>
        </a:p>
      </dgm:t>
    </dgm:pt>
    <dgm:pt modelId="{50E279B9-C8EC-4D05-9451-85243BC1643F}" type="parTrans" cxnId="{39D08FD3-1046-43A3-98A7-5FB50D7F685A}">
      <dgm:prSet/>
      <dgm:spPr/>
      <dgm:t>
        <a:bodyPr/>
        <a:lstStyle/>
        <a:p>
          <a:endParaRPr lang="en-US"/>
        </a:p>
      </dgm:t>
    </dgm:pt>
    <dgm:pt modelId="{19BA988F-7581-4AAA-8349-9B4435BB01CF}" type="sibTrans" cxnId="{39D08FD3-1046-43A3-98A7-5FB50D7F685A}">
      <dgm:prSet/>
      <dgm:spPr/>
      <dgm:t>
        <a:bodyPr/>
        <a:lstStyle/>
        <a:p>
          <a:pPr>
            <a:lnSpc>
              <a:spcPct val="100000"/>
            </a:lnSpc>
          </a:pPr>
          <a:endParaRPr lang="en-US"/>
        </a:p>
      </dgm:t>
    </dgm:pt>
    <dgm:pt modelId="{82AB1EA5-38BC-4EFD-A15D-0893C6089314}">
      <dgm:prSet custT="1"/>
      <dgm:spPr/>
      <dgm:t>
        <a:bodyPr/>
        <a:lstStyle/>
        <a:p>
          <a:pPr algn="l">
            <a:lnSpc>
              <a:spcPct val="100000"/>
            </a:lnSpc>
          </a:pPr>
          <a:r>
            <a:rPr lang="tr-TR" sz="2400" dirty="0">
              <a:ea typeface="+mn-lt"/>
              <a:cs typeface="+mn-lt"/>
            </a:rPr>
            <a:t>git merge &lt;branch_ismi&gt;</a:t>
          </a:r>
          <a:endParaRPr lang="en-US" sz="2400" dirty="0"/>
        </a:p>
      </dgm:t>
    </dgm:pt>
    <dgm:pt modelId="{20D6C720-8B08-4B20-B06A-FA4DED1BFDEF}" type="parTrans" cxnId="{F6269AF3-4C38-47CC-B57C-40AABABC2973}">
      <dgm:prSet/>
      <dgm:spPr/>
      <dgm:t>
        <a:bodyPr/>
        <a:lstStyle/>
        <a:p>
          <a:endParaRPr lang="en-US"/>
        </a:p>
      </dgm:t>
    </dgm:pt>
    <dgm:pt modelId="{234920AD-D7AF-4E85-9E62-34EAC0C124DF}" type="sibTrans" cxnId="{F6269AF3-4C38-47CC-B57C-40AABABC2973}">
      <dgm:prSet/>
      <dgm:spPr/>
      <dgm:t>
        <a:bodyPr/>
        <a:lstStyle/>
        <a:p>
          <a:pPr>
            <a:lnSpc>
              <a:spcPct val="100000"/>
            </a:lnSpc>
          </a:pPr>
          <a:endParaRPr lang="en-US"/>
        </a:p>
      </dgm:t>
    </dgm:pt>
    <dgm:pt modelId="{659AB1E8-6FEB-4765-8D8C-EFFA51D54995}">
      <dgm:prSet custT="1"/>
      <dgm:spPr/>
      <dgm:t>
        <a:bodyPr/>
        <a:lstStyle/>
        <a:p>
          <a:pPr algn="l">
            <a:lnSpc>
              <a:spcPct val="100000"/>
            </a:lnSpc>
          </a:pPr>
          <a:r>
            <a:rPr lang="tr-TR" sz="2400" dirty="0">
              <a:cs typeface="Calibri"/>
            </a:rPr>
            <a:t>git rebase</a:t>
          </a:r>
          <a:endParaRPr lang="en-US" sz="2400" dirty="0"/>
        </a:p>
      </dgm:t>
    </dgm:pt>
    <dgm:pt modelId="{9327042B-1D09-40CB-8903-A08B34A011BF}" type="parTrans" cxnId="{839F1DFC-F09E-417C-96BA-A3667FF6743C}">
      <dgm:prSet/>
      <dgm:spPr/>
      <dgm:t>
        <a:bodyPr/>
        <a:lstStyle/>
        <a:p>
          <a:endParaRPr lang="en-US"/>
        </a:p>
      </dgm:t>
    </dgm:pt>
    <dgm:pt modelId="{0E488079-9234-4B02-BB6B-123E3DC4D330}" type="sibTrans" cxnId="{839F1DFC-F09E-417C-96BA-A3667FF6743C}">
      <dgm:prSet/>
      <dgm:spPr/>
      <dgm:t>
        <a:bodyPr/>
        <a:lstStyle/>
        <a:p>
          <a:pPr>
            <a:lnSpc>
              <a:spcPct val="100000"/>
            </a:lnSpc>
          </a:pPr>
          <a:endParaRPr lang="en-US"/>
        </a:p>
      </dgm:t>
    </dgm:pt>
    <dgm:pt modelId="{A4A210AF-85B9-4648-A3A6-498D85BD0BF5}">
      <dgm:prSet custT="1"/>
      <dgm:spPr/>
      <dgm:t>
        <a:bodyPr/>
        <a:lstStyle/>
        <a:p>
          <a:pPr algn="ctr">
            <a:lnSpc>
              <a:spcPct val="100000"/>
            </a:lnSpc>
          </a:pPr>
          <a:endParaRPr lang="en-US" sz="2400" dirty="0"/>
        </a:p>
      </dgm:t>
    </dgm:pt>
    <dgm:pt modelId="{2528B818-35C7-4DD9-908A-1EE159DA5312}" type="parTrans" cxnId="{DB96D3A0-AB6B-4AAA-B16F-4408CB21BE17}">
      <dgm:prSet/>
      <dgm:spPr/>
      <dgm:t>
        <a:bodyPr/>
        <a:lstStyle/>
        <a:p>
          <a:endParaRPr lang="en-US"/>
        </a:p>
      </dgm:t>
    </dgm:pt>
    <dgm:pt modelId="{4F96ACB4-9ECC-408B-8B9C-EA47FB1C2080}" type="sibTrans" cxnId="{DB96D3A0-AB6B-4AAA-B16F-4408CB21BE17}">
      <dgm:prSet/>
      <dgm:spPr/>
      <dgm:t>
        <a:bodyPr/>
        <a:lstStyle/>
        <a:p>
          <a:endParaRPr lang="en-US"/>
        </a:p>
      </dgm:t>
    </dgm:pt>
    <dgm:pt modelId="{598010DE-33C7-43B7-ABA7-1FD1857309D4}" type="pres">
      <dgm:prSet presAssocID="{4697173C-0363-4025-8A8A-20BB00884053}" presName="root" presStyleCnt="0">
        <dgm:presLayoutVars>
          <dgm:dir/>
          <dgm:resizeHandles val="exact"/>
        </dgm:presLayoutVars>
      </dgm:prSet>
      <dgm:spPr/>
    </dgm:pt>
    <dgm:pt modelId="{D08B8E63-9EF3-4FCE-B472-5D0BAE52982F}" type="pres">
      <dgm:prSet presAssocID="{0A0B5628-7B1A-4EC8-B541-CBE2F8A4AF9B}" presName="compNode" presStyleCnt="0"/>
      <dgm:spPr/>
    </dgm:pt>
    <dgm:pt modelId="{448845D7-A168-4FE8-8815-92D77EEF7AA7}" type="pres">
      <dgm:prSet presAssocID="{0A0B5628-7B1A-4EC8-B541-CBE2F8A4AF9B}" presName="bgRect" presStyleLbl="bgShp" presStyleIdx="0" presStyleCnt="8"/>
      <dgm:spPr/>
    </dgm:pt>
    <dgm:pt modelId="{4EA5865E-D516-4967-B76F-100D7A5B6C35}" type="pres">
      <dgm:prSet presAssocID="{0A0B5628-7B1A-4EC8-B541-CBE2F8A4AF9B}" presName="iconRect" presStyleLbl="node1" presStyleIdx="0"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05781CFB-C53F-407F-92EA-A76263AA48F7}" type="pres">
      <dgm:prSet presAssocID="{0A0B5628-7B1A-4EC8-B541-CBE2F8A4AF9B}" presName="spaceRect" presStyleCnt="0"/>
      <dgm:spPr/>
    </dgm:pt>
    <dgm:pt modelId="{99A18F29-8038-4EEC-9E61-D6DBC7278919}" type="pres">
      <dgm:prSet presAssocID="{0A0B5628-7B1A-4EC8-B541-CBE2F8A4AF9B}" presName="parTx" presStyleLbl="revTx" presStyleIdx="0" presStyleCnt="8">
        <dgm:presLayoutVars>
          <dgm:chMax val="0"/>
          <dgm:chPref val="0"/>
        </dgm:presLayoutVars>
      </dgm:prSet>
      <dgm:spPr/>
    </dgm:pt>
    <dgm:pt modelId="{B99C92CE-40F2-4CAE-84D1-A319E4743D21}" type="pres">
      <dgm:prSet presAssocID="{722798F5-8B76-45C9-8357-385350F3B387}" presName="sibTrans" presStyleCnt="0"/>
      <dgm:spPr/>
    </dgm:pt>
    <dgm:pt modelId="{8E0B1BB9-F76E-40AC-96FF-736E0BAC39CC}" type="pres">
      <dgm:prSet presAssocID="{D296EF46-51F0-42E6-A66A-5E01205C95EB}" presName="compNode" presStyleCnt="0"/>
      <dgm:spPr/>
    </dgm:pt>
    <dgm:pt modelId="{9E050D99-17DA-4E50-B337-B71AD7AA80A6}" type="pres">
      <dgm:prSet presAssocID="{D296EF46-51F0-42E6-A66A-5E01205C95EB}" presName="bgRect" presStyleLbl="bgShp" presStyleIdx="1" presStyleCnt="8"/>
      <dgm:spPr/>
    </dgm:pt>
    <dgm:pt modelId="{43410D97-A037-4CDE-82DD-A7952647D64F}" type="pres">
      <dgm:prSet presAssocID="{D296EF46-51F0-42E6-A66A-5E01205C95EB}" presName="iconRect" presStyleLbl="node1"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5D32238-01A7-48E0-A71F-D9F5329A264C}" type="pres">
      <dgm:prSet presAssocID="{D296EF46-51F0-42E6-A66A-5E01205C95EB}" presName="spaceRect" presStyleCnt="0"/>
      <dgm:spPr/>
    </dgm:pt>
    <dgm:pt modelId="{6134F022-8472-475C-A2AA-2FE3BECD4913}" type="pres">
      <dgm:prSet presAssocID="{D296EF46-51F0-42E6-A66A-5E01205C95EB}" presName="parTx" presStyleLbl="revTx" presStyleIdx="1" presStyleCnt="8">
        <dgm:presLayoutVars>
          <dgm:chMax val="0"/>
          <dgm:chPref val="0"/>
        </dgm:presLayoutVars>
      </dgm:prSet>
      <dgm:spPr/>
    </dgm:pt>
    <dgm:pt modelId="{B69D7B18-7B44-4496-B679-5889C4EFF550}" type="pres">
      <dgm:prSet presAssocID="{EA426B8A-6C61-4077-9182-9EA07847A424}" presName="sibTrans" presStyleCnt="0"/>
      <dgm:spPr/>
    </dgm:pt>
    <dgm:pt modelId="{180D188B-1BD5-409A-9709-6576C684421B}" type="pres">
      <dgm:prSet presAssocID="{CF0152D7-0BBC-4BF6-8749-57F61FFF0D22}" presName="compNode" presStyleCnt="0"/>
      <dgm:spPr/>
    </dgm:pt>
    <dgm:pt modelId="{1EFC7D77-B60F-48B8-81B0-16AF7B645218}" type="pres">
      <dgm:prSet presAssocID="{CF0152D7-0BBC-4BF6-8749-57F61FFF0D22}" presName="bgRect" presStyleLbl="bgShp" presStyleIdx="2" presStyleCnt="8"/>
      <dgm:spPr/>
    </dgm:pt>
    <dgm:pt modelId="{6BFBB6AD-716F-4CBE-9C3E-57BA69A87F70}" type="pres">
      <dgm:prSet presAssocID="{CF0152D7-0BBC-4BF6-8749-57F61FFF0D22}" presName="iconRect" presStyleLbl="node1" presStyleIdx="2" presStyleCnt="8" custAng="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96CCB5F-C0B3-457D-A079-8784CB74F3C2}" type="pres">
      <dgm:prSet presAssocID="{CF0152D7-0BBC-4BF6-8749-57F61FFF0D22}" presName="spaceRect" presStyleCnt="0"/>
      <dgm:spPr/>
    </dgm:pt>
    <dgm:pt modelId="{0C481B9D-8209-4A72-AC58-F2F7BF02B96F}" type="pres">
      <dgm:prSet presAssocID="{CF0152D7-0BBC-4BF6-8749-57F61FFF0D22}" presName="parTx" presStyleLbl="revTx" presStyleIdx="2" presStyleCnt="8">
        <dgm:presLayoutVars>
          <dgm:chMax val="0"/>
          <dgm:chPref val="0"/>
        </dgm:presLayoutVars>
      </dgm:prSet>
      <dgm:spPr/>
    </dgm:pt>
    <dgm:pt modelId="{B5F4F712-20ED-4970-A4E1-E29AC5448CEE}" type="pres">
      <dgm:prSet presAssocID="{E1385F6D-D0D8-437D-88BD-AFD4A225AC1B}" presName="sibTrans" presStyleCnt="0"/>
      <dgm:spPr/>
    </dgm:pt>
    <dgm:pt modelId="{C6B0280B-7854-412E-BAAF-FD3F2AB65FAE}" type="pres">
      <dgm:prSet presAssocID="{AC8A6B3F-CE7F-4BBB-A8CB-0EAFEAE217BC}" presName="compNode" presStyleCnt="0"/>
      <dgm:spPr/>
    </dgm:pt>
    <dgm:pt modelId="{F78A8025-AE3A-45D8-A47C-E64AD27232F8}" type="pres">
      <dgm:prSet presAssocID="{AC8A6B3F-CE7F-4BBB-A8CB-0EAFEAE217BC}" presName="bgRect" presStyleLbl="bgShp" presStyleIdx="3" presStyleCnt="8" custLinFactNeighborY="-4076"/>
      <dgm:spPr/>
    </dgm:pt>
    <dgm:pt modelId="{6D3B6224-1847-4A74-A68F-AF8CBCD30E6C}" type="pres">
      <dgm:prSet presAssocID="{AC8A6B3F-CE7F-4BBB-A8CB-0EAFEAE217BC}" presName="iconRect" presStyleLbl="node1" presStyleIdx="3"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C23B6D82-A3CD-4C21-9839-8B1D06BCFE36}" type="pres">
      <dgm:prSet presAssocID="{AC8A6B3F-CE7F-4BBB-A8CB-0EAFEAE217BC}" presName="spaceRect" presStyleCnt="0"/>
      <dgm:spPr/>
    </dgm:pt>
    <dgm:pt modelId="{00FCA80C-C5EC-4FE9-9004-8B795ECFCE34}" type="pres">
      <dgm:prSet presAssocID="{AC8A6B3F-CE7F-4BBB-A8CB-0EAFEAE217BC}" presName="parTx" presStyleLbl="revTx" presStyleIdx="3" presStyleCnt="8">
        <dgm:presLayoutVars>
          <dgm:chMax val="0"/>
          <dgm:chPref val="0"/>
        </dgm:presLayoutVars>
      </dgm:prSet>
      <dgm:spPr/>
    </dgm:pt>
    <dgm:pt modelId="{FB436899-6DC0-42F8-8B7F-00932C451B98}" type="pres">
      <dgm:prSet presAssocID="{6731DCCD-3095-4B05-817A-879761C78556}" presName="sibTrans" presStyleCnt="0"/>
      <dgm:spPr/>
    </dgm:pt>
    <dgm:pt modelId="{FF9F72F5-F467-441E-8FFD-5DD5FB6EF4FD}" type="pres">
      <dgm:prSet presAssocID="{56845DC2-238C-42F1-BEA6-CE6B5FCD1E65}" presName="compNode" presStyleCnt="0"/>
      <dgm:spPr/>
    </dgm:pt>
    <dgm:pt modelId="{314A7C21-99C0-4E1C-A923-689430B8373F}" type="pres">
      <dgm:prSet presAssocID="{56845DC2-238C-42F1-BEA6-CE6B5FCD1E65}" presName="bgRect" presStyleLbl="bgShp" presStyleIdx="4" presStyleCnt="8"/>
      <dgm:spPr/>
    </dgm:pt>
    <dgm:pt modelId="{9600DDC3-9922-4327-A370-05BFA101D106}" type="pres">
      <dgm:prSet presAssocID="{56845DC2-238C-42F1-BEA6-CE6B5FCD1E65}" presName="iconRect" presStyleLbl="node1" presStyleIdx="4"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5073184E-B4CA-4FB6-80F5-6BEECE5B7B05}" type="pres">
      <dgm:prSet presAssocID="{56845DC2-238C-42F1-BEA6-CE6B5FCD1E65}" presName="spaceRect" presStyleCnt="0"/>
      <dgm:spPr/>
    </dgm:pt>
    <dgm:pt modelId="{B730E74C-7BA7-4CD0-8F65-88073B4EBF9F}" type="pres">
      <dgm:prSet presAssocID="{56845DC2-238C-42F1-BEA6-CE6B5FCD1E65}" presName="parTx" presStyleLbl="revTx" presStyleIdx="4" presStyleCnt="8">
        <dgm:presLayoutVars>
          <dgm:chMax val="0"/>
          <dgm:chPref val="0"/>
        </dgm:presLayoutVars>
      </dgm:prSet>
      <dgm:spPr/>
    </dgm:pt>
    <dgm:pt modelId="{720E210D-36D7-4D10-A7AA-BA2B08A3B2D5}" type="pres">
      <dgm:prSet presAssocID="{19BA988F-7581-4AAA-8349-9B4435BB01CF}" presName="sibTrans" presStyleCnt="0"/>
      <dgm:spPr/>
    </dgm:pt>
    <dgm:pt modelId="{9ACFAF7D-F77C-4378-B369-57F613B572EB}" type="pres">
      <dgm:prSet presAssocID="{82AB1EA5-38BC-4EFD-A15D-0893C6089314}" presName="compNode" presStyleCnt="0"/>
      <dgm:spPr/>
    </dgm:pt>
    <dgm:pt modelId="{BED61A0D-FA28-497B-BC53-C0D7B5EB8EC7}" type="pres">
      <dgm:prSet presAssocID="{82AB1EA5-38BC-4EFD-A15D-0893C6089314}" presName="bgRect" presStyleLbl="bgShp" presStyleIdx="5" presStyleCnt="8"/>
      <dgm:spPr/>
    </dgm:pt>
    <dgm:pt modelId="{A6C1A2B5-B19E-49AB-B411-C9287ABDACA6}" type="pres">
      <dgm:prSet presAssocID="{82AB1EA5-38BC-4EFD-A15D-0893C6089314}" presName="iconRect" presStyleLbl="node1" presStyleIdx="5"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F5AEE6B2-150E-4CE9-92C0-82961E0F17C9}" type="pres">
      <dgm:prSet presAssocID="{82AB1EA5-38BC-4EFD-A15D-0893C6089314}" presName="spaceRect" presStyleCnt="0"/>
      <dgm:spPr/>
    </dgm:pt>
    <dgm:pt modelId="{7226B3FB-DB6F-4122-9117-592E6A218BAB}" type="pres">
      <dgm:prSet presAssocID="{82AB1EA5-38BC-4EFD-A15D-0893C6089314}" presName="parTx" presStyleLbl="revTx" presStyleIdx="5" presStyleCnt="8">
        <dgm:presLayoutVars>
          <dgm:chMax val="0"/>
          <dgm:chPref val="0"/>
        </dgm:presLayoutVars>
      </dgm:prSet>
      <dgm:spPr/>
    </dgm:pt>
    <dgm:pt modelId="{27BD9F85-5C37-4573-930D-234771E4DD8C}" type="pres">
      <dgm:prSet presAssocID="{234920AD-D7AF-4E85-9E62-34EAC0C124DF}" presName="sibTrans" presStyleCnt="0"/>
      <dgm:spPr/>
    </dgm:pt>
    <dgm:pt modelId="{8D90A7A5-EED0-4D8C-BC94-F8157266A8B9}" type="pres">
      <dgm:prSet presAssocID="{659AB1E8-6FEB-4765-8D8C-EFFA51D54995}" presName="compNode" presStyleCnt="0"/>
      <dgm:spPr/>
    </dgm:pt>
    <dgm:pt modelId="{B1747443-C1B5-47B8-938A-EC7377DBA458}" type="pres">
      <dgm:prSet presAssocID="{659AB1E8-6FEB-4765-8D8C-EFFA51D54995}" presName="bgRect" presStyleLbl="bgShp" presStyleIdx="6" presStyleCnt="8"/>
      <dgm:spPr/>
    </dgm:pt>
    <dgm:pt modelId="{F27810AA-3B06-48B4-870F-21E1B3E009D4}" type="pres">
      <dgm:prSet presAssocID="{659AB1E8-6FEB-4765-8D8C-EFFA51D54995}" presName="iconRect" presStyleLbl="node1" presStyleIdx="6"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BBBD3C6B-7364-457D-AC8A-7506898736D8}" type="pres">
      <dgm:prSet presAssocID="{659AB1E8-6FEB-4765-8D8C-EFFA51D54995}" presName="spaceRect" presStyleCnt="0"/>
      <dgm:spPr/>
    </dgm:pt>
    <dgm:pt modelId="{87C71F97-3F0C-447D-9E77-A3C5F4C02597}" type="pres">
      <dgm:prSet presAssocID="{659AB1E8-6FEB-4765-8D8C-EFFA51D54995}" presName="parTx" presStyleLbl="revTx" presStyleIdx="6" presStyleCnt="8">
        <dgm:presLayoutVars>
          <dgm:chMax val="0"/>
          <dgm:chPref val="0"/>
        </dgm:presLayoutVars>
      </dgm:prSet>
      <dgm:spPr/>
    </dgm:pt>
    <dgm:pt modelId="{F3B58BA8-A294-431F-AED5-620490D3362E}" type="pres">
      <dgm:prSet presAssocID="{0E488079-9234-4B02-BB6B-123E3DC4D330}" presName="sibTrans" presStyleCnt="0"/>
      <dgm:spPr/>
    </dgm:pt>
    <dgm:pt modelId="{F9853FE5-A314-42A5-AA84-A85F70357D38}" type="pres">
      <dgm:prSet presAssocID="{A4A210AF-85B9-4648-A3A6-498D85BD0BF5}" presName="compNode" presStyleCnt="0"/>
      <dgm:spPr/>
    </dgm:pt>
    <dgm:pt modelId="{D3011683-88F2-40AC-A1E7-7C260A28A25A}" type="pres">
      <dgm:prSet presAssocID="{A4A210AF-85B9-4648-A3A6-498D85BD0BF5}" presName="bgRect" presStyleLbl="bgShp" presStyleIdx="7" presStyleCnt="8" custLinFactY="14903" custLinFactNeighborX="-694" custLinFactNeighborY="100000"/>
      <dgm:spPr/>
    </dgm:pt>
    <dgm:pt modelId="{F5B7EF2F-9F80-4C49-8C38-14F1F730FE95}" type="pres">
      <dgm:prSet presAssocID="{A4A210AF-85B9-4648-A3A6-498D85BD0BF5}" presName="iconRect" presStyleLbl="node1" presStyleIdx="7"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2A8DCA25-5D98-4A77-B64C-85C7536290F8}" type="pres">
      <dgm:prSet presAssocID="{A4A210AF-85B9-4648-A3A6-498D85BD0BF5}" presName="spaceRect" presStyleCnt="0"/>
      <dgm:spPr/>
    </dgm:pt>
    <dgm:pt modelId="{4F0111B5-8416-4463-8735-7EDA15AAC5B0}" type="pres">
      <dgm:prSet presAssocID="{A4A210AF-85B9-4648-A3A6-498D85BD0BF5}" presName="parTx" presStyleLbl="revTx" presStyleIdx="7" presStyleCnt="8">
        <dgm:presLayoutVars>
          <dgm:chMax val="0"/>
          <dgm:chPref val="0"/>
        </dgm:presLayoutVars>
      </dgm:prSet>
      <dgm:spPr/>
    </dgm:pt>
  </dgm:ptLst>
  <dgm:cxnLst>
    <dgm:cxn modelId="{E9239503-C1FC-42AF-B772-C1B8CADECE9A}" srcId="{4697173C-0363-4025-8A8A-20BB00884053}" destId="{D296EF46-51F0-42E6-A66A-5E01205C95EB}" srcOrd="1" destOrd="0" parTransId="{46F45723-926C-4F0B-B302-65CD4C4B114B}" sibTransId="{EA426B8A-6C61-4077-9182-9EA07847A424}"/>
    <dgm:cxn modelId="{73A38109-4DEF-4342-BBAC-E9A4A6E1245E}" type="presOf" srcId="{82AB1EA5-38BC-4EFD-A15D-0893C6089314}" destId="{7226B3FB-DB6F-4122-9117-592E6A218BAB}" srcOrd="0" destOrd="0" presId="urn:microsoft.com/office/officeart/2018/2/layout/IconVerticalSolidList"/>
    <dgm:cxn modelId="{E1A0F525-CB68-430D-B9DB-E6E37BAED384}" srcId="{4697173C-0363-4025-8A8A-20BB00884053}" destId="{CF0152D7-0BBC-4BF6-8749-57F61FFF0D22}" srcOrd="2" destOrd="0" parTransId="{01527D4F-00EB-40C1-B95A-DF0C4EF0E4DD}" sibTransId="{E1385F6D-D0D8-437D-88BD-AFD4A225AC1B}"/>
    <dgm:cxn modelId="{BF91D727-0802-4835-83E7-67D8C63EEF8A}" type="presOf" srcId="{D296EF46-51F0-42E6-A66A-5E01205C95EB}" destId="{6134F022-8472-475C-A2AA-2FE3BECD4913}" srcOrd="0" destOrd="0" presId="urn:microsoft.com/office/officeart/2018/2/layout/IconVerticalSolidList"/>
    <dgm:cxn modelId="{FF17B62A-4523-4EAA-A494-2E86770D8E27}" type="presOf" srcId="{4697173C-0363-4025-8A8A-20BB00884053}" destId="{598010DE-33C7-43B7-ABA7-1FD1857309D4}" srcOrd="0" destOrd="0" presId="urn:microsoft.com/office/officeart/2018/2/layout/IconVerticalSolidList"/>
    <dgm:cxn modelId="{2D6B6231-B015-4A95-AC8B-0C3A86132225}" type="presOf" srcId="{659AB1E8-6FEB-4765-8D8C-EFFA51D54995}" destId="{87C71F97-3F0C-447D-9E77-A3C5F4C02597}" srcOrd="0" destOrd="0" presId="urn:microsoft.com/office/officeart/2018/2/layout/IconVerticalSolidList"/>
    <dgm:cxn modelId="{4BB90B5B-30D0-4BB7-A33B-2AFC85A07DB3}" type="presOf" srcId="{A4A210AF-85B9-4648-A3A6-498D85BD0BF5}" destId="{4F0111B5-8416-4463-8735-7EDA15AAC5B0}" srcOrd="0" destOrd="0" presId="urn:microsoft.com/office/officeart/2018/2/layout/IconVerticalSolidList"/>
    <dgm:cxn modelId="{52366E4B-C6AF-4E45-91CC-388318559F96}" srcId="{4697173C-0363-4025-8A8A-20BB00884053}" destId="{0A0B5628-7B1A-4EC8-B541-CBE2F8A4AF9B}" srcOrd="0" destOrd="0" parTransId="{23806749-0DF2-4366-BF42-C198FC684750}" sibTransId="{722798F5-8B76-45C9-8357-385350F3B387}"/>
    <dgm:cxn modelId="{2601727A-E611-4304-9049-E28CB6567B06}" type="presOf" srcId="{56845DC2-238C-42F1-BEA6-CE6B5FCD1E65}" destId="{B730E74C-7BA7-4CD0-8F65-88073B4EBF9F}" srcOrd="0" destOrd="0" presId="urn:microsoft.com/office/officeart/2018/2/layout/IconVerticalSolidList"/>
    <dgm:cxn modelId="{7F86CB82-C734-4B72-8F0A-A9CF9AA779F8}" srcId="{4697173C-0363-4025-8A8A-20BB00884053}" destId="{AC8A6B3F-CE7F-4BBB-A8CB-0EAFEAE217BC}" srcOrd="3" destOrd="0" parTransId="{8BE112E8-6B77-45AC-A02A-06908A93E939}" sibTransId="{6731DCCD-3095-4B05-817A-879761C78556}"/>
    <dgm:cxn modelId="{9A82CF83-4643-4282-9ADE-B3F738CBC031}" type="presOf" srcId="{0A0B5628-7B1A-4EC8-B541-CBE2F8A4AF9B}" destId="{99A18F29-8038-4EEC-9E61-D6DBC7278919}" srcOrd="0" destOrd="0" presId="urn:microsoft.com/office/officeart/2018/2/layout/IconVerticalSolidList"/>
    <dgm:cxn modelId="{D1DA8E85-366D-4E14-A5EE-0A6BCB5B9046}" type="presOf" srcId="{CF0152D7-0BBC-4BF6-8749-57F61FFF0D22}" destId="{0C481B9D-8209-4A72-AC58-F2F7BF02B96F}" srcOrd="0" destOrd="0" presId="urn:microsoft.com/office/officeart/2018/2/layout/IconVerticalSolidList"/>
    <dgm:cxn modelId="{DB96D3A0-AB6B-4AAA-B16F-4408CB21BE17}" srcId="{4697173C-0363-4025-8A8A-20BB00884053}" destId="{A4A210AF-85B9-4648-A3A6-498D85BD0BF5}" srcOrd="7" destOrd="0" parTransId="{2528B818-35C7-4DD9-908A-1EE159DA5312}" sibTransId="{4F96ACB4-9ECC-408B-8B9C-EA47FB1C2080}"/>
    <dgm:cxn modelId="{CFADBFBD-5686-483E-9E93-4DA805F89664}" type="presOf" srcId="{AC8A6B3F-CE7F-4BBB-A8CB-0EAFEAE217BC}" destId="{00FCA80C-C5EC-4FE9-9004-8B795ECFCE34}" srcOrd="0" destOrd="0" presId="urn:microsoft.com/office/officeart/2018/2/layout/IconVerticalSolidList"/>
    <dgm:cxn modelId="{39D08FD3-1046-43A3-98A7-5FB50D7F685A}" srcId="{4697173C-0363-4025-8A8A-20BB00884053}" destId="{56845DC2-238C-42F1-BEA6-CE6B5FCD1E65}" srcOrd="4" destOrd="0" parTransId="{50E279B9-C8EC-4D05-9451-85243BC1643F}" sibTransId="{19BA988F-7581-4AAA-8349-9B4435BB01CF}"/>
    <dgm:cxn modelId="{F6269AF3-4C38-47CC-B57C-40AABABC2973}" srcId="{4697173C-0363-4025-8A8A-20BB00884053}" destId="{82AB1EA5-38BC-4EFD-A15D-0893C6089314}" srcOrd="5" destOrd="0" parTransId="{20D6C720-8B08-4B20-B06A-FA4DED1BFDEF}" sibTransId="{234920AD-D7AF-4E85-9E62-34EAC0C124DF}"/>
    <dgm:cxn modelId="{839F1DFC-F09E-417C-96BA-A3667FF6743C}" srcId="{4697173C-0363-4025-8A8A-20BB00884053}" destId="{659AB1E8-6FEB-4765-8D8C-EFFA51D54995}" srcOrd="6" destOrd="0" parTransId="{9327042B-1D09-40CB-8903-A08B34A011BF}" sibTransId="{0E488079-9234-4B02-BB6B-123E3DC4D330}"/>
    <dgm:cxn modelId="{7EE9311D-DA3B-42DB-8ECA-890E0E558CE3}" type="presParOf" srcId="{598010DE-33C7-43B7-ABA7-1FD1857309D4}" destId="{D08B8E63-9EF3-4FCE-B472-5D0BAE52982F}" srcOrd="0" destOrd="0" presId="urn:microsoft.com/office/officeart/2018/2/layout/IconVerticalSolidList"/>
    <dgm:cxn modelId="{4FBFEDBE-0B0D-400B-97DE-8CD172255656}" type="presParOf" srcId="{D08B8E63-9EF3-4FCE-B472-5D0BAE52982F}" destId="{448845D7-A168-4FE8-8815-92D77EEF7AA7}" srcOrd="0" destOrd="0" presId="urn:microsoft.com/office/officeart/2018/2/layout/IconVerticalSolidList"/>
    <dgm:cxn modelId="{57A60941-89BC-47EA-A0A2-CE430DF8E7C1}" type="presParOf" srcId="{D08B8E63-9EF3-4FCE-B472-5D0BAE52982F}" destId="{4EA5865E-D516-4967-B76F-100D7A5B6C35}" srcOrd="1" destOrd="0" presId="urn:microsoft.com/office/officeart/2018/2/layout/IconVerticalSolidList"/>
    <dgm:cxn modelId="{9A939F6E-1A73-43AB-A250-01371CDE6D4B}" type="presParOf" srcId="{D08B8E63-9EF3-4FCE-B472-5D0BAE52982F}" destId="{05781CFB-C53F-407F-92EA-A76263AA48F7}" srcOrd="2" destOrd="0" presId="urn:microsoft.com/office/officeart/2018/2/layout/IconVerticalSolidList"/>
    <dgm:cxn modelId="{7020F0C6-4413-4C66-A828-260326790163}" type="presParOf" srcId="{D08B8E63-9EF3-4FCE-B472-5D0BAE52982F}" destId="{99A18F29-8038-4EEC-9E61-D6DBC7278919}" srcOrd="3" destOrd="0" presId="urn:microsoft.com/office/officeart/2018/2/layout/IconVerticalSolidList"/>
    <dgm:cxn modelId="{2E279EC7-552A-42D0-ABA4-837E5CD3A6C3}" type="presParOf" srcId="{598010DE-33C7-43B7-ABA7-1FD1857309D4}" destId="{B99C92CE-40F2-4CAE-84D1-A319E4743D21}" srcOrd="1" destOrd="0" presId="urn:microsoft.com/office/officeart/2018/2/layout/IconVerticalSolidList"/>
    <dgm:cxn modelId="{0E0B9B4A-D4D9-44AA-8EE2-1D2E7D17AE03}" type="presParOf" srcId="{598010DE-33C7-43B7-ABA7-1FD1857309D4}" destId="{8E0B1BB9-F76E-40AC-96FF-736E0BAC39CC}" srcOrd="2" destOrd="0" presId="urn:microsoft.com/office/officeart/2018/2/layout/IconVerticalSolidList"/>
    <dgm:cxn modelId="{B5FD8282-39E0-425A-AC1C-53D1E4FE90D0}" type="presParOf" srcId="{8E0B1BB9-F76E-40AC-96FF-736E0BAC39CC}" destId="{9E050D99-17DA-4E50-B337-B71AD7AA80A6}" srcOrd="0" destOrd="0" presId="urn:microsoft.com/office/officeart/2018/2/layout/IconVerticalSolidList"/>
    <dgm:cxn modelId="{D48C4B96-D2F9-41D1-92F2-C3CDB0FDE917}" type="presParOf" srcId="{8E0B1BB9-F76E-40AC-96FF-736E0BAC39CC}" destId="{43410D97-A037-4CDE-82DD-A7952647D64F}" srcOrd="1" destOrd="0" presId="urn:microsoft.com/office/officeart/2018/2/layout/IconVerticalSolidList"/>
    <dgm:cxn modelId="{D743B465-1A2F-4E1A-9159-0EA728CD18E8}" type="presParOf" srcId="{8E0B1BB9-F76E-40AC-96FF-736E0BAC39CC}" destId="{E5D32238-01A7-48E0-A71F-D9F5329A264C}" srcOrd="2" destOrd="0" presId="urn:microsoft.com/office/officeart/2018/2/layout/IconVerticalSolidList"/>
    <dgm:cxn modelId="{EB72405E-0675-4D9D-8CD8-A7DDAF86C3C8}" type="presParOf" srcId="{8E0B1BB9-F76E-40AC-96FF-736E0BAC39CC}" destId="{6134F022-8472-475C-A2AA-2FE3BECD4913}" srcOrd="3" destOrd="0" presId="urn:microsoft.com/office/officeart/2018/2/layout/IconVerticalSolidList"/>
    <dgm:cxn modelId="{CB6E9EB1-FE9F-4517-B0BC-F8A65D099F38}" type="presParOf" srcId="{598010DE-33C7-43B7-ABA7-1FD1857309D4}" destId="{B69D7B18-7B44-4496-B679-5889C4EFF550}" srcOrd="3" destOrd="0" presId="urn:microsoft.com/office/officeart/2018/2/layout/IconVerticalSolidList"/>
    <dgm:cxn modelId="{28A57AE8-54BD-404A-898C-96A17B8AC106}" type="presParOf" srcId="{598010DE-33C7-43B7-ABA7-1FD1857309D4}" destId="{180D188B-1BD5-409A-9709-6576C684421B}" srcOrd="4" destOrd="0" presId="urn:microsoft.com/office/officeart/2018/2/layout/IconVerticalSolidList"/>
    <dgm:cxn modelId="{ABB715D2-5404-4A4A-BAD5-6F91EC09ABD3}" type="presParOf" srcId="{180D188B-1BD5-409A-9709-6576C684421B}" destId="{1EFC7D77-B60F-48B8-81B0-16AF7B645218}" srcOrd="0" destOrd="0" presId="urn:microsoft.com/office/officeart/2018/2/layout/IconVerticalSolidList"/>
    <dgm:cxn modelId="{7ADEED8C-83AD-4D22-B0F4-7BBA2BB8630C}" type="presParOf" srcId="{180D188B-1BD5-409A-9709-6576C684421B}" destId="{6BFBB6AD-716F-4CBE-9C3E-57BA69A87F70}" srcOrd="1" destOrd="0" presId="urn:microsoft.com/office/officeart/2018/2/layout/IconVerticalSolidList"/>
    <dgm:cxn modelId="{41499D73-36CF-48D5-B856-E984B5415E68}" type="presParOf" srcId="{180D188B-1BD5-409A-9709-6576C684421B}" destId="{996CCB5F-C0B3-457D-A079-8784CB74F3C2}" srcOrd="2" destOrd="0" presId="urn:microsoft.com/office/officeart/2018/2/layout/IconVerticalSolidList"/>
    <dgm:cxn modelId="{148DC57A-81B4-4084-8FD0-C613207DD6C9}" type="presParOf" srcId="{180D188B-1BD5-409A-9709-6576C684421B}" destId="{0C481B9D-8209-4A72-AC58-F2F7BF02B96F}" srcOrd="3" destOrd="0" presId="urn:microsoft.com/office/officeart/2018/2/layout/IconVerticalSolidList"/>
    <dgm:cxn modelId="{3D5F3B5A-36C9-4F35-AD9F-2D5E2BA6B184}" type="presParOf" srcId="{598010DE-33C7-43B7-ABA7-1FD1857309D4}" destId="{B5F4F712-20ED-4970-A4E1-E29AC5448CEE}" srcOrd="5" destOrd="0" presId="urn:microsoft.com/office/officeart/2018/2/layout/IconVerticalSolidList"/>
    <dgm:cxn modelId="{F5C6D662-6AB5-40D1-9D78-0543B809CC5A}" type="presParOf" srcId="{598010DE-33C7-43B7-ABA7-1FD1857309D4}" destId="{C6B0280B-7854-412E-BAAF-FD3F2AB65FAE}" srcOrd="6" destOrd="0" presId="urn:microsoft.com/office/officeart/2018/2/layout/IconVerticalSolidList"/>
    <dgm:cxn modelId="{E0480D38-D8D7-4888-955F-5C792C891F42}" type="presParOf" srcId="{C6B0280B-7854-412E-BAAF-FD3F2AB65FAE}" destId="{F78A8025-AE3A-45D8-A47C-E64AD27232F8}" srcOrd="0" destOrd="0" presId="urn:microsoft.com/office/officeart/2018/2/layout/IconVerticalSolidList"/>
    <dgm:cxn modelId="{913A9D8E-91D1-412D-A447-A9BC8E76A90D}" type="presParOf" srcId="{C6B0280B-7854-412E-BAAF-FD3F2AB65FAE}" destId="{6D3B6224-1847-4A74-A68F-AF8CBCD30E6C}" srcOrd="1" destOrd="0" presId="urn:microsoft.com/office/officeart/2018/2/layout/IconVerticalSolidList"/>
    <dgm:cxn modelId="{7925F5A7-05E5-4980-AA61-6051EFFE1E37}" type="presParOf" srcId="{C6B0280B-7854-412E-BAAF-FD3F2AB65FAE}" destId="{C23B6D82-A3CD-4C21-9839-8B1D06BCFE36}" srcOrd="2" destOrd="0" presId="urn:microsoft.com/office/officeart/2018/2/layout/IconVerticalSolidList"/>
    <dgm:cxn modelId="{D53A0D51-793D-4EFE-B307-79A3BC984796}" type="presParOf" srcId="{C6B0280B-7854-412E-BAAF-FD3F2AB65FAE}" destId="{00FCA80C-C5EC-4FE9-9004-8B795ECFCE34}" srcOrd="3" destOrd="0" presId="urn:microsoft.com/office/officeart/2018/2/layout/IconVerticalSolidList"/>
    <dgm:cxn modelId="{9024C114-5548-40B4-A78D-12DEFFACDF03}" type="presParOf" srcId="{598010DE-33C7-43B7-ABA7-1FD1857309D4}" destId="{FB436899-6DC0-42F8-8B7F-00932C451B98}" srcOrd="7" destOrd="0" presId="urn:microsoft.com/office/officeart/2018/2/layout/IconVerticalSolidList"/>
    <dgm:cxn modelId="{892967A7-0802-4CAF-B0FC-B54F4EBFF268}" type="presParOf" srcId="{598010DE-33C7-43B7-ABA7-1FD1857309D4}" destId="{FF9F72F5-F467-441E-8FFD-5DD5FB6EF4FD}" srcOrd="8" destOrd="0" presId="urn:microsoft.com/office/officeart/2018/2/layout/IconVerticalSolidList"/>
    <dgm:cxn modelId="{BF5BDAA2-CEC4-4FD4-BA5D-BEAEB5E54C4C}" type="presParOf" srcId="{FF9F72F5-F467-441E-8FFD-5DD5FB6EF4FD}" destId="{314A7C21-99C0-4E1C-A923-689430B8373F}" srcOrd="0" destOrd="0" presId="urn:microsoft.com/office/officeart/2018/2/layout/IconVerticalSolidList"/>
    <dgm:cxn modelId="{40157D40-A656-4174-88AC-6C5A473EA266}" type="presParOf" srcId="{FF9F72F5-F467-441E-8FFD-5DD5FB6EF4FD}" destId="{9600DDC3-9922-4327-A370-05BFA101D106}" srcOrd="1" destOrd="0" presId="urn:microsoft.com/office/officeart/2018/2/layout/IconVerticalSolidList"/>
    <dgm:cxn modelId="{DF51AF6B-87BA-4D94-BE1B-CBA3C2D9282F}" type="presParOf" srcId="{FF9F72F5-F467-441E-8FFD-5DD5FB6EF4FD}" destId="{5073184E-B4CA-4FB6-80F5-6BEECE5B7B05}" srcOrd="2" destOrd="0" presId="urn:microsoft.com/office/officeart/2018/2/layout/IconVerticalSolidList"/>
    <dgm:cxn modelId="{A0DBF193-C088-4934-A238-36B5D95D0D3B}" type="presParOf" srcId="{FF9F72F5-F467-441E-8FFD-5DD5FB6EF4FD}" destId="{B730E74C-7BA7-4CD0-8F65-88073B4EBF9F}" srcOrd="3" destOrd="0" presId="urn:microsoft.com/office/officeart/2018/2/layout/IconVerticalSolidList"/>
    <dgm:cxn modelId="{01E53B07-B19B-4B73-9CA6-792B3B49B136}" type="presParOf" srcId="{598010DE-33C7-43B7-ABA7-1FD1857309D4}" destId="{720E210D-36D7-4D10-A7AA-BA2B08A3B2D5}" srcOrd="9" destOrd="0" presId="urn:microsoft.com/office/officeart/2018/2/layout/IconVerticalSolidList"/>
    <dgm:cxn modelId="{A70F4D19-E573-4270-ADD7-B0C10DFB14C8}" type="presParOf" srcId="{598010DE-33C7-43B7-ABA7-1FD1857309D4}" destId="{9ACFAF7D-F77C-4378-B369-57F613B572EB}" srcOrd="10" destOrd="0" presId="urn:microsoft.com/office/officeart/2018/2/layout/IconVerticalSolidList"/>
    <dgm:cxn modelId="{F27AD489-3981-4299-BC2D-6EE2D4CEFC14}" type="presParOf" srcId="{9ACFAF7D-F77C-4378-B369-57F613B572EB}" destId="{BED61A0D-FA28-497B-BC53-C0D7B5EB8EC7}" srcOrd="0" destOrd="0" presId="urn:microsoft.com/office/officeart/2018/2/layout/IconVerticalSolidList"/>
    <dgm:cxn modelId="{5804F727-4AFB-4A35-A0B8-B9EDC5357A94}" type="presParOf" srcId="{9ACFAF7D-F77C-4378-B369-57F613B572EB}" destId="{A6C1A2B5-B19E-49AB-B411-C9287ABDACA6}" srcOrd="1" destOrd="0" presId="urn:microsoft.com/office/officeart/2018/2/layout/IconVerticalSolidList"/>
    <dgm:cxn modelId="{FF7B91C5-93AC-41EE-B1F6-CB82FB2A0A0A}" type="presParOf" srcId="{9ACFAF7D-F77C-4378-B369-57F613B572EB}" destId="{F5AEE6B2-150E-4CE9-92C0-82961E0F17C9}" srcOrd="2" destOrd="0" presId="urn:microsoft.com/office/officeart/2018/2/layout/IconVerticalSolidList"/>
    <dgm:cxn modelId="{1852DD0A-C88D-4F4F-AE84-75F23725C178}" type="presParOf" srcId="{9ACFAF7D-F77C-4378-B369-57F613B572EB}" destId="{7226B3FB-DB6F-4122-9117-592E6A218BAB}" srcOrd="3" destOrd="0" presId="urn:microsoft.com/office/officeart/2018/2/layout/IconVerticalSolidList"/>
    <dgm:cxn modelId="{61CABC79-9D7D-43D8-8445-4656A922CF76}" type="presParOf" srcId="{598010DE-33C7-43B7-ABA7-1FD1857309D4}" destId="{27BD9F85-5C37-4573-930D-234771E4DD8C}" srcOrd="11" destOrd="0" presId="urn:microsoft.com/office/officeart/2018/2/layout/IconVerticalSolidList"/>
    <dgm:cxn modelId="{3E801027-5375-43CB-902F-F349D89580D1}" type="presParOf" srcId="{598010DE-33C7-43B7-ABA7-1FD1857309D4}" destId="{8D90A7A5-EED0-4D8C-BC94-F8157266A8B9}" srcOrd="12" destOrd="0" presId="urn:microsoft.com/office/officeart/2018/2/layout/IconVerticalSolidList"/>
    <dgm:cxn modelId="{35BEF520-1794-4F23-8B47-B454B38C45BC}" type="presParOf" srcId="{8D90A7A5-EED0-4D8C-BC94-F8157266A8B9}" destId="{B1747443-C1B5-47B8-938A-EC7377DBA458}" srcOrd="0" destOrd="0" presId="urn:microsoft.com/office/officeart/2018/2/layout/IconVerticalSolidList"/>
    <dgm:cxn modelId="{EAB9A446-83F5-4B10-876F-B68B31C244A8}" type="presParOf" srcId="{8D90A7A5-EED0-4D8C-BC94-F8157266A8B9}" destId="{F27810AA-3B06-48B4-870F-21E1B3E009D4}" srcOrd="1" destOrd="0" presId="urn:microsoft.com/office/officeart/2018/2/layout/IconVerticalSolidList"/>
    <dgm:cxn modelId="{22F74859-812F-4F67-8E17-30862F922743}" type="presParOf" srcId="{8D90A7A5-EED0-4D8C-BC94-F8157266A8B9}" destId="{BBBD3C6B-7364-457D-AC8A-7506898736D8}" srcOrd="2" destOrd="0" presId="urn:microsoft.com/office/officeart/2018/2/layout/IconVerticalSolidList"/>
    <dgm:cxn modelId="{980C63E1-992A-4BCD-9F2F-5002EF8A82EF}" type="presParOf" srcId="{8D90A7A5-EED0-4D8C-BC94-F8157266A8B9}" destId="{87C71F97-3F0C-447D-9E77-A3C5F4C02597}" srcOrd="3" destOrd="0" presId="urn:microsoft.com/office/officeart/2018/2/layout/IconVerticalSolidList"/>
    <dgm:cxn modelId="{A1C314C0-F115-4822-B493-0F6FCD415246}" type="presParOf" srcId="{598010DE-33C7-43B7-ABA7-1FD1857309D4}" destId="{F3B58BA8-A294-431F-AED5-620490D3362E}" srcOrd="13" destOrd="0" presId="urn:microsoft.com/office/officeart/2018/2/layout/IconVerticalSolidList"/>
    <dgm:cxn modelId="{362682ED-D693-4F0E-8D0D-5DB03912DBEE}" type="presParOf" srcId="{598010DE-33C7-43B7-ABA7-1FD1857309D4}" destId="{F9853FE5-A314-42A5-AA84-A85F70357D38}" srcOrd="14" destOrd="0" presId="urn:microsoft.com/office/officeart/2018/2/layout/IconVerticalSolidList"/>
    <dgm:cxn modelId="{F951BCE6-DCAA-4289-823D-BD4F39CA99E3}" type="presParOf" srcId="{F9853FE5-A314-42A5-AA84-A85F70357D38}" destId="{D3011683-88F2-40AC-A1E7-7C260A28A25A}" srcOrd="0" destOrd="0" presId="urn:microsoft.com/office/officeart/2018/2/layout/IconVerticalSolidList"/>
    <dgm:cxn modelId="{48DB9F4B-6070-4019-83D3-7179C57209B6}" type="presParOf" srcId="{F9853FE5-A314-42A5-AA84-A85F70357D38}" destId="{F5B7EF2F-9F80-4C49-8C38-14F1F730FE95}" srcOrd="1" destOrd="0" presId="urn:microsoft.com/office/officeart/2018/2/layout/IconVerticalSolidList"/>
    <dgm:cxn modelId="{022904D3-A4D6-412C-9525-9066C8FF98BD}" type="presParOf" srcId="{F9853FE5-A314-42A5-AA84-A85F70357D38}" destId="{2A8DCA25-5D98-4A77-B64C-85C7536290F8}" srcOrd="2" destOrd="0" presId="urn:microsoft.com/office/officeart/2018/2/layout/IconVerticalSolidList"/>
    <dgm:cxn modelId="{EEEF7759-7838-4729-9107-379A7F02FFFB}" type="presParOf" srcId="{F9853FE5-A314-42A5-AA84-A85F70357D38}" destId="{4F0111B5-8416-4463-8735-7EDA15AAC5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97173C-0363-4025-8A8A-20BB0088405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0B5628-7B1A-4EC8-B541-CBE2F8A4AF9B}">
      <dgm:prSet custT="1"/>
      <dgm:spPr/>
      <dgm:t>
        <a:bodyPr/>
        <a:lstStyle/>
        <a:p>
          <a:pPr algn="ctr">
            <a:lnSpc>
              <a:spcPct val="100000"/>
            </a:lnSpc>
          </a:pPr>
          <a:r>
            <a:rPr lang="tr-TR" sz="2400" dirty="0">
              <a:ea typeface="+mn-lt"/>
              <a:cs typeface="+mn-lt"/>
            </a:rPr>
            <a:t>git pull</a:t>
          </a:r>
          <a:endParaRPr lang="en-US" sz="2400" dirty="0"/>
        </a:p>
      </dgm:t>
    </dgm:pt>
    <dgm:pt modelId="{23806749-0DF2-4366-BF42-C198FC684750}" type="parTrans" cxnId="{52366E4B-C6AF-4E45-91CC-388318559F96}">
      <dgm:prSet/>
      <dgm:spPr/>
      <dgm:t>
        <a:bodyPr/>
        <a:lstStyle/>
        <a:p>
          <a:endParaRPr lang="en-US"/>
        </a:p>
      </dgm:t>
    </dgm:pt>
    <dgm:pt modelId="{722798F5-8B76-45C9-8357-385350F3B387}" type="sibTrans" cxnId="{52366E4B-C6AF-4E45-91CC-388318559F96}">
      <dgm:prSet/>
      <dgm:spPr/>
      <dgm:t>
        <a:bodyPr/>
        <a:lstStyle/>
        <a:p>
          <a:pPr>
            <a:lnSpc>
              <a:spcPct val="100000"/>
            </a:lnSpc>
          </a:pPr>
          <a:endParaRPr lang="en-US"/>
        </a:p>
      </dgm:t>
    </dgm:pt>
    <dgm:pt modelId="{D296EF46-51F0-42E6-A66A-5E01205C95EB}">
      <dgm:prSet custT="1"/>
      <dgm:spPr/>
      <dgm:t>
        <a:bodyPr/>
        <a:lstStyle/>
        <a:p>
          <a:pPr algn="ctr">
            <a:lnSpc>
              <a:spcPct val="100000"/>
            </a:lnSpc>
          </a:pPr>
          <a:r>
            <a:rPr lang="tr-TR" sz="2400" dirty="0">
              <a:ea typeface="+mn-lt"/>
              <a:cs typeface="+mn-lt"/>
            </a:rPr>
            <a:t>git pull --rebase</a:t>
          </a:r>
          <a:endParaRPr lang="en-US" sz="2400" dirty="0"/>
        </a:p>
      </dgm:t>
    </dgm:pt>
    <dgm:pt modelId="{46F45723-926C-4F0B-B302-65CD4C4B114B}" type="parTrans" cxnId="{E9239503-C1FC-42AF-B772-C1B8CADECE9A}">
      <dgm:prSet/>
      <dgm:spPr/>
      <dgm:t>
        <a:bodyPr/>
        <a:lstStyle/>
        <a:p>
          <a:endParaRPr lang="en-US"/>
        </a:p>
      </dgm:t>
    </dgm:pt>
    <dgm:pt modelId="{EA426B8A-6C61-4077-9182-9EA07847A424}" type="sibTrans" cxnId="{E9239503-C1FC-42AF-B772-C1B8CADECE9A}">
      <dgm:prSet/>
      <dgm:spPr/>
      <dgm:t>
        <a:bodyPr/>
        <a:lstStyle/>
        <a:p>
          <a:pPr>
            <a:lnSpc>
              <a:spcPct val="100000"/>
            </a:lnSpc>
          </a:pPr>
          <a:endParaRPr lang="en-US"/>
        </a:p>
      </dgm:t>
    </dgm:pt>
    <dgm:pt modelId="{CF0152D7-0BBC-4BF6-8749-57F61FFF0D22}">
      <dgm:prSet custT="1"/>
      <dgm:spPr/>
      <dgm:t>
        <a:bodyPr/>
        <a:lstStyle/>
        <a:p>
          <a:pPr algn="ctr">
            <a:lnSpc>
              <a:spcPct val="100000"/>
            </a:lnSpc>
          </a:pPr>
          <a:r>
            <a:rPr lang="tr-TR" sz="2400" dirty="0">
              <a:ea typeface="+mn-lt"/>
              <a:cs typeface="+mn-lt"/>
            </a:rPr>
            <a:t>git push</a:t>
          </a:r>
          <a:endParaRPr lang="en-US" sz="2400" dirty="0"/>
        </a:p>
      </dgm:t>
    </dgm:pt>
    <dgm:pt modelId="{01527D4F-00EB-40C1-B95A-DF0C4EF0E4DD}" type="parTrans" cxnId="{E1A0F525-CB68-430D-B9DB-E6E37BAED384}">
      <dgm:prSet/>
      <dgm:spPr/>
      <dgm:t>
        <a:bodyPr/>
        <a:lstStyle/>
        <a:p>
          <a:endParaRPr lang="en-US"/>
        </a:p>
      </dgm:t>
    </dgm:pt>
    <dgm:pt modelId="{E1385F6D-D0D8-437D-88BD-AFD4A225AC1B}" type="sibTrans" cxnId="{E1A0F525-CB68-430D-B9DB-E6E37BAED384}">
      <dgm:prSet/>
      <dgm:spPr/>
      <dgm:t>
        <a:bodyPr/>
        <a:lstStyle/>
        <a:p>
          <a:pPr>
            <a:lnSpc>
              <a:spcPct val="100000"/>
            </a:lnSpc>
          </a:pPr>
          <a:endParaRPr lang="en-US"/>
        </a:p>
      </dgm:t>
    </dgm:pt>
    <dgm:pt modelId="{AC8A6B3F-CE7F-4BBB-A8CB-0EAFEAE217BC}">
      <dgm:prSet custT="1"/>
      <dgm:spPr/>
      <dgm:t>
        <a:bodyPr/>
        <a:lstStyle/>
        <a:p>
          <a:pPr algn="ctr">
            <a:lnSpc>
              <a:spcPct val="100000"/>
            </a:lnSpc>
          </a:pPr>
          <a:r>
            <a:rPr lang="tr-TR" sz="2400" dirty="0">
              <a:ea typeface="+mn-lt"/>
              <a:cs typeface="+mn-lt"/>
            </a:rPr>
            <a:t>git clone &lt;url&gt;</a:t>
          </a:r>
          <a:endParaRPr lang="en-US" sz="2400" dirty="0"/>
        </a:p>
      </dgm:t>
    </dgm:pt>
    <dgm:pt modelId="{8BE112E8-6B77-45AC-A02A-06908A93E939}" type="parTrans" cxnId="{7F86CB82-C734-4B72-8F0A-A9CF9AA779F8}">
      <dgm:prSet/>
      <dgm:spPr/>
      <dgm:t>
        <a:bodyPr/>
        <a:lstStyle/>
        <a:p>
          <a:endParaRPr lang="en-US"/>
        </a:p>
      </dgm:t>
    </dgm:pt>
    <dgm:pt modelId="{6731DCCD-3095-4B05-817A-879761C78556}" type="sibTrans" cxnId="{7F86CB82-C734-4B72-8F0A-A9CF9AA779F8}">
      <dgm:prSet/>
      <dgm:spPr/>
      <dgm:t>
        <a:bodyPr/>
        <a:lstStyle/>
        <a:p>
          <a:pPr>
            <a:lnSpc>
              <a:spcPct val="100000"/>
            </a:lnSpc>
          </a:pPr>
          <a:endParaRPr lang="en-US"/>
        </a:p>
      </dgm:t>
    </dgm:pt>
    <dgm:pt modelId="{56845DC2-238C-42F1-BEA6-CE6B5FCD1E65}">
      <dgm:prSet custT="1"/>
      <dgm:spPr/>
      <dgm:t>
        <a:bodyPr/>
        <a:lstStyle/>
        <a:p>
          <a:pPr algn="ctr">
            <a:lnSpc>
              <a:spcPct val="100000"/>
            </a:lnSpc>
          </a:pPr>
          <a:r>
            <a:rPr lang="tr-TR" sz="2400" dirty="0">
              <a:ea typeface="+mn-lt"/>
              <a:cs typeface="+mn-lt"/>
            </a:rPr>
            <a:t>git fetch</a:t>
          </a:r>
          <a:endParaRPr lang="en-US" sz="2400" dirty="0"/>
        </a:p>
      </dgm:t>
    </dgm:pt>
    <dgm:pt modelId="{50E279B9-C8EC-4D05-9451-85243BC1643F}" type="parTrans" cxnId="{39D08FD3-1046-43A3-98A7-5FB50D7F685A}">
      <dgm:prSet/>
      <dgm:spPr/>
      <dgm:t>
        <a:bodyPr/>
        <a:lstStyle/>
        <a:p>
          <a:endParaRPr lang="en-US"/>
        </a:p>
      </dgm:t>
    </dgm:pt>
    <dgm:pt modelId="{19BA988F-7581-4AAA-8349-9B4435BB01CF}" type="sibTrans" cxnId="{39D08FD3-1046-43A3-98A7-5FB50D7F685A}">
      <dgm:prSet/>
      <dgm:spPr/>
      <dgm:t>
        <a:bodyPr/>
        <a:lstStyle/>
        <a:p>
          <a:pPr>
            <a:lnSpc>
              <a:spcPct val="100000"/>
            </a:lnSpc>
          </a:pPr>
          <a:endParaRPr lang="en-US"/>
        </a:p>
      </dgm:t>
    </dgm:pt>
    <dgm:pt modelId="{82AB1EA5-38BC-4EFD-A15D-0893C6089314}">
      <dgm:prSet custT="1"/>
      <dgm:spPr/>
      <dgm:t>
        <a:bodyPr/>
        <a:lstStyle/>
        <a:p>
          <a:pPr algn="ctr">
            <a:lnSpc>
              <a:spcPct val="100000"/>
            </a:lnSpc>
          </a:pPr>
          <a:r>
            <a:rPr lang="tr-TR" sz="2400" dirty="0">
              <a:cs typeface="Calibri" panose="020F0502020204030204"/>
            </a:rPr>
            <a:t>git stash</a:t>
          </a:r>
          <a:endParaRPr lang="en-US" sz="2400" dirty="0"/>
        </a:p>
      </dgm:t>
    </dgm:pt>
    <dgm:pt modelId="{20D6C720-8B08-4B20-B06A-FA4DED1BFDEF}" type="parTrans" cxnId="{F6269AF3-4C38-47CC-B57C-40AABABC2973}">
      <dgm:prSet/>
      <dgm:spPr/>
      <dgm:t>
        <a:bodyPr/>
        <a:lstStyle/>
        <a:p>
          <a:endParaRPr lang="en-US"/>
        </a:p>
      </dgm:t>
    </dgm:pt>
    <dgm:pt modelId="{234920AD-D7AF-4E85-9E62-34EAC0C124DF}" type="sibTrans" cxnId="{F6269AF3-4C38-47CC-B57C-40AABABC2973}">
      <dgm:prSet/>
      <dgm:spPr/>
      <dgm:t>
        <a:bodyPr/>
        <a:lstStyle/>
        <a:p>
          <a:pPr>
            <a:lnSpc>
              <a:spcPct val="100000"/>
            </a:lnSpc>
          </a:pPr>
          <a:endParaRPr lang="en-US"/>
        </a:p>
      </dgm:t>
    </dgm:pt>
    <dgm:pt modelId="{659AB1E8-6FEB-4765-8D8C-EFFA51D54995}">
      <dgm:prSet custT="1"/>
      <dgm:spPr/>
      <dgm:t>
        <a:bodyPr/>
        <a:lstStyle/>
        <a:p>
          <a:pPr algn="ctr">
            <a:lnSpc>
              <a:spcPct val="100000"/>
            </a:lnSpc>
          </a:pPr>
          <a:r>
            <a:rPr lang="tr-TR" sz="2400" dirty="0">
              <a:cs typeface="Calibri" panose="020F0502020204030204"/>
            </a:rPr>
            <a:t>git revert</a:t>
          </a:r>
          <a:endParaRPr lang="en-US" sz="2400" dirty="0"/>
        </a:p>
      </dgm:t>
    </dgm:pt>
    <dgm:pt modelId="{9327042B-1D09-40CB-8903-A08B34A011BF}" type="parTrans" cxnId="{839F1DFC-F09E-417C-96BA-A3667FF6743C}">
      <dgm:prSet/>
      <dgm:spPr/>
      <dgm:t>
        <a:bodyPr/>
        <a:lstStyle/>
        <a:p>
          <a:endParaRPr lang="en-US"/>
        </a:p>
      </dgm:t>
    </dgm:pt>
    <dgm:pt modelId="{0E488079-9234-4B02-BB6B-123E3DC4D330}" type="sibTrans" cxnId="{839F1DFC-F09E-417C-96BA-A3667FF6743C}">
      <dgm:prSet/>
      <dgm:spPr/>
      <dgm:t>
        <a:bodyPr/>
        <a:lstStyle/>
        <a:p>
          <a:pPr>
            <a:lnSpc>
              <a:spcPct val="100000"/>
            </a:lnSpc>
          </a:pPr>
          <a:endParaRPr lang="en-US"/>
        </a:p>
      </dgm:t>
    </dgm:pt>
    <dgm:pt modelId="{A4A210AF-85B9-4648-A3A6-498D85BD0BF5}">
      <dgm:prSet custT="1"/>
      <dgm:spPr/>
      <dgm:t>
        <a:bodyPr/>
        <a:lstStyle/>
        <a:p>
          <a:pPr algn="ctr">
            <a:lnSpc>
              <a:spcPct val="100000"/>
            </a:lnSpc>
          </a:pPr>
          <a:endParaRPr lang="en-US" sz="2400" dirty="0"/>
        </a:p>
      </dgm:t>
    </dgm:pt>
    <dgm:pt modelId="{2528B818-35C7-4DD9-908A-1EE159DA5312}" type="parTrans" cxnId="{DB96D3A0-AB6B-4AAA-B16F-4408CB21BE17}">
      <dgm:prSet/>
      <dgm:spPr/>
      <dgm:t>
        <a:bodyPr/>
        <a:lstStyle/>
        <a:p>
          <a:endParaRPr lang="en-US"/>
        </a:p>
      </dgm:t>
    </dgm:pt>
    <dgm:pt modelId="{4F96ACB4-9ECC-408B-8B9C-EA47FB1C2080}" type="sibTrans" cxnId="{DB96D3A0-AB6B-4AAA-B16F-4408CB21BE17}">
      <dgm:prSet/>
      <dgm:spPr/>
      <dgm:t>
        <a:bodyPr/>
        <a:lstStyle/>
        <a:p>
          <a:endParaRPr lang="en-US"/>
        </a:p>
      </dgm:t>
    </dgm:pt>
    <dgm:pt modelId="{598010DE-33C7-43B7-ABA7-1FD1857309D4}" type="pres">
      <dgm:prSet presAssocID="{4697173C-0363-4025-8A8A-20BB00884053}" presName="root" presStyleCnt="0">
        <dgm:presLayoutVars>
          <dgm:dir/>
          <dgm:resizeHandles val="exact"/>
        </dgm:presLayoutVars>
      </dgm:prSet>
      <dgm:spPr/>
    </dgm:pt>
    <dgm:pt modelId="{D08B8E63-9EF3-4FCE-B472-5D0BAE52982F}" type="pres">
      <dgm:prSet presAssocID="{0A0B5628-7B1A-4EC8-B541-CBE2F8A4AF9B}" presName="compNode" presStyleCnt="0"/>
      <dgm:spPr/>
    </dgm:pt>
    <dgm:pt modelId="{448845D7-A168-4FE8-8815-92D77EEF7AA7}" type="pres">
      <dgm:prSet presAssocID="{0A0B5628-7B1A-4EC8-B541-CBE2F8A4AF9B}" presName="bgRect" presStyleLbl="bgShp" presStyleIdx="0" presStyleCnt="8"/>
      <dgm:spPr/>
    </dgm:pt>
    <dgm:pt modelId="{4EA5865E-D516-4967-B76F-100D7A5B6C35}" type="pres">
      <dgm:prSet presAssocID="{0A0B5628-7B1A-4EC8-B541-CBE2F8A4AF9B}" presName="iconRect" presStyleLbl="node1" presStyleIdx="0"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05781CFB-C53F-407F-92EA-A76263AA48F7}" type="pres">
      <dgm:prSet presAssocID="{0A0B5628-7B1A-4EC8-B541-CBE2F8A4AF9B}" presName="spaceRect" presStyleCnt="0"/>
      <dgm:spPr/>
    </dgm:pt>
    <dgm:pt modelId="{99A18F29-8038-4EEC-9E61-D6DBC7278919}" type="pres">
      <dgm:prSet presAssocID="{0A0B5628-7B1A-4EC8-B541-CBE2F8A4AF9B}" presName="parTx" presStyleLbl="revTx" presStyleIdx="0" presStyleCnt="8">
        <dgm:presLayoutVars>
          <dgm:chMax val="0"/>
          <dgm:chPref val="0"/>
        </dgm:presLayoutVars>
      </dgm:prSet>
      <dgm:spPr/>
    </dgm:pt>
    <dgm:pt modelId="{B99C92CE-40F2-4CAE-84D1-A319E4743D21}" type="pres">
      <dgm:prSet presAssocID="{722798F5-8B76-45C9-8357-385350F3B387}" presName="sibTrans" presStyleCnt="0"/>
      <dgm:spPr/>
    </dgm:pt>
    <dgm:pt modelId="{8E0B1BB9-F76E-40AC-96FF-736E0BAC39CC}" type="pres">
      <dgm:prSet presAssocID="{D296EF46-51F0-42E6-A66A-5E01205C95EB}" presName="compNode" presStyleCnt="0"/>
      <dgm:spPr/>
    </dgm:pt>
    <dgm:pt modelId="{9E050D99-17DA-4E50-B337-B71AD7AA80A6}" type="pres">
      <dgm:prSet presAssocID="{D296EF46-51F0-42E6-A66A-5E01205C95EB}" presName="bgRect" presStyleLbl="bgShp" presStyleIdx="1" presStyleCnt="8"/>
      <dgm:spPr/>
    </dgm:pt>
    <dgm:pt modelId="{43410D97-A037-4CDE-82DD-A7952647D64F}" type="pres">
      <dgm:prSet presAssocID="{D296EF46-51F0-42E6-A66A-5E01205C95EB}" presName="iconRect" presStyleLbl="node1"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5D32238-01A7-48E0-A71F-D9F5329A264C}" type="pres">
      <dgm:prSet presAssocID="{D296EF46-51F0-42E6-A66A-5E01205C95EB}" presName="spaceRect" presStyleCnt="0"/>
      <dgm:spPr/>
    </dgm:pt>
    <dgm:pt modelId="{6134F022-8472-475C-A2AA-2FE3BECD4913}" type="pres">
      <dgm:prSet presAssocID="{D296EF46-51F0-42E6-A66A-5E01205C95EB}" presName="parTx" presStyleLbl="revTx" presStyleIdx="1" presStyleCnt="8">
        <dgm:presLayoutVars>
          <dgm:chMax val="0"/>
          <dgm:chPref val="0"/>
        </dgm:presLayoutVars>
      </dgm:prSet>
      <dgm:spPr/>
    </dgm:pt>
    <dgm:pt modelId="{B69D7B18-7B44-4496-B679-5889C4EFF550}" type="pres">
      <dgm:prSet presAssocID="{EA426B8A-6C61-4077-9182-9EA07847A424}" presName="sibTrans" presStyleCnt="0"/>
      <dgm:spPr/>
    </dgm:pt>
    <dgm:pt modelId="{180D188B-1BD5-409A-9709-6576C684421B}" type="pres">
      <dgm:prSet presAssocID="{CF0152D7-0BBC-4BF6-8749-57F61FFF0D22}" presName="compNode" presStyleCnt="0"/>
      <dgm:spPr/>
    </dgm:pt>
    <dgm:pt modelId="{1EFC7D77-B60F-48B8-81B0-16AF7B645218}" type="pres">
      <dgm:prSet presAssocID="{CF0152D7-0BBC-4BF6-8749-57F61FFF0D22}" presName="bgRect" presStyleLbl="bgShp" presStyleIdx="2" presStyleCnt="8"/>
      <dgm:spPr/>
    </dgm:pt>
    <dgm:pt modelId="{6BFBB6AD-716F-4CBE-9C3E-57BA69A87F70}" type="pres">
      <dgm:prSet presAssocID="{CF0152D7-0BBC-4BF6-8749-57F61FFF0D22}" presName="iconRect" presStyleLbl="node1" presStyleIdx="2" presStyleCnt="8" custAng="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996CCB5F-C0B3-457D-A079-8784CB74F3C2}" type="pres">
      <dgm:prSet presAssocID="{CF0152D7-0BBC-4BF6-8749-57F61FFF0D22}" presName="spaceRect" presStyleCnt="0"/>
      <dgm:spPr/>
    </dgm:pt>
    <dgm:pt modelId="{0C481B9D-8209-4A72-AC58-F2F7BF02B96F}" type="pres">
      <dgm:prSet presAssocID="{CF0152D7-0BBC-4BF6-8749-57F61FFF0D22}" presName="parTx" presStyleLbl="revTx" presStyleIdx="2" presStyleCnt="8">
        <dgm:presLayoutVars>
          <dgm:chMax val="0"/>
          <dgm:chPref val="0"/>
        </dgm:presLayoutVars>
      </dgm:prSet>
      <dgm:spPr/>
    </dgm:pt>
    <dgm:pt modelId="{B5F4F712-20ED-4970-A4E1-E29AC5448CEE}" type="pres">
      <dgm:prSet presAssocID="{E1385F6D-D0D8-437D-88BD-AFD4A225AC1B}" presName="sibTrans" presStyleCnt="0"/>
      <dgm:spPr/>
    </dgm:pt>
    <dgm:pt modelId="{C6B0280B-7854-412E-BAAF-FD3F2AB65FAE}" type="pres">
      <dgm:prSet presAssocID="{AC8A6B3F-CE7F-4BBB-A8CB-0EAFEAE217BC}" presName="compNode" presStyleCnt="0"/>
      <dgm:spPr/>
    </dgm:pt>
    <dgm:pt modelId="{F78A8025-AE3A-45D8-A47C-E64AD27232F8}" type="pres">
      <dgm:prSet presAssocID="{AC8A6B3F-CE7F-4BBB-A8CB-0EAFEAE217BC}" presName="bgRect" presStyleLbl="bgShp" presStyleIdx="3" presStyleCnt="8" custLinFactNeighborY="-4076"/>
      <dgm:spPr/>
    </dgm:pt>
    <dgm:pt modelId="{6D3B6224-1847-4A74-A68F-AF8CBCD30E6C}" type="pres">
      <dgm:prSet presAssocID="{AC8A6B3F-CE7F-4BBB-A8CB-0EAFEAE217BC}" presName="iconRect" presStyleLbl="node1" presStyleIdx="3"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C23B6D82-A3CD-4C21-9839-8B1D06BCFE36}" type="pres">
      <dgm:prSet presAssocID="{AC8A6B3F-CE7F-4BBB-A8CB-0EAFEAE217BC}" presName="spaceRect" presStyleCnt="0"/>
      <dgm:spPr/>
    </dgm:pt>
    <dgm:pt modelId="{00FCA80C-C5EC-4FE9-9004-8B795ECFCE34}" type="pres">
      <dgm:prSet presAssocID="{AC8A6B3F-CE7F-4BBB-A8CB-0EAFEAE217BC}" presName="parTx" presStyleLbl="revTx" presStyleIdx="3" presStyleCnt="8">
        <dgm:presLayoutVars>
          <dgm:chMax val="0"/>
          <dgm:chPref val="0"/>
        </dgm:presLayoutVars>
      </dgm:prSet>
      <dgm:spPr/>
    </dgm:pt>
    <dgm:pt modelId="{FB436899-6DC0-42F8-8B7F-00932C451B98}" type="pres">
      <dgm:prSet presAssocID="{6731DCCD-3095-4B05-817A-879761C78556}" presName="sibTrans" presStyleCnt="0"/>
      <dgm:spPr/>
    </dgm:pt>
    <dgm:pt modelId="{FF9F72F5-F467-441E-8FFD-5DD5FB6EF4FD}" type="pres">
      <dgm:prSet presAssocID="{56845DC2-238C-42F1-BEA6-CE6B5FCD1E65}" presName="compNode" presStyleCnt="0"/>
      <dgm:spPr/>
    </dgm:pt>
    <dgm:pt modelId="{314A7C21-99C0-4E1C-A923-689430B8373F}" type="pres">
      <dgm:prSet presAssocID="{56845DC2-238C-42F1-BEA6-CE6B5FCD1E65}" presName="bgRect" presStyleLbl="bgShp" presStyleIdx="4" presStyleCnt="8"/>
      <dgm:spPr/>
    </dgm:pt>
    <dgm:pt modelId="{9600DDC3-9922-4327-A370-05BFA101D106}" type="pres">
      <dgm:prSet presAssocID="{56845DC2-238C-42F1-BEA6-CE6B5FCD1E65}" presName="iconRect" presStyleLbl="node1" presStyleIdx="4"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5073184E-B4CA-4FB6-80F5-6BEECE5B7B05}" type="pres">
      <dgm:prSet presAssocID="{56845DC2-238C-42F1-BEA6-CE6B5FCD1E65}" presName="spaceRect" presStyleCnt="0"/>
      <dgm:spPr/>
    </dgm:pt>
    <dgm:pt modelId="{B730E74C-7BA7-4CD0-8F65-88073B4EBF9F}" type="pres">
      <dgm:prSet presAssocID="{56845DC2-238C-42F1-BEA6-CE6B5FCD1E65}" presName="parTx" presStyleLbl="revTx" presStyleIdx="4" presStyleCnt="8">
        <dgm:presLayoutVars>
          <dgm:chMax val="0"/>
          <dgm:chPref val="0"/>
        </dgm:presLayoutVars>
      </dgm:prSet>
      <dgm:spPr/>
    </dgm:pt>
    <dgm:pt modelId="{720E210D-36D7-4D10-A7AA-BA2B08A3B2D5}" type="pres">
      <dgm:prSet presAssocID="{19BA988F-7581-4AAA-8349-9B4435BB01CF}" presName="sibTrans" presStyleCnt="0"/>
      <dgm:spPr/>
    </dgm:pt>
    <dgm:pt modelId="{9ACFAF7D-F77C-4378-B369-57F613B572EB}" type="pres">
      <dgm:prSet presAssocID="{82AB1EA5-38BC-4EFD-A15D-0893C6089314}" presName="compNode" presStyleCnt="0"/>
      <dgm:spPr/>
    </dgm:pt>
    <dgm:pt modelId="{BED61A0D-FA28-497B-BC53-C0D7B5EB8EC7}" type="pres">
      <dgm:prSet presAssocID="{82AB1EA5-38BC-4EFD-A15D-0893C6089314}" presName="bgRect" presStyleLbl="bgShp" presStyleIdx="5" presStyleCnt="8"/>
      <dgm:spPr/>
    </dgm:pt>
    <dgm:pt modelId="{A6C1A2B5-B19E-49AB-B411-C9287ABDACA6}" type="pres">
      <dgm:prSet presAssocID="{82AB1EA5-38BC-4EFD-A15D-0893C6089314}" presName="iconRect" presStyleLbl="node1" presStyleIdx="5"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F5AEE6B2-150E-4CE9-92C0-82961E0F17C9}" type="pres">
      <dgm:prSet presAssocID="{82AB1EA5-38BC-4EFD-A15D-0893C6089314}" presName="spaceRect" presStyleCnt="0"/>
      <dgm:spPr/>
    </dgm:pt>
    <dgm:pt modelId="{7226B3FB-DB6F-4122-9117-592E6A218BAB}" type="pres">
      <dgm:prSet presAssocID="{82AB1EA5-38BC-4EFD-A15D-0893C6089314}" presName="parTx" presStyleLbl="revTx" presStyleIdx="5" presStyleCnt="8">
        <dgm:presLayoutVars>
          <dgm:chMax val="0"/>
          <dgm:chPref val="0"/>
        </dgm:presLayoutVars>
      </dgm:prSet>
      <dgm:spPr/>
    </dgm:pt>
    <dgm:pt modelId="{27BD9F85-5C37-4573-930D-234771E4DD8C}" type="pres">
      <dgm:prSet presAssocID="{234920AD-D7AF-4E85-9E62-34EAC0C124DF}" presName="sibTrans" presStyleCnt="0"/>
      <dgm:spPr/>
    </dgm:pt>
    <dgm:pt modelId="{8D90A7A5-EED0-4D8C-BC94-F8157266A8B9}" type="pres">
      <dgm:prSet presAssocID="{659AB1E8-6FEB-4765-8D8C-EFFA51D54995}" presName="compNode" presStyleCnt="0"/>
      <dgm:spPr/>
    </dgm:pt>
    <dgm:pt modelId="{B1747443-C1B5-47B8-938A-EC7377DBA458}" type="pres">
      <dgm:prSet presAssocID="{659AB1E8-6FEB-4765-8D8C-EFFA51D54995}" presName="bgRect" presStyleLbl="bgShp" presStyleIdx="6" presStyleCnt="8"/>
      <dgm:spPr/>
    </dgm:pt>
    <dgm:pt modelId="{F27810AA-3B06-48B4-870F-21E1B3E009D4}" type="pres">
      <dgm:prSet presAssocID="{659AB1E8-6FEB-4765-8D8C-EFFA51D54995}" presName="iconRect" presStyleLbl="node1" presStyleIdx="6"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BBBD3C6B-7364-457D-AC8A-7506898736D8}" type="pres">
      <dgm:prSet presAssocID="{659AB1E8-6FEB-4765-8D8C-EFFA51D54995}" presName="spaceRect" presStyleCnt="0"/>
      <dgm:spPr/>
    </dgm:pt>
    <dgm:pt modelId="{87C71F97-3F0C-447D-9E77-A3C5F4C02597}" type="pres">
      <dgm:prSet presAssocID="{659AB1E8-6FEB-4765-8D8C-EFFA51D54995}" presName="parTx" presStyleLbl="revTx" presStyleIdx="6" presStyleCnt="8">
        <dgm:presLayoutVars>
          <dgm:chMax val="0"/>
          <dgm:chPref val="0"/>
        </dgm:presLayoutVars>
      </dgm:prSet>
      <dgm:spPr/>
    </dgm:pt>
    <dgm:pt modelId="{F3B58BA8-A294-431F-AED5-620490D3362E}" type="pres">
      <dgm:prSet presAssocID="{0E488079-9234-4B02-BB6B-123E3DC4D330}" presName="sibTrans" presStyleCnt="0"/>
      <dgm:spPr/>
    </dgm:pt>
    <dgm:pt modelId="{F9853FE5-A314-42A5-AA84-A85F70357D38}" type="pres">
      <dgm:prSet presAssocID="{A4A210AF-85B9-4648-A3A6-498D85BD0BF5}" presName="compNode" presStyleCnt="0"/>
      <dgm:spPr/>
    </dgm:pt>
    <dgm:pt modelId="{D3011683-88F2-40AC-A1E7-7C260A28A25A}" type="pres">
      <dgm:prSet presAssocID="{A4A210AF-85B9-4648-A3A6-498D85BD0BF5}" presName="bgRect" presStyleLbl="bgShp" presStyleIdx="7" presStyleCnt="8" custLinFactY="14903" custLinFactNeighborX="-694" custLinFactNeighborY="100000"/>
      <dgm:spPr/>
    </dgm:pt>
    <dgm:pt modelId="{F5B7EF2F-9F80-4C49-8C38-14F1F730FE95}" type="pres">
      <dgm:prSet presAssocID="{A4A210AF-85B9-4648-A3A6-498D85BD0BF5}" presName="iconRect" presStyleLbl="node1" presStyleIdx="7"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2A8DCA25-5D98-4A77-B64C-85C7536290F8}" type="pres">
      <dgm:prSet presAssocID="{A4A210AF-85B9-4648-A3A6-498D85BD0BF5}" presName="spaceRect" presStyleCnt="0"/>
      <dgm:spPr/>
    </dgm:pt>
    <dgm:pt modelId="{4F0111B5-8416-4463-8735-7EDA15AAC5B0}" type="pres">
      <dgm:prSet presAssocID="{A4A210AF-85B9-4648-A3A6-498D85BD0BF5}" presName="parTx" presStyleLbl="revTx" presStyleIdx="7" presStyleCnt="8">
        <dgm:presLayoutVars>
          <dgm:chMax val="0"/>
          <dgm:chPref val="0"/>
        </dgm:presLayoutVars>
      </dgm:prSet>
      <dgm:spPr/>
    </dgm:pt>
  </dgm:ptLst>
  <dgm:cxnLst>
    <dgm:cxn modelId="{E9239503-C1FC-42AF-B772-C1B8CADECE9A}" srcId="{4697173C-0363-4025-8A8A-20BB00884053}" destId="{D296EF46-51F0-42E6-A66A-5E01205C95EB}" srcOrd="1" destOrd="0" parTransId="{46F45723-926C-4F0B-B302-65CD4C4B114B}" sibTransId="{EA426B8A-6C61-4077-9182-9EA07847A424}"/>
    <dgm:cxn modelId="{73A38109-4DEF-4342-BBAC-E9A4A6E1245E}" type="presOf" srcId="{82AB1EA5-38BC-4EFD-A15D-0893C6089314}" destId="{7226B3FB-DB6F-4122-9117-592E6A218BAB}" srcOrd="0" destOrd="0" presId="urn:microsoft.com/office/officeart/2018/2/layout/IconVerticalSolidList"/>
    <dgm:cxn modelId="{E1A0F525-CB68-430D-B9DB-E6E37BAED384}" srcId="{4697173C-0363-4025-8A8A-20BB00884053}" destId="{CF0152D7-0BBC-4BF6-8749-57F61FFF0D22}" srcOrd="2" destOrd="0" parTransId="{01527D4F-00EB-40C1-B95A-DF0C4EF0E4DD}" sibTransId="{E1385F6D-D0D8-437D-88BD-AFD4A225AC1B}"/>
    <dgm:cxn modelId="{BF91D727-0802-4835-83E7-67D8C63EEF8A}" type="presOf" srcId="{D296EF46-51F0-42E6-A66A-5E01205C95EB}" destId="{6134F022-8472-475C-A2AA-2FE3BECD4913}" srcOrd="0" destOrd="0" presId="urn:microsoft.com/office/officeart/2018/2/layout/IconVerticalSolidList"/>
    <dgm:cxn modelId="{FF17B62A-4523-4EAA-A494-2E86770D8E27}" type="presOf" srcId="{4697173C-0363-4025-8A8A-20BB00884053}" destId="{598010DE-33C7-43B7-ABA7-1FD1857309D4}" srcOrd="0" destOrd="0" presId="urn:microsoft.com/office/officeart/2018/2/layout/IconVerticalSolidList"/>
    <dgm:cxn modelId="{2D6B6231-B015-4A95-AC8B-0C3A86132225}" type="presOf" srcId="{659AB1E8-6FEB-4765-8D8C-EFFA51D54995}" destId="{87C71F97-3F0C-447D-9E77-A3C5F4C02597}" srcOrd="0" destOrd="0" presId="urn:microsoft.com/office/officeart/2018/2/layout/IconVerticalSolidList"/>
    <dgm:cxn modelId="{4BB90B5B-30D0-4BB7-A33B-2AFC85A07DB3}" type="presOf" srcId="{A4A210AF-85B9-4648-A3A6-498D85BD0BF5}" destId="{4F0111B5-8416-4463-8735-7EDA15AAC5B0}" srcOrd="0" destOrd="0" presId="urn:microsoft.com/office/officeart/2018/2/layout/IconVerticalSolidList"/>
    <dgm:cxn modelId="{52366E4B-C6AF-4E45-91CC-388318559F96}" srcId="{4697173C-0363-4025-8A8A-20BB00884053}" destId="{0A0B5628-7B1A-4EC8-B541-CBE2F8A4AF9B}" srcOrd="0" destOrd="0" parTransId="{23806749-0DF2-4366-BF42-C198FC684750}" sibTransId="{722798F5-8B76-45C9-8357-385350F3B387}"/>
    <dgm:cxn modelId="{2601727A-E611-4304-9049-E28CB6567B06}" type="presOf" srcId="{56845DC2-238C-42F1-BEA6-CE6B5FCD1E65}" destId="{B730E74C-7BA7-4CD0-8F65-88073B4EBF9F}" srcOrd="0" destOrd="0" presId="urn:microsoft.com/office/officeart/2018/2/layout/IconVerticalSolidList"/>
    <dgm:cxn modelId="{7F86CB82-C734-4B72-8F0A-A9CF9AA779F8}" srcId="{4697173C-0363-4025-8A8A-20BB00884053}" destId="{AC8A6B3F-CE7F-4BBB-A8CB-0EAFEAE217BC}" srcOrd="3" destOrd="0" parTransId="{8BE112E8-6B77-45AC-A02A-06908A93E939}" sibTransId="{6731DCCD-3095-4B05-817A-879761C78556}"/>
    <dgm:cxn modelId="{9A82CF83-4643-4282-9ADE-B3F738CBC031}" type="presOf" srcId="{0A0B5628-7B1A-4EC8-B541-CBE2F8A4AF9B}" destId="{99A18F29-8038-4EEC-9E61-D6DBC7278919}" srcOrd="0" destOrd="0" presId="urn:microsoft.com/office/officeart/2018/2/layout/IconVerticalSolidList"/>
    <dgm:cxn modelId="{D1DA8E85-366D-4E14-A5EE-0A6BCB5B9046}" type="presOf" srcId="{CF0152D7-0BBC-4BF6-8749-57F61FFF0D22}" destId="{0C481B9D-8209-4A72-AC58-F2F7BF02B96F}" srcOrd="0" destOrd="0" presId="urn:microsoft.com/office/officeart/2018/2/layout/IconVerticalSolidList"/>
    <dgm:cxn modelId="{DB96D3A0-AB6B-4AAA-B16F-4408CB21BE17}" srcId="{4697173C-0363-4025-8A8A-20BB00884053}" destId="{A4A210AF-85B9-4648-A3A6-498D85BD0BF5}" srcOrd="7" destOrd="0" parTransId="{2528B818-35C7-4DD9-908A-1EE159DA5312}" sibTransId="{4F96ACB4-9ECC-408B-8B9C-EA47FB1C2080}"/>
    <dgm:cxn modelId="{CFADBFBD-5686-483E-9E93-4DA805F89664}" type="presOf" srcId="{AC8A6B3F-CE7F-4BBB-A8CB-0EAFEAE217BC}" destId="{00FCA80C-C5EC-4FE9-9004-8B795ECFCE34}" srcOrd="0" destOrd="0" presId="urn:microsoft.com/office/officeart/2018/2/layout/IconVerticalSolidList"/>
    <dgm:cxn modelId="{39D08FD3-1046-43A3-98A7-5FB50D7F685A}" srcId="{4697173C-0363-4025-8A8A-20BB00884053}" destId="{56845DC2-238C-42F1-BEA6-CE6B5FCD1E65}" srcOrd="4" destOrd="0" parTransId="{50E279B9-C8EC-4D05-9451-85243BC1643F}" sibTransId="{19BA988F-7581-4AAA-8349-9B4435BB01CF}"/>
    <dgm:cxn modelId="{F6269AF3-4C38-47CC-B57C-40AABABC2973}" srcId="{4697173C-0363-4025-8A8A-20BB00884053}" destId="{82AB1EA5-38BC-4EFD-A15D-0893C6089314}" srcOrd="5" destOrd="0" parTransId="{20D6C720-8B08-4B20-B06A-FA4DED1BFDEF}" sibTransId="{234920AD-D7AF-4E85-9E62-34EAC0C124DF}"/>
    <dgm:cxn modelId="{839F1DFC-F09E-417C-96BA-A3667FF6743C}" srcId="{4697173C-0363-4025-8A8A-20BB00884053}" destId="{659AB1E8-6FEB-4765-8D8C-EFFA51D54995}" srcOrd="6" destOrd="0" parTransId="{9327042B-1D09-40CB-8903-A08B34A011BF}" sibTransId="{0E488079-9234-4B02-BB6B-123E3DC4D330}"/>
    <dgm:cxn modelId="{7EE9311D-DA3B-42DB-8ECA-890E0E558CE3}" type="presParOf" srcId="{598010DE-33C7-43B7-ABA7-1FD1857309D4}" destId="{D08B8E63-9EF3-4FCE-B472-5D0BAE52982F}" srcOrd="0" destOrd="0" presId="urn:microsoft.com/office/officeart/2018/2/layout/IconVerticalSolidList"/>
    <dgm:cxn modelId="{4FBFEDBE-0B0D-400B-97DE-8CD172255656}" type="presParOf" srcId="{D08B8E63-9EF3-4FCE-B472-5D0BAE52982F}" destId="{448845D7-A168-4FE8-8815-92D77EEF7AA7}" srcOrd="0" destOrd="0" presId="urn:microsoft.com/office/officeart/2018/2/layout/IconVerticalSolidList"/>
    <dgm:cxn modelId="{57A60941-89BC-47EA-A0A2-CE430DF8E7C1}" type="presParOf" srcId="{D08B8E63-9EF3-4FCE-B472-5D0BAE52982F}" destId="{4EA5865E-D516-4967-B76F-100D7A5B6C35}" srcOrd="1" destOrd="0" presId="urn:microsoft.com/office/officeart/2018/2/layout/IconVerticalSolidList"/>
    <dgm:cxn modelId="{9A939F6E-1A73-43AB-A250-01371CDE6D4B}" type="presParOf" srcId="{D08B8E63-9EF3-4FCE-B472-5D0BAE52982F}" destId="{05781CFB-C53F-407F-92EA-A76263AA48F7}" srcOrd="2" destOrd="0" presId="urn:microsoft.com/office/officeart/2018/2/layout/IconVerticalSolidList"/>
    <dgm:cxn modelId="{7020F0C6-4413-4C66-A828-260326790163}" type="presParOf" srcId="{D08B8E63-9EF3-4FCE-B472-5D0BAE52982F}" destId="{99A18F29-8038-4EEC-9E61-D6DBC7278919}" srcOrd="3" destOrd="0" presId="urn:microsoft.com/office/officeart/2018/2/layout/IconVerticalSolidList"/>
    <dgm:cxn modelId="{2E279EC7-552A-42D0-ABA4-837E5CD3A6C3}" type="presParOf" srcId="{598010DE-33C7-43B7-ABA7-1FD1857309D4}" destId="{B99C92CE-40F2-4CAE-84D1-A319E4743D21}" srcOrd="1" destOrd="0" presId="urn:microsoft.com/office/officeart/2018/2/layout/IconVerticalSolidList"/>
    <dgm:cxn modelId="{0E0B9B4A-D4D9-44AA-8EE2-1D2E7D17AE03}" type="presParOf" srcId="{598010DE-33C7-43B7-ABA7-1FD1857309D4}" destId="{8E0B1BB9-F76E-40AC-96FF-736E0BAC39CC}" srcOrd="2" destOrd="0" presId="urn:microsoft.com/office/officeart/2018/2/layout/IconVerticalSolidList"/>
    <dgm:cxn modelId="{B5FD8282-39E0-425A-AC1C-53D1E4FE90D0}" type="presParOf" srcId="{8E0B1BB9-F76E-40AC-96FF-736E0BAC39CC}" destId="{9E050D99-17DA-4E50-B337-B71AD7AA80A6}" srcOrd="0" destOrd="0" presId="urn:microsoft.com/office/officeart/2018/2/layout/IconVerticalSolidList"/>
    <dgm:cxn modelId="{D48C4B96-D2F9-41D1-92F2-C3CDB0FDE917}" type="presParOf" srcId="{8E0B1BB9-F76E-40AC-96FF-736E0BAC39CC}" destId="{43410D97-A037-4CDE-82DD-A7952647D64F}" srcOrd="1" destOrd="0" presId="urn:microsoft.com/office/officeart/2018/2/layout/IconVerticalSolidList"/>
    <dgm:cxn modelId="{D743B465-1A2F-4E1A-9159-0EA728CD18E8}" type="presParOf" srcId="{8E0B1BB9-F76E-40AC-96FF-736E0BAC39CC}" destId="{E5D32238-01A7-48E0-A71F-D9F5329A264C}" srcOrd="2" destOrd="0" presId="urn:microsoft.com/office/officeart/2018/2/layout/IconVerticalSolidList"/>
    <dgm:cxn modelId="{EB72405E-0675-4D9D-8CD8-A7DDAF86C3C8}" type="presParOf" srcId="{8E0B1BB9-F76E-40AC-96FF-736E0BAC39CC}" destId="{6134F022-8472-475C-A2AA-2FE3BECD4913}" srcOrd="3" destOrd="0" presId="urn:microsoft.com/office/officeart/2018/2/layout/IconVerticalSolidList"/>
    <dgm:cxn modelId="{CB6E9EB1-FE9F-4517-B0BC-F8A65D099F38}" type="presParOf" srcId="{598010DE-33C7-43B7-ABA7-1FD1857309D4}" destId="{B69D7B18-7B44-4496-B679-5889C4EFF550}" srcOrd="3" destOrd="0" presId="urn:microsoft.com/office/officeart/2018/2/layout/IconVerticalSolidList"/>
    <dgm:cxn modelId="{28A57AE8-54BD-404A-898C-96A17B8AC106}" type="presParOf" srcId="{598010DE-33C7-43B7-ABA7-1FD1857309D4}" destId="{180D188B-1BD5-409A-9709-6576C684421B}" srcOrd="4" destOrd="0" presId="urn:microsoft.com/office/officeart/2018/2/layout/IconVerticalSolidList"/>
    <dgm:cxn modelId="{ABB715D2-5404-4A4A-BAD5-6F91EC09ABD3}" type="presParOf" srcId="{180D188B-1BD5-409A-9709-6576C684421B}" destId="{1EFC7D77-B60F-48B8-81B0-16AF7B645218}" srcOrd="0" destOrd="0" presId="urn:microsoft.com/office/officeart/2018/2/layout/IconVerticalSolidList"/>
    <dgm:cxn modelId="{7ADEED8C-83AD-4D22-B0F4-7BBA2BB8630C}" type="presParOf" srcId="{180D188B-1BD5-409A-9709-6576C684421B}" destId="{6BFBB6AD-716F-4CBE-9C3E-57BA69A87F70}" srcOrd="1" destOrd="0" presId="urn:microsoft.com/office/officeart/2018/2/layout/IconVerticalSolidList"/>
    <dgm:cxn modelId="{41499D73-36CF-48D5-B856-E984B5415E68}" type="presParOf" srcId="{180D188B-1BD5-409A-9709-6576C684421B}" destId="{996CCB5F-C0B3-457D-A079-8784CB74F3C2}" srcOrd="2" destOrd="0" presId="urn:microsoft.com/office/officeart/2018/2/layout/IconVerticalSolidList"/>
    <dgm:cxn modelId="{148DC57A-81B4-4084-8FD0-C613207DD6C9}" type="presParOf" srcId="{180D188B-1BD5-409A-9709-6576C684421B}" destId="{0C481B9D-8209-4A72-AC58-F2F7BF02B96F}" srcOrd="3" destOrd="0" presId="urn:microsoft.com/office/officeart/2018/2/layout/IconVerticalSolidList"/>
    <dgm:cxn modelId="{3D5F3B5A-36C9-4F35-AD9F-2D5E2BA6B184}" type="presParOf" srcId="{598010DE-33C7-43B7-ABA7-1FD1857309D4}" destId="{B5F4F712-20ED-4970-A4E1-E29AC5448CEE}" srcOrd="5" destOrd="0" presId="urn:microsoft.com/office/officeart/2018/2/layout/IconVerticalSolidList"/>
    <dgm:cxn modelId="{F5C6D662-6AB5-40D1-9D78-0543B809CC5A}" type="presParOf" srcId="{598010DE-33C7-43B7-ABA7-1FD1857309D4}" destId="{C6B0280B-7854-412E-BAAF-FD3F2AB65FAE}" srcOrd="6" destOrd="0" presId="urn:microsoft.com/office/officeart/2018/2/layout/IconVerticalSolidList"/>
    <dgm:cxn modelId="{E0480D38-D8D7-4888-955F-5C792C891F42}" type="presParOf" srcId="{C6B0280B-7854-412E-BAAF-FD3F2AB65FAE}" destId="{F78A8025-AE3A-45D8-A47C-E64AD27232F8}" srcOrd="0" destOrd="0" presId="urn:microsoft.com/office/officeart/2018/2/layout/IconVerticalSolidList"/>
    <dgm:cxn modelId="{913A9D8E-91D1-412D-A447-A9BC8E76A90D}" type="presParOf" srcId="{C6B0280B-7854-412E-BAAF-FD3F2AB65FAE}" destId="{6D3B6224-1847-4A74-A68F-AF8CBCD30E6C}" srcOrd="1" destOrd="0" presId="urn:microsoft.com/office/officeart/2018/2/layout/IconVerticalSolidList"/>
    <dgm:cxn modelId="{7925F5A7-05E5-4980-AA61-6051EFFE1E37}" type="presParOf" srcId="{C6B0280B-7854-412E-BAAF-FD3F2AB65FAE}" destId="{C23B6D82-A3CD-4C21-9839-8B1D06BCFE36}" srcOrd="2" destOrd="0" presId="urn:microsoft.com/office/officeart/2018/2/layout/IconVerticalSolidList"/>
    <dgm:cxn modelId="{D53A0D51-793D-4EFE-B307-79A3BC984796}" type="presParOf" srcId="{C6B0280B-7854-412E-BAAF-FD3F2AB65FAE}" destId="{00FCA80C-C5EC-4FE9-9004-8B795ECFCE34}" srcOrd="3" destOrd="0" presId="urn:microsoft.com/office/officeart/2018/2/layout/IconVerticalSolidList"/>
    <dgm:cxn modelId="{9024C114-5548-40B4-A78D-12DEFFACDF03}" type="presParOf" srcId="{598010DE-33C7-43B7-ABA7-1FD1857309D4}" destId="{FB436899-6DC0-42F8-8B7F-00932C451B98}" srcOrd="7" destOrd="0" presId="urn:microsoft.com/office/officeart/2018/2/layout/IconVerticalSolidList"/>
    <dgm:cxn modelId="{892967A7-0802-4CAF-B0FC-B54F4EBFF268}" type="presParOf" srcId="{598010DE-33C7-43B7-ABA7-1FD1857309D4}" destId="{FF9F72F5-F467-441E-8FFD-5DD5FB6EF4FD}" srcOrd="8" destOrd="0" presId="urn:microsoft.com/office/officeart/2018/2/layout/IconVerticalSolidList"/>
    <dgm:cxn modelId="{BF5BDAA2-CEC4-4FD4-BA5D-BEAEB5E54C4C}" type="presParOf" srcId="{FF9F72F5-F467-441E-8FFD-5DD5FB6EF4FD}" destId="{314A7C21-99C0-4E1C-A923-689430B8373F}" srcOrd="0" destOrd="0" presId="urn:microsoft.com/office/officeart/2018/2/layout/IconVerticalSolidList"/>
    <dgm:cxn modelId="{40157D40-A656-4174-88AC-6C5A473EA266}" type="presParOf" srcId="{FF9F72F5-F467-441E-8FFD-5DD5FB6EF4FD}" destId="{9600DDC3-9922-4327-A370-05BFA101D106}" srcOrd="1" destOrd="0" presId="urn:microsoft.com/office/officeart/2018/2/layout/IconVerticalSolidList"/>
    <dgm:cxn modelId="{DF51AF6B-87BA-4D94-BE1B-CBA3C2D9282F}" type="presParOf" srcId="{FF9F72F5-F467-441E-8FFD-5DD5FB6EF4FD}" destId="{5073184E-B4CA-4FB6-80F5-6BEECE5B7B05}" srcOrd="2" destOrd="0" presId="urn:microsoft.com/office/officeart/2018/2/layout/IconVerticalSolidList"/>
    <dgm:cxn modelId="{A0DBF193-C088-4934-A238-36B5D95D0D3B}" type="presParOf" srcId="{FF9F72F5-F467-441E-8FFD-5DD5FB6EF4FD}" destId="{B730E74C-7BA7-4CD0-8F65-88073B4EBF9F}" srcOrd="3" destOrd="0" presId="urn:microsoft.com/office/officeart/2018/2/layout/IconVerticalSolidList"/>
    <dgm:cxn modelId="{01E53B07-B19B-4B73-9CA6-792B3B49B136}" type="presParOf" srcId="{598010DE-33C7-43B7-ABA7-1FD1857309D4}" destId="{720E210D-36D7-4D10-A7AA-BA2B08A3B2D5}" srcOrd="9" destOrd="0" presId="urn:microsoft.com/office/officeart/2018/2/layout/IconVerticalSolidList"/>
    <dgm:cxn modelId="{A70F4D19-E573-4270-ADD7-B0C10DFB14C8}" type="presParOf" srcId="{598010DE-33C7-43B7-ABA7-1FD1857309D4}" destId="{9ACFAF7D-F77C-4378-B369-57F613B572EB}" srcOrd="10" destOrd="0" presId="urn:microsoft.com/office/officeart/2018/2/layout/IconVerticalSolidList"/>
    <dgm:cxn modelId="{F27AD489-3981-4299-BC2D-6EE2D4CEFC14}" type="presParOf" srcId="{9ACFAF7D-F77C-4378-B369-57F613B572EB}" destId="{BED61A0D-FA28-497B-BC53-C0D7B5EB8EC7}" srcOrd="0" destOrd="0" presId="urn:microsoft.com/office/officeart/2018/2/layout/IconVerticalSolidList"/>
    <dgm:cxn modelId="{5804F727-4AFB-4A35-A0B8-B9EDC5357A94}" type="presParOf" srcId="{9ACFAF7D-F77C-4378-B369-57F613B572EB}" destId="{A6C1A2B5-B19E-49AB-B411-C9287ABDACA6}" srcOrd="1" destOrd="0" presId="urn:microsoft.com/office/officeart/2018/2/layout/IconVerticalSolidList"/>
    <dgm:cxn modelId="{FF7B91C5-93AC-41EE-B1F6-CB82FB2A0A0A}" type="presParOf" srcId="{9ACFAF7D-F77C-4378-B369-57F613B572EB}" destId="{F5AEE6B2-150E-4CE9-92C0-82961E0F17C9}" srcOrd="2" destOrd="0" presId="urn:microsoft.com/office/officeart/2018/2/layout/IconVerticalSolidList"/>
    <dgm:cxn modelId="{1852DD0A-C88D-4F4F-AE84-75F23725C178}" type="presParOf" srcId="{9ACFAF7D-F77C-4378-B369-57F613B572EB}" destId="{7226B3FB-DB6F-4122-9117-592E6A218BAB}" srcOrd="3" destOrd="0" presId="urn:microsoft.com/office/officeart/2018/2/layout/IconVerticalSolidList"/>
    <dgm:cxn modelId="{61CABC79-9D7D-43D8-8445-4656A922CF76}" type="presParOf" srcId="{598010DE-33C7-43B7-ABA7-1FD1857309D4}" destId="{27BD9F85-5C37-4573-930D-234771E4DD8C}" srcOrd="11" destOrd="0" presId="urn:microsoft.com/office/officeart/2018/2/layout/IconVerticalSolidList"/>
    <dgm:cxn modelId="{3E801027-5375-43CB-902F-F349D89580D1}" type="presParOf" srcId="{598010DE-33C7-43B7-ABA7-1FD1857309D4}" destId="{8D90A7A5-EED0-4D8C-BC94-F8157266A8B9}" srcOrd="12" destOrd="0" presId="urn:microsoft.com/office/officeart/2018/2/layout/IconVerticalSolidList"/>
    <dgm:cxn modelId="{35BEF520-1794-4F23-8B47-B454B38C45BC}" type="presParOf" srcId="{8D90A7A5-EED0-4D8C-BC94-F8157266A8B9}" destId="{B1747443-C1B5-47B8-938A-EC7377DBA458}" srcOrd="0" destOrd="0" presId="urn:microsoft.com/office/officeart/2018/2/layout/IconVerticalSolidList"/>
    <dgm:cxn modelId="{EAB9A446-83F5-4B10-876F-B68B31C244A8}" type="presParOf" srcId="{8D90A7A5-EED0-4D8C-BC94-F8157266A8B9}" destId="{F27810AA-3B06-48B4-870F-21E1B3E009D4}" srcOrd="1" destOrd="0" presId="urn:microsoft.com/office/officeart/2018/2/layout/IconVerticalSolidList"/>
    <dgm:cxn modelId="{22F74859-812F-4F67-8E17-30862F922743}" type="presParOf" srcId="{8D90A7A5-EED0-4D8C-BC94-F8157266A8B9}" destId="{BBBD3C6B-7364-457D-AC8A-7506898736D8}" srcOrd="2" destOrd="0" presId="urn:microsoft.com/office/officeart/2018/2/layout/IconVerticalSolidList"/>
    <dgm:cxn modelId="{980C63E1-992A-4BCD-9F2F-5002EF8A82EF}" type="presParOf" srcId="{8D90A7A5-EED0-4D8C-BC94-F8157266A8B9}" destId="{87C71F97-3F0C-447D-9E77-A3C5F4C02597}" srcOrd="3" destOrd="0" presId="urn:microsoft.com/office/officeart/2018/2/layout/IconVerticalSolidList"/>
    <dgm:cxn modelId="{A1C314C0-F115-4822-B493-0F6FCD415246}" type="presParOf" srcId="{598010DE-33C7-43B7-ABA7-1FD1857309D4}" destId="{F3B58BA8-A294-431F-AED5-620490D3362E}" srcOrd="13" destOrd="0" presId="urn:microsoft.com/office/officeart/2018/2/layout/IconVerticalSolidList"/>
    <dgm:cxn modelId="{362682ED-D693-4F0E-8D0D-5DB03912DBEE}" type="presParOf" srcId="{598010DE-33C7-43B7-ABA7-1FD1857309D4}" destId="{F9853FE5-A314-42A5-AA84-A85F70357D38}" srcOrd="14" destOrd="0" presId="urn:microsoft.com/office/officeart/2018/2/layout/IconVerticalSolidList"/>
    <dgm:cxn modelId="{F951BCE6-DCAA-4289-823D-BD4F39CA99E3}" type="presParOf" srcId="{F9853FE5-A314-42A5-AA84-A85F70357D38}" destId="{D3011683-88F2-40AC-A1E7-7C260A28A25A}" srcOrd="0" destOrd="0" presId="urn:microsoft.com/office/officeart/2018/2/layout/IconVerticalSolidList"/>
    <dgm:cxn modelId="{48DB9F4B-6070-4019-83D3-7179C57209B6}" type="presParOf" srcId="{F9853FE5-A314-42A5-AA84-A85F70357D38}" destId="{F5B7EF2F-9F80-4C49-8C38-14F1F730FE95}" srcOrd="1" destOrd="0" presId="urn:microsoft.com/office/officeart/2018/2/layout/IconVerticalSolidList"/>
    <dgm:cxn modelId="{022904D3-A4D6-412C-9525-9066C8FF98BD}" type="presParOf" srcId="{F9853FE5-A314-42A5-AA84-A85F70357D38}" destId="{2A8DCA25-5D98-4A77-B64C-85C7536290F8}" srcOrd="2" destOrd="0" presId="urn:microsoft.com/office/officeart/2018/2/layout/IconVerticalSolidList"/>
    <dgm:cxn modelId="{EEEF7759-7838-4729-9107-379A7F02FFFB}" type="presParOf" srcId="{F9853FE5-A314-42A5-AA84-A85F70357D38}" destId="{4F0111B5-8416-4463-8735-7EDA15AAC5B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112951-5305-486B-9622-AE92FF28B96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174A7F3-3FB0-48C3-B7C5-38256CAC8172}">
      <dgm:prSet/>
      <dgm:spPr/>
      <dgm:t>
        <a:bodyPr/>
        <a:lstStyle/>
        <a:p>
          <a:r>
            <a:rPr lang="tr-TR" dirty="0"/>
            <a:t>git cherry-pick </a:t>
          </a:r>
          <a:endParaRPr lang="en-US" dirty="0"/>
        </a:p>
      </dgm:t>
    </dgm:pt>
    <dgm:pt modelId="{5EAFE409-764C-49A9-B1A6-F6296939606F}" type="parTrans" cxnId="{53B4CCF7-0661-4E95-9DB9-985909F707A6}">
      <dgm:prSet/>
      <dgm:spPr/>
      <dgm:t>
        <a:bodyPr/>
        <a:lstStyle/>
        <a:p>
          <a:endParaRPr lang="en-US"/>
        </a:p>
      </dgm:t>
    </dgm:pt>
    <dgm:pt modelId="{037FC269-424B-479C-8D1F-1E5FE68F7822}" type="sibTrans" cxnId="{53B4CCF7-0661-4E95-9DB9-985909F707A6}">
      <dgm:prSet/>
      <dgm:spPr/>
      <dgm:t>
        <a:bodyPr/>
        <a:lstStyle/>
        <a:p>
          <a:endParaRPr lang="en-US"/>
        </a:p>
      </dgm:t>
    </dgm:pt>
    <dgm:pt modelId="{DE874558-F32A-43F6-828E-054ADB1F8290}">
      <dgm:prSet/>
      <dgm:spPr/>
      <dgm:t>
        <a:bodyPr/>
        <a:lstStyle/>
        <a:p>
          <a:r>
            <a:rPr lang="tr-TR"/>
            <a:t>gitk</a:t>
          </a:r>
          <a:endParaRPr lang="en-US"/>
        </a:p>
      </dgm:t>
    </dgm:pt>
    <dgm:pt modelId="{FF5E1A0D-7510-490C-BD03-8987D540FDDB}" type="parTrans" cxnId="{E4C044AC-0981-4955-9604-53FF2CA7E186}">
      <dgm:prSet/>
      <dgm:spPr/>
      <dgm:t>
        <a:bodyPr/>
        <a:lstStyle/>
        <a:p>
          <a:endParaRPr lang="en-US"/>
        </a:p>
      </dgm:t>
    </dgm:pt>
    <dgm:pt modelId="{6B8837AD-A1D1-4C18-AEDB-C6F22E0533D2}" type="sibTrans" cxnId="{E4C044AC-0981-4955-9604-53FF2CA7E186}">
      <dgm:prSet/>
      <dgm:spPr/>
      <dgm:t>
        <a:bodyPr/>
        <a:lstStyle/>
        <a:p>
          <a:endParaRPr lang="en-US"/>
        </a:p>
      </dgm:t>
    </dgm:pt>
    <dgm:pt modelId="{3B4806E6-4793-4B48-84D5-529780BA92C0}" type="pres">
      <dgm:prSet presAssocID="{B0112951-5305-486B-9622-AE92FF28B96A}" presName="linear" presStyleCnt="0">
        <dgm:presLayoutVars>
          <dgm:animLvl val="lvl"/>
          <dgm:resizeHandles val="exact"/>
        </dgm:presLayoutVars>
      </dgm:prSet>
      <dgm:spPr/>
    </dgm:pt>
    <dgm:pt modelId="{7E17AA05-1DB9-46D9-986F-EB9D39E5CA2A}" type="pres">
      <dgm:prSet presAssocID="{3174A7F3-3FB0-48C3-B7C5-38256CAC8172}" presName="parentText" presStyleLbl="node1" presStyleIdx="0" presStyleCnt="2">
        <dgm:presLayoutVars>
          <dgm:chMax val="0"/>
          <dgm:bulletEnabled val="1"/>
        </dgm:presLayoutVars>
      </dgm:prSet>
      <dgm:spPr/>
    </dgm:pt>
    <dgm:pt modelId="{52E78105-F124-4067-94B8-1A9258F27C67}" type="pres">
      <dgm:prSet presAssocID="{037FC269-424B-479C-8D1F-1E5FE68F7822}" presName="spacer" presStyleCnt="0"/>
      <dgm:spPr/>
    </dgm:pt>
    <dgm:pt modelId="{78CD8C08-DF1C-428D-BD34-1B661BD368AE}" type="pres">
      <dgm:prSet presAssocID="{DE874558-F32A-43F6-828E-054ADB1F8290}" presName="parentText" presStyleLbl="node1" presStyleIdx="1" presStyleCnt="2">
        <dgm:presLayoutVars>
          <dgm:chMax val="0"/>
          <dgm:bulletEnabled val="1"/>
        </dgm:presLayoutVars>
      </dgm:prSet>
      <dgm:spPr/>
    </dgm:pt>
  </dgm:ptLst>
  <dgm:cxnLst>
    <dgm:cxn modelId="{FACA8458-D24A-4A2B-8C52-6888A412AEFC}" type="presOf" srcId="{B0112951-5305-486B-9622-AE92FF28B96A}" destId="{3B4806E6-4793-4B48-84D5-529780BA92C0}" srcOrd="0" destOrd="0" presId="urn:microsoft.com/office/officeart/2005/8/layout/vList2"/>
    <dgm:cxn modelId="{548C5F8A-9EEA-428D-BA42-64BDDE963A45}" type="presOf" srcId="{DE874558-F32A-43F6-828E-054ADB1F8290}" destId="{78CD8C08-DF1C-428D-BD34-1B661BD368AE}" srcOrd="0" destOrd="0" presId="urn:microsoft.com/office/officeart/2005/8/layout/vList2"/>
    <dgm:cxn modelId="{E4C044AC-0981-4955-9604-53FF2CA7E186}" srcId="{B0112951-5305-486B-9622-AE92FF28B96A}" destId="{DE874558-F32A-43F6-828E-054ADB1F8290}" srcOrd="1" destOrd="0" parTransId="{FF5E1A0D-7510-490C-BD03-8987D540FDDB}" sibTransId="{6B8837AD-A1D1-4C18-AEDB-C6F22E0533D2}"/>
    <dgm:cxn modelId="{CD1CC2E9-1662-4D05-AF15-0FEC7291F321}" type="presOf" srcId="{3174A7F3-3FB0-48C3-B7C5-38256CAC8172}" destId="{7E17AA05-1DB9-46D9-986F-EB9D39E5CA2A}" srcOrd="0" destOrd="0" presId="urn:microsoft.com/office/officeart/2005/8/layout/vList2"/>
    <dgm:cxn modelId="{53B4CCF7-0661-4E95-9DB9-985909F707A6}" srcId="{B0112951-5305-486B-9622-AE92FF28B96A}" destId="{3174A7F3-3FB0-48C3-B7C5-38256CAC8172}" srcOrd="0" destOrd="0" parTransId="{5EAFE409-764C-49A9-B1A6-F6296939606F}" sibTransId="{037FC269-424B-479C-8D1F-1E5FE68F7822}"/>
    <dgm:cxn modelId="{EA98FC9B-0216-461F-93C0-23C62020022E}" type="presParOf" srcId="{3B4806E6-4793-4B48-84D5-529780BA92C0}" destId="{7E17AA05-1DB9-46D9-986F-EB9D39E5CA2A}" srcOrd="0" destOrd="0" presId="urn:microsoft.com/office/officeart/2005/8/layout/vList2"/>
    <dgm:cxn modelId="{094A8992-D410-4B9C-9F38-4D642CF8D19C}" type="presParOf" srcId="{3B4806E6-4793-4B48-84D5-529780BA92C0}" destId="{52E78105-F124-4067-94B8-1A9258F27C67}" srcOrd="1" destOrd="0" presId="urn:microsoft.com/office/officeart/2005/8/layout/vList2"/>
    <dgm:cxn modelId="{3E99F38F-AB01-4899-96E8-74A15B4A1310}" type="presParOf" srcId="{3B4806E6-4793-4B48-84D5-529780BA92C0}" destId="{78CD8C08-DF1C-428D-BD34-1B661BD368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17411-6304-4504-816F-FC44E2EFFBB0}">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E0440D-3816-4853-A011-85A722115DD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339F42-6C0F-4328-AE1A-41FA267B4EC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tr-TR" sz="2500" kern="1200"/>
            <a:t>Git bir versiyon kontrol sistemidir.</a:t>
          </a:r>
          <a:endParaRPr lang="en-US" sz="2500" kern="1200"/>
        </a:p>
      </dsp:txBody>
      <dsp:txXfrm>
        <a:off x="1507738" y="707092"/>
        <a:ext cx="9007861" cy="1305401"/>
      </dsp:txXfrm>
    </dsp:sp>
    <dsp:sp modelId="{410AAF59-F621-4E57-AB36-4C754FC9F54F}">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5F34D-3B51-4061-B98F-2BE0B7C793F1}">
      <dsp:nvSpPr>
        <dsp:cNvPr id="0" name=""/>
        <dsp:cNvSpPr/>
      </dsp:nvSpPr>
      <dsp:spPr>
        <a:xfrm>
          <a:off x="394883" y="2632559"/>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1C79A4-A938-44E3-81E4-B1E31E7CBF2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tr-TR" sz="2500" kern="1200" dirty="0"/>
            <a:t>Dosyaların kayıt altına alınmış herhangi bir andaki hallerine </a:t>
          </a:r>
          <a:r>
            <a:rPr lang="tr-TR" sz="2500" b="1" kern="1200" dirty="0">
              <a:solidFill>
                <a:srgbClr val="FF0000"/>
              </a:solidFill>
            </a:rPr>
            <a:t>versiyon</a:t>
          </a:r>
          <a:r>
            <a:rPr lang="tr-TR" sz="2500" b="1" kern="1200" dirty="0"/>
            <a:t> </a:t>
          </a:r>
          <a:r>
            <a:rPr lang="tr-TR" sz="2500" kern="1200" dirty="0"/>
            <a:t>diyoruz.</a:t>
          </a:r>
          <a:endParaRPr lang="en-US" sz="2500" kern="1200" dirty="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845D7-A168-4FE8-8815-92D77EEF7AA7}">
      <dsp:nvSpPr>
        <dsp:cNvPr id="0" name=""/>
        <dsp:cNvSpPr/>
      </dsp:nvSpPr>
      <dsp:spPr>
        <a:xfrm>
          <a:off x="0" y="580"/>
          <a:ext cx="5097456" cy="4876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5865E-D516-4967-B76F-100D7A5B6C35}">
      <dsp:nvSpPr>
        <dsp:cNvPr id="0" name=""/>
        <dsp:cNvSpPr/>
      </dsp:nvSpPr>
      <dsp:spPr>
        <a:xfrm>
          <a:off x="147511" y="110299"/>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18F29-8038-4EEC-9E61-D6DBC7278919}">
      <dsp:nvSpPr>
        <dsp:cNvPr id="0" name=""/>
        <dsp:cNvSpPr/>
      </dsp:nvSpPr>
      <dsp:spPr>
        <a:xfrm>
          <a:off x="563226" y="580"/>
          <a:ext cx="4534229"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r>
            <a:rPr lang="tr-TR" sz="2400" kern="1200" dirty="0"/>
            <a:t>git init</a:t>
          </a:r>
          <a:endParaRPr lang="en-US" sz="2400" kern="1200" dirty="0"/>
        </a:p>
      </dsp:txBody>
      <dsp:txXfrm>
        <a:off x="563226" y="580"/>
        <a:ext cx="4534229" cy="487641"/>
      </dsp:txXfrm>
    </dsp:sp>
    <dsp:sp modelId="{9E050D99-17DA-4E50-B337-B71AD7AA80A6}">
      <dsp:nvSpPr>
        <dsp:cNvPr id="0" name=""/>
        <dsp:cNvSpPr/>
      </dsp:nvSpPr>
      <dsp:spPr>
        <a:xfrm>
          <a:off x="0" y="610132"/>
          <a:ext cx="5097456" cy="4876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10D97-A037-4CDE-82DD-A7952647D64F}">
      <dsp:nvSpPr>
        <dsp:cNvPr id="0" name=""/>
        <dsp:cNvSpPr/>
      </dsp:nvSpPr>
      <dsp:spPr>
        <a:xfrm>
          <a:off x="147511" y="719851"/>
          <a:ext cx="268202" cy="2682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34F022-8472-475C-A2AA-2FE3BECD4913}">
      <dsp:nvSpPr>
        <dsp:cNvPr id="0" name=""/>
        <dsp:cNvSpPr/>
      </dsp:nvSpPr>
      <dsp:spPr>
        <a:xfrm>
          <a:off x="563226" y="610132"/>
          <a:ext cx="4534229"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r>
            <a:rPr lang="tr-TR" sz="2400" kern="1200" dirty="0"/>
            <a:t>git config</a:t>
          </a:r>
          <a:endParaRPr lang="en-US" sz="2400" kern="1200" dirty="0"/>
        </a:p>
      </dsp:txBody>
      <dsp:txXfrm>
        <a:off x="563226" y="610132"/>
        <a:ext cx="4534229" cy="487641"/>
      </dsp:txXfrm>
    </dsp:sp>
    <dsp:sp modelId="{1EFC7D77-B60F-48B8-81B0-16AF7B645218}">
      <dsp:nvSpPr>
        <dsp:cNvPr id="0" name=""/>
        <dsp:cNvSpPr/>
      </dsp:nvSpPr>
      <dsp:spPr>
        <a:xfrm>
          <a:off x="0" y="1219684"/>
          <a:ext cx="5097456" cy="4876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BB6AD-716F-4CBE-9C3E-57BA69A87F70}">
      <dsp:nvSpPr>
        <dsp:cNvPr id="0" name=""/>
        <dsp:cNvSpPr/>
      </dsp:nvSpPr>
      <dsp:spPr>
        <a:xfrm>
          <a:off x="147511" y="1329403"/>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81B9D-8209-4A72-AC58-F2F7BF02B96F}">
      <dsp:nvSpPr>
        <dsp:cNvPr id="0" name=""/>
        <dsp:cNvSpPr/>
      </dsp:nvSpPr>
      <dsp:spPr>
        <a:xfrm>
          <a:off x="563226" y="1219684"/>
          <a:ext cx="4534229"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r>
            <a:rPr lang="tr-TR" sz="2400" kern="1200" dirty="0"/>
            <a:t>git status</a:t>
          </a:r>
          <a:endParaRPr lang="en-US" sz="2400" kern="1200" dirty="0"/>
        </a:p>
      </dsp:txBody>
      <dsp:txXfrm>
        <a:off x="563226" y="1219684"/>
        <a:ext cx="4534229" cy="487641"/>
      </dsp:txXfrm>
    </dsp:sp>
    <dsp:sp modelId="{F78A8025-AE3A-45D8-A47C-E64AD27232F8}">
      <dsp:nvSpPr>
        <dsp:cNvPr id="0" name=""/>
        <dsp:cNvSpPr/>
      </dsp:nvSpPr>
      <dsp:spPr>
        <a:xfrm>
          <a:off x="0" y="1829236"/>
          <a:ext cx="5097456" cy="48764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B6224-1847-4A74-A68F-AF8CBCD30E6C}">
      <dsp:nvSpPr>
        <dsp:cNvPr id="0" name=""/>
        <dsp:cNvSpPr/>
      </dsp:nvSpPr>
      <dsp:spPr>
        <a:xfrm>
          <a:off x="147511" y="1938956"/>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CA80C-C5EC-4FE9-9004-8B795ECFCE34}">
      <dsp:nvSpPr>
        <dsp:cNvPr id="0" name=""/>
        <dsp:cNvSpPr/>
      </dsp:nvSpPr>
      <dsp:spPr>
        <a:xfrm>
          <a:off x="563226" y="1829236"/>
          <a:ext cx="4534229"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r>
            <a:rPr lang="tr-TR" sz="2400" kern="1200" dirty="0"/>
            <a:t>git add &lt;dosya_ismi&gt;</a:t>
          </a:r>
          <a:endParaRPr lang="en-US" sz="2400" kern="1200" dirty="0"/>
        </a:p>
      </dsp:txBody>
      <dsp:txXfrm>
        <a:off x="563226" y="1829236"/>
        <a:ext cx="4534229" cy="487641"/>
      </dsp:txXfrm>
    </dsp:sp>
    <dsp:sp modelId="{314A7C21-99C0-4E1C-A923-689430B8373F}">
      <dsp:nvSpPr>
        <dsp:cNvPr id="0" name=""/>
        <dsp:cNvSpPr/>
      </dsp:nvSpPr>
      <dsp:spPr>
        <a:xfrm>
          <a:off x="0" y="2438788"/>
          <a:ext cx="5097456" cy="48764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0DDC3-9922-4327-A370-05BFA101D106}">
      <dsp:nvSpPr>
        <dsp:cNvPr id="0" name=""/>
        <dsp:cNvSpPr/>
      </dsp:nvSpPr>
      <dsp:spPr>
        <a:xfrm>
          <a:off x="147511" y="2548508"/>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30E74C-7BA7-4CD0-8F65-88073B4EBF9F}">
      <dsp:nvSpPr>
        <dsp:cNvPr id="0" name=""/>
        <dsp:cNvSpPr/>
      </dsp:nvSpPr>
      <dsp:spPr>
        <a:xfrm>
          <a:off x="563226" y="2438788"/>
          <a:ext cx="4534229"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r>
            <a:rPr lang="tr-TR" sz="2400" kern="1200" dirty="0"/>
            <a:t>git reset &lt;dosya_ismi&gt;</a:t>
          </a:r>
          <a:endParaRPr lang="en-US" sz="2400" kern="1200" dirty="0"/>
        </a:p>
      </dsp:txBody>
      <dsp:txXfrm>
        <a:off x="563226" y="2438788"/>
        <a:ext cx="4534229" cy="487641"/>
      </dsp:txXfrm>
    </dsp:sp>
    <dsp:sp modelId="{BED61A0D-FA28-497B-BC53-C0D7B5EB8EC7}">
      <dsp:nvSpPr>
        <dsp:cNvPr id="0" name=""/>
        <dsp:cNvSpPr/>
      </dsp:nvSpPr>
      <dsp:spPr>
        <a:xfrm>
          <a:off x="0" y="3048340"/>
          <a:ext cx="5097456" cy="4876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1A2B5-B19E-49AB-B411-C9287ABDACA6}">
      <dsp:nvSpPr>
        <dsp:cNvPr id="0" name=""/>
        <dsp:cNvSpPr/>
      </dsp:nvSpPr>
      <dsp:spPr>
        <a:xfrm>
          <a:off x="147511" y="3158060"/>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26B3FB-DB6F-4122-9117-592E6A218BAB}">
      <dsp:nvSpPr>
        <dsp:cNvPr id="0" name=""/>
        <dsp:cNvSpPr/>
      </dsp:nvSpPr>
      <dsp:spPr>
        <a:xfrm>
          <a:off x="563226" y="3048340"/>
          <a:ext cx="4534229"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r>
            <a:rPr lang="tr-TR" sz="2400" kern="1200" dirty="0"/>
            <a:t>git commit</a:t>
          </a:r>
          <a:endParaRPr lang="en-US" sz="2400" kern="1200" dirty="0"/>
        </a:p>
      </dsp:txBody>
      <dsp:txXfrm>
        <a:off x="563226" y="3048340"/>
        <a:ext cx="4534229" cy="487641"/>
      </dsp:txXfrm>
    </dsp:sp>
    <dsp:sp modelId="{B1747443-C1B5-47B8-938A-EC7377DBA458}">
      <dsp:nvSpPr>
        <dsp:cNvPr id="0" name=""/>
        <dsp:cNvSpPr/>
      </dsp:nvSpPr>
      <dsp:spPr>
        <a:xfrm>
          <a:off x="0" y="3657892"/>
          <a:ext cx="5097456" cy="4876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810AA-3B06-48B4-870F-21E1B3E009D4}">
      <dsp:nvSpPr>
        <dsp:cNvPr id="0" name=""/>
        <dsp:cNvSpPr/>
      </dsp:nvSpPr>
      <dsp:spPr>
        <a:xfrm>
          <a:off x="147511" y="3767612"/>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71F97-3F0C-447D-9E77-A3C5F4C02597}">
      <dsp:nvSpPr>
        <dsp:cNvPr id="0" name=""/>
        <dsp:cNvSpPr/>
      </dsp:nvSpPr>
      <dsp:spPr>
        <a:xfrm>
          <a:off x="563226" y="3657892"/>
          <a:ext cx="4534229"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r>
            <a:rPr lang="tr-TR" sz="2400" kern="1200" dirty="0"/>
            <a:t>git log</a:t>
          </a:r>
          <a:endParaRPr lang="en-US" sz="2400" kern="1200" dirty="0"/>
        </a:p>
      </dsp:txBody>
      <dsp:txXfrm>
        <a:off x="563226" y="3657892"/>
        <a:ext cx="4534229" cy="487641"/>
      </dsp:txXfrm>
    </dsp:sp>
    <dsp:sp modelId="{D3011683-88F2-40AC-A1E7-7C260A28A25A}">
      <dsp:nvSpPr>
        <dsp:cNvPr id="0" name=""/>
        <dsp:cNvSpPr/>
      </dsp:nvSpPr>
      <dsp:spPr>
        <a:xfrm>
          <a:off x="0" y="4267444"/>
          <a:ext cx="5097456" cy="4876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7EF2F-9F80-4C49-8C38-14F1F730FE95}">
      <dsp:nvSpPr>
        <dsp:cNvPr id="0" name=""/>
        <dsp:cNvSpPr/>
      </dsp:nvSpPr>
      <dsp:spPr>
        <a:xfrm>
          <a:off x="147511" y="4377164"/>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111B5-8416-4463-8735-7EDA15AAC5B0}">
      <dsp:nvSpPr>
        <dsp:cNvPr id="0" name=""/>
        <dsp:cNvSpPr/>
      </dsp:nvSpPr>
      <dsp:spPr>
        <a:xfrm>
          <a:off x="563226" y="4267444"/>
          <a:ext cx="4534229"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r>
            <a:rPr lang="tr-TR" sz="2400" kern="1200" dirty="0"/>
            <a:t>git diff</a:t>
          </a:r>
          <a:endParaRPr lang="en-US" sz="2400" kern="1200" dirty="0"/>
        </a:p>
      </dsp:txBody>
      <dsp:txXfrm>
        <a:off x="563226" y="4267444"/>
        <a:ext cx="4534229" cy="487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845D7-A168-4FE8-8815-92D77EEF7AA7}">
      <dsp:nvSpPr>
        <dsp:cNvPr id="0" name=""/>
        <dsp:cNvSpPr/>
      </dsp:nvSpPr>
      <dsp:spPr>
        <a:xfrm>
          <a:off x="0" y="580"/>
          <a:ext cx="6055922" cy="4876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5865E-D516-4967-B76F-100D7A5B6C35}">
      <dsp:nvSpPr>
        <dsp:cNvPr id="0" name=""/>
        <dsp:cNvSpPr/>
      </dsp:nvSpPr>
      <dsp:spPr>
        <a:xfrm>
          <a:off x="147511" y="110299"/>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18F29-8038-4EEC-9E61-D6DBC7278919}">
      <dsp:nvSpPr>
        <dsp:cNvPr id="0" name=""/>
        <dsp:cNvSpPr/>
      </dsp:nvSpPr>
      <dsp:spPr>
        <a:xfrm>
          <a:off x="563226" y="580"/>
          <a:ext cx="5492696"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l" defTabSz="1066800">
            <a:lnSpc>
              <a:spcPct val="100000"/>
            </a:lnSpc>
            <a:spcBef>
              <a:spcPct val="0"/>
            </a:spcBef>
            <a:spcAft>
              <a:spcPct val="35000"/>
            </a:spcAft>
            <a:buNone/>
          </a:pPr>
          <a:r>
            <a:rPr lang="tr-TR" sz="2400" kern="1200" dirty="0">
              <a:ea typeface="+mn-lt"/>
              <a:cs typeface="+mn-lt"/>
            </a:rPr>
            <a:t>git branch</a:t>
          </a:r>
          <a:endParaRPr lang="en-US" sz="2400" kern="1200" dirty="0"/>
        </a:p>
      </dsp:txBody>
      <dsp:txXfrm>
        <a:off x="563226" y="580"/>
        <a:ext cx="5492696" cy="487641"/>
      </dsp:txXfrm>
    </dsp:sp>
    <dsp:sp modelId="{9E050D99-17DA-4E50-B337-B71AD7AA80A6}">
      <dsp:nvSpPr>
        <dsp:cNvPr id="0" name=""/>
        <dsp:cNvSpPr/>
      </dsp:nvSpPr>
      <dsp:spPr>
        <a:xfrm>
          <a:off x="0" y="610132"/>
          <a:ext cx="6055922" cy="4876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10D97-A037-4CDE-82DD-A7952647D64F}">
      <dsp:nvSpPr>
        <dsp:cNvPr id="0" name=""/>
        <dsp:cNvSpPr/>
      </dsp:nvSpPr>
      <dsp:spPr>
        <a:xfrm>
          <a:off x="147511" y="719851"/>
          <a:ext cx="268202" cy="2682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34F022-8472-475C-A2AA-2FE3BECD4913}">
      <dsp:nvSpPr>
        <dsp:cNvPr id="0" name=""/>
        <dsp:cNvSpPr/>
      </dsp:nvSpPr>
      <dsp:spPr>
        <a:xfrm>
          <a:off x="563226" y="610132"/>
          <a:ext cx="5492696"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l" defTabSz="1066800">
            <a:lnSpc>
              <a:spcPct val="100000"/>
            </a:lnSpc>
            <a:spcBef>
              <a:spcPct val="0"/>
            </a:spcBef>
            <a:spcAft>
              <a:spcPct val="35000"/>
            </a:spcAft>
            <a:buNone/>
          </a:pPr>
          <a:r>
            <a:rPr lang="tr-TR" sz="2400" kern="1200" dirty="0">
              <a:cs typeface="Calibri"/>
            </a:rPr>
            <a:t>git branch &lt;branch_ismi&gt;</a:t>
          </a:r>
          <a:endParaRPr lang="en-US" sz="2400" kern="1200" dirty="0"/>
        </a:p>
      </dsp:txBody>
      <dsp:txXfrm>
        <a:off x="563226" y="610132"/>
        <a:ext cx="5492696" cy="487641"/>
      </dsp:txXfrm>
    </dsp:sp>
    <dsp:sp modelId="{1EFC7D77-B60F-48B8-81B0-16AF7B645218}">
      <dsp:nvSpPr>
        <dsp:cNvPr id="0" name=""/>
        <dsp:cNvSpPr/>
      </dsp:nvSpPr>
      <dsp:spPr>
        <a:xfrm>
          <a:off x="0" y="1219684"/>
          <a:ext cx="6055922" cy="4876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BB6AD-716F-4CBE-9C3E-57BA69A87F70}">
      <dsp:nvSpPr>
        <dsp:cNvPr id="0" name=""/>
        <dsp:cNvSpPr/>
      </dsp:nvSpPr>
      <dsp:spPr>
        <a:xfrm>
          <a:off x="147511" y="1329403"/>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81B9D-8209-4A72-AC58-F2F7BF02B96F}">
      <dsp:nvSpPr>
        <dsp:cNvPr id="0" name=""/>
        <dsp:cNvSpPr/>
      </dsp:nvSpPr>
      <dsp:spPr>
        <a:xfrm>
          <a:off x="563226" y="1219684"/>
          <a:ext cx="5492696"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l" defTabSz="1066800">
            <a:lnSpc>
              <a:spcPct val="100000"/>
            </a:lnSpc>
            <a:spcBef>
              <a:spcPct val="0"/>
            </a:spcBef>
            <a:spcAft>
              <a:spcPct val="35000"/>
            </a:spcAft>
            <a:buNone/>
          </a:pPr>
          <a:r>
            <a:rPr lang="tr-TR" sz="2400" kern="1200" dirty="0">
              <a:cs typeface="Calibri"/>
            </a:rPr>
            <a:t>git branch –d &lt;silinecek_branch_ismi&gt;</a:t>
          </a:r>
          <a:endParaRPr lang="en-US" sz="2400" kern="1200" dirty="0"/>
        </a:p>
      </dsp:txBody>
      <dsp:txXfrm>
        <a:off x="563226" y="1219684"/>
        <a:ext cx="5492696" cy="487641"/>
      </dsp:txXfrm>
    </dsp:sp>
    <dsp:sp modelId="{F78A8025-AE3A-45D8-A47C-E64AD27232F8}">
      <dsp:nvSpPr>
        <dsp:cNvPr id="0" name=""/>
        <dsp:cNvSpPr/>
      </dsp:nvSpPr>
      <dsp:spPr>
        <a:xfrm>
          <a:off x="0" y="1809360"/>
          <a:ext cx="6055922" cy="48764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B6224-1847-4A74-A68F-AF8CBCD30E6C}">
      <dsp:nvSpPr>
        <dsp:cNvPr id="0" name=""/>
        <dsp:cNvSpPr/>
      </dsp:nvSpPr>
      <dsp:spPr>
        <a:xfrm>
          <a:off x="147511" y="1938956"/>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CA80C-C5EC-4FE9-9004-8B795ECFCE34}">
      <dsp:nvSpPr>
        <dsp:cNvPr id="0" name=""/>
        <dsp:cNvSpPr/>
      </dsp:nvSpPr>
      <dsp:spPr>
        <a:xfrm>
          <a:off x="563226" y="1829236"/>
          <a:ext cx="5492696"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l" defTabSz="1066800">
            <a:lnSpc>
              <a:spcPct val="100000"/>
            </a:lnSpc>
            <a:spcBef>
              <a:spcPct val="0"/>
            </a:spcBef>
            <a:spcAft>
              <a:spcPct val="35000"/>
            </a:spcAft>
            <a:buNone/>
          </a:pPr>
          <a:r>
            <a:rPr lang="tr-TR" sz="2400" kern="1200" dirty="0">
              <a:cs typeface="Calibri"/>
            </a:rPr>
            <a:t>git checkout &lt;branch_ismi&gt;</a:t>
          </a:r>
          <a:endParaRPr lang="en-US" sz="2400" kern="1200" dirty="0"/>
        </a:p>
      </dsp:txBody>
      <dsp:txXfrm>
        <a:off x="563226" y="1829236"/>
        <a:ext cx="5492696" cy="487641"/>
      </dsp:txXfrm>
    </dsp:sp>
    <dsp:sp modelId="{314A7C21-99C0-4E1C-A923-689430B8373F}">
      <dsp:nvSpPr>
        <dsp:cNvPr id="0" name=""/>
        <dsp:cNvSpPr/>
      </dsp:nvSpPr>
      <dsp:spPr>
        <a:xfrm>
          <a:off x="0" y="2438788"/>
          <a:ext cx="6055922" cy="48764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0DDC3-9922-4327-A370-05BFA101D106}">
      <dsp:nvSpPr>
        <dsp:cNvPr id="0" name=""/>
        <dsp:cNvSpPr/>
      </dsp:nvSpPr>
      <dsp:spPr>
        <a:xfrm>
          <a:off x="147511" y="2548508"/>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30E74C-7BA7-4CD0-8F65-88073B4EBF9F}">
      <dsp:nvSpPr>
        <dsp:cNvPr id="0" name=""/>
        <dsp:cNvSpPr/>
      </dsp:nvSpPr>
      <dsp:spPr>
        <a:xfrm>
          <a:off x="563226" y="2438788"/>
          <a:ext cx="5492696"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l" defTabSz="1066800">
            <a:lnSpc>
              <a:spcPct val="100000"/>
            </a:lnSpc>
            <a:spcBef>
              <a:spcPct val="0"/>
            </a:spcBef>
            <a:spcAft>
              <a:spcPct val="35000"/>
            </a:spcAft>
            <a:buNone/>
          </a:pPr>
          <a:r>
            <a:rPr lang="tr-TR" sz="2400" kern="1200" dirty="0">
              <a:cs typeface="Calibri"/>
            </a:rPr>
            <a:t>git checkout –b &lt;branch_ismi&gt;</a:t>
          </a:r>
          <a:endParaRPr lang="en-US" sz="2400" kern="1200" dirty="0"/>
        </a:p>
      </dsp:txBody>
      <dsp:txXfrm>
        <a:off x="563226" y="2438788"/>
        <a:ext cx="5492696" cy="487641"/>
      </dsp:txXfrm>
    </dsp:sp>
    <dsp:sp modelId="{BED61A0D-FA28-497B-BC53-C0D7B5EB8EC7}">
      <dsp:nvSpPr>
        <dsp:cNvPr id="0" name=""/>
        <dsp:cNvSpPr/>
      </dsp:nvSpPr>
      <dsp:spPr>
        <a:xfrm>
          <a:off x="0" y="3048340"/>
          <a:ext cx="6055922" cy="4876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1A2B5-B19E-49AB-B411-C9287ABDACA6}">
      <dsp:nvSpPr>
        <dsp:cNvPr id="0" name=""/>
        <dsp:cNvSpPr/>
      </dsp:nvSpPr>
      <dsp:spPr>
        <a:xfrm>
          <a:off x="147511" y="3158060"/>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26B3FB-DB6F-4122-9117-592E6A218BAB}">
      <dsp:nvSpPr>
        <dsp:cNvPr id="0" name=""/>
        <dsp:cNvSpPr/>
      </dsp:nvSpPr>
      <dsp:spPr>
        <a:xfrm>
          <a:off x="563226" y="3048340"/>
          <a:ext cx="5492696"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l" defTabSz="1066800">
            <a:lnSpc>
              <a:spcPct val="100000"/>
            </a:lnSpc>
            <a:spcBef>
              <a:spcPct val="0"/>
            </a:spcBef>
            <a:spcAft>
              <a:spcPct val="35000"/>
            </a:spcAft>
            <a:buNone/>
          </a:pPr>
          <a:r>
            <a:rPr lang="tr-TR" sz="2400" kern="1200" dirty="0">
              <a:ea typeface="+mn-lt"/>
              <a:cs typeface="+mn-lt"/>
            </a:rPr>
            <a:t>git merge &lt;branch_ismi&gt;</a:t>
          </a:r>
          <a:endParaRPr lang="en-US" sz="2400" kern="1200" dirty="0"/>
        </a:p>
      </dsp:txBody>
      <dsp:txXfrm>
        <a:off x="563226" y="3048340"/>
        <a:ext cx="5492696" cy="487641"/>
      </dsp:txXfrm>
    </dsp:sp>
    <dsp:sp modelId="{B1747443-C1B5-47B8-938A-EC7377DBA458}">
      <dsp:nvSpPr>
        <dsp:cNvPr id="0" name=""/>
        <dsp:cNvSpPr/>
      </dsp:nvSpPr>
      <dsp:spPr>
        <a:xfrm>
          <a:off x="0" y="3657892"/>
          <a:ext cx="6055922" cy="4876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810AA-3B06-48B4-870F-21E1B3E009D4}">
      <dsp:nvSpPr>
        <dsp:cNvPr id="0" name=""/>
        <dsp:cNvSpPr/>
      </dsp:nvSpPr>
      <dsp:spPr>
        <a:xfrm>
          <a:off x="147511" y="3767612"/>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71F97-3F0C-447D-9E77-A3C5F4C02597}">
      <dsp:nvSpPr>
        <dsp:cNvPr id="0" name=""/>
        <dsp:cNvSpPr/>
      </dsp:nvSpPr>
      <dsp:spPr>
        <a:xfrm>
          <a:off x="563226" y="3657892"/>
          <a:ext cx="5492696"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l" defTabSz="1066800">
            <a:lnSpc>
              <a:spcPct val="100000"/>
            </a:lnSpc>
            <a:spcBef>
              <a:spcPct val="0"/>
            </a:spcBef>
            <a:spcAft>
              <a:spcPct val="35000"/>
            </a:spcAft>
            <a:buNone/>
          </a:pPr>
          <a:r>
            <a:rPr lang="tr-TR" sz="2400" kern="1200" dirty="0">
              <a:cs typeface="Calibri"/>
            </a:rPr>
            <a:t>git rebase</a:t>
          </a:r>
          <a:endParaRPr lang="en-US" sz="2400" kern="1200" dirty="0"/>
        </a:p>
      </dsp:txBody>
      <dsp:txXfrm>
        <a:off x="563226" y="3657892"/>
        <a:ext cx="5492696" cy="487641"/>
      </dsp:txXfrm>
    </dsp:sp>
    <dsp:sp modelId="{D3011683-88F2-40AC-A1E7-7C260A28A25A}">
      <dsp:nvSpPr>
        <dsp:cNvPr id="0" name=""/>
        <dsp:cNvSpPr/>
      </dsp:nvSpPr>
      <dsp:spPr>
        <a:xfrm>
          <a:off x="0" y="4268025"/>
          <a:ext cx="6055922" cy="4876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7EF2F-9F80-4C49-8C38-14F1F730FE95}">
      <dsp:nvSpPr>
        <dsp:cNvPr id="0" name=""/>
        <dsp:cNvSpPr/>
      </dsp:nvSpPr>
      <dsp:spPr>
        <a:xfrm>
          <a:off x="147511" y="4377164"/>
          <a:ext cx="268202" cy="26820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111B5-8416-4463-8735-7EDA15AAC5B0}">
      <dsp:nvSpPr>
        <dsp:cNvPr id="0" name=""/>
        <dsp:cNvSpPr/>
      </dsp:nvSpPr>
      <dsp:spPr>
        <a:xfrm>
          <a:off x="563226" y="4267444"/>
          <a:ext cx="5492696" cy="487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609" tIns="51609" rIns="51609" bIns="51609" numCol="1" spcCol="1270" anchor="ctr" anchorCtr="0">
          <a:noAutofit/>
        </a:bodyPr>
        <a:lstStyle/>
        <a:p>
          <a:pPr marL="0" lvl="0" indent="0" algn="ctr" defTabSz="1066800">
            <a:lnSpc>
              <a:spcPct val="100000"/>
            </a:lnSpc>
            <a:spcBef>
              <a:spcPct val="0"/>
            </a:spcBef>
            <a:spcAft>
              <a:spcPct val="35000"/>
            </a:spcAft>
            <a:buNone/>
          </a:pPr>
          <a:endParaRPr lang="en-US" sz="2400" kern="1200" dirty="0"/>
        </a:p>
      </dsp:txBody>
      <dsp:txXfrm>
        <a:off x="563226" y="4267444"/>
        <a:ext cx="5492696" cy="4876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845D7-A168-4FE8-8815-92D77EEF7AA7}">
      <dsp:nvSpPr>
        <dsp:cNvPr id="0" name=""/>
        <dsp:cNvSpPr/>
      </dsp:nvSpPr>
      <dsp:spPr>
        <a:xfrm>
          <a:off x="0" y="589"/>
          <a:ext cx="4542182" cy="4947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5865E-D516-4967-B76F-100D7A5B6C35}">
      <dsp:nvSpPr>
        <dsp:cNvPr id="0" name=""/>
        <dsp:cNvSpPr/>
      </dsp:nvSpPr>
      <dsp:spPr>
        <a:xfrm>
          <a:off x="149669" y="111913"/>
          <a:ext cx="272126" cy="2721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18F29-8038-4EEC-9E61-D6DBC7278919}">
      <dsp:nvSpPr>
        <dsp:cNvPr id="0" name=""/>
        <dsp:cNvSpPr/>
      </dsp:nvSpPr>
      <dsp:spPr>
        <a:xfrm>
          <a:off x="571465" y="589"/>
          <a:ext cx="3970716" cy="49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64" tIns="52364" rIns="52364" bIns="52364" numCol="1" spcCol="1270" anchor="ctr" anchorCtr="0">
          <a:noAutofit/>
        </a:bodyPr>
        <a:lstStyle/>
        <a:p>
          <a:pPr marL="0" lvl="0" indent="0" algn="ctr" defTabSz="1066800">
            <a:lnSpc>
              <a:spcPct val="100000"/>
            </a:lnSpc>
            <a:spcBef>
              <a:spcPct val="0"/>
            </a:spcBef>
            <a:spcAft>
              <a:spcPct val="35000"/>
            </a:spcAft>
            <a:buNone/>
          </a:pPr>
          <a:r>
            <a:rPr lang="tr-TR" sz="2400" kern="1200" dirty="0">
              <a:ea typeface="+mn-lt"/>
              <a:cs typeface="+mn-lt"/>
            </a:rPr>
            <a:t>git pull</a:t>
          </a:r>
          <a:endParaRPr lang="en-US" sz="2400" kern="1200" dirty="0"/>
        </a:p>
      </dsp:txBody>
      <dsp:txXfrm>
        <a:off x="571465" y="589"/>
        <a:ext cx="3970716" cy="494775"/>
      </dsp:txXfrm>
    </dsp:sp>
    <dsp:sp modelId="{9E050D99-17DA-4E50-B337-B71AD7AA80A6}">
      <dsp:nvSpPr>
        <dsp:cNvPr id="0" name=""/>
        <dsp:cNvSpPr/>
      </dsp:nvSpPr>
      <dsp:spPr>
        <a:xfrm>
          <a:off x="0" y="619058"/>
          <a:ext cx="4542182" cy="4947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10D97-A037-4CDE-82DD-A7952647D64F}">
      <dsp:nvSpPr>
        <dsp:cNvPr id="0" name=""/>
        <dsp:cNvSpPr/>
      </dsp:nvSpPr>
      <dsp:spPr>
        <a:xfrm>
          <a:off x="149669" y="730383"/>
          <a:ext cx="272126" cy="2721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34F022-8472-475C-A2AA-2FE3BECD4913}">
      <dsp:nvSpPr>
        <dsp:cNvPr id="0" name=""/>
        <dsp:cNvSpPr/>
      </dsp:nvSpPr>
      <dsp:spPr>
        <a:xfrm>
          <a:off x="571465" y="619058"/>
          <a:ext cx="3970716" cy="49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64" tIns="52364" rIns="52364" bIns="52364" numCol="1" spcCol="1270" anchor="ctr" anchorCtr="0">
          <a:noAutofit/>
        </a:bodyPr>
        <a:lstStyle/>
        <a:p>
          <a:pPr marL="0" lvl="0" indent="0" algn="ctr" defTabSz="1066800">
            <a:lnSpc>
              <a:spcPct val="100000"/>
            </a:lnSpc>
            <a:spcBef>
              <a:spcPct val="0"/>
            </a:spcBef>
            <a:spcAft>
              <a:spcPct val="35000"/>
            </a:spcAft>
            <a:buNone/>
          </a:pPr>
          <a:r>
            <a:rPr lang="tr-TR" sz="2400" kern="1200" dirty="0">
              <a:ea typeface="+mn-lt"/>
              <a:cs typeface="+mn-lt"/>
            </a:rPr>
            <a:t>git pull --rebase</a:t>
          </a:r>
          <a:endParaRPr lang="en-US" sz="2400" kern="1200" dirty="0"/>
        </a:p>
      </dsp:txBody>
      <dsp:txXfrm>
        <a:off x="571465" y="619058"/>
        <a:ext cx="3970716" cy="494775"/>
      </dsp:txXfrm>
    </dsp:sp>
    <dsp:sp modelId="{1EFC7D77-B60F-48B8-81B0-16AF7B645218}">
      <dsp:nvSpPr>
        <dsp:cNvPr id="0" name=""/>
        <dsp:cNvSpPr/>
      </dsp:nvSpPr>
      <dsp:spPr>
        <a:xfrm>
          <a:off x="0" y="1237528"/>
          <a:ext cx="4542182" cy="49477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BB6AD-716F-4CBE-9C3E-57BA69A87F70}">
      <dsp:nvSpPr>
        <dsp:cNvPr id="0" name=""/>
        <dsp:cNvSpPr/>
      </dsp:nvSpPr>
      <dsp:spPr>
        <a:xfrm>
          <a:off x="149669" y="1348852"/>
          <a:ext cx="272126" cy="2721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81B9D-8209-4A72-AC58-F2F7BF02B96F}">
      <dsp:nvSpPr>
        <dsp:cNvPr id="0" name=""/>
        <dsp:cNvSpPr/>
      </dsp:nvSpPr>
      <dsp:spPr>
        <a:xfrm>
          <a:off x="571465" y="1237528"/>
          <a:ext cx="3970716" cy="49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64" tIns="52364" rIns="52364" bIns="52364" numCol="1" spcCol="1270" anchor="ctr" anchorCtr="0">
          <a:noAutofit/>
        </a:bodyPr>
        <a:lstStyle/>
        <a:p>
          <a:pPr marL="0" lvl="0" indent="0" algn="ctr" defTabSz="1066800">
            <a:lnSpc>
              <a:spcPct val="100000"/>
            </a:lnSpc>
            <a:spcBef>
              <a:spcPct val="0"/>
            </a:spcBef>
            <a:spcAft>
              <a:spcPct val="35000"/>
            </a:spcAft>
            <a:buNone/>
          </a:pPr>
          <a:r>
            <a:rPr lang="tr-TR" sz="2400" kern="1200" dirty="0">
              <a:ea typeface="+mn-lt"/>
              <a:cs typeface="+mn-lt"/>
            </a:rPr>
            <a:t>git push</a:t>
          </a:r>
          <a:endParaRPr lang="en-US" sz="2400" kern="1200" dirty="0"/>
        </a:p>
      </dsp:txBody>
      <dsp:txXfrm>
        <a:off x="571465" y="1237528"/>
        <a:ext cx="3970716" cy="494775"/>
      </dsp:txXfrm>
    </dsp:sp>
    <dsp:sp modelId="{F78A8025-AE3A-45D8-A47C-E64AD27232F8}">
      <dsp:nvSpPr>
        <dsp:cNvPr id="0" name=""/>
        <dsp:cNvSpPr/>
      </dsp:nvSpPr>
      <dsp:spPr>
        <a:xfrm>
          <a:off x="0" y="1835830"/>
          <a:ext cx="4542182" cy="49477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B6224-1847-4A74-A68F-AF8CBCD30E6C}">
      <dsp:nvSpPr>
        <dsp:cNvPr id="0" name=""/>
        <dsp:cNvSpPr/>
      </dsp:nvSpPr>
      <dsp:spPr>
        <a:xfrm>
          <a:off x="149669" y="1967322"/>
          <a:ext cx="272126" cy="2721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FCA80C-C5EC-4FE9-9004-8B795ECFCE34}">
      <dsp:nvSpPr>
        <dsp:cNvPr id="0" name=""/>
        <dsp:cNvSpPr/>
      </dsp:nvSpPr>
      <dsp:spPr>
        <a:xfrm>
          <a:off x="571465" y="1855997"/>
          <a:ext cx="3970716" cy="49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64" tIns="52364" rIns="52364" bIns="52364" numCol="1" spcCol="1270" anchor="ctr" anchorCtr="0">
          <a:noAutofit/>
        </a:bodyPr>
        <a:lstStyle/>
        <a:p>
          <a:pPr marL="0" lvl="0" indent="0" algn="ctr" defTabSz="1066800">
            <a:lnSpc>
              <a:spcPct val="100000"/>
            </a:lnSpc>
            <a:spcBef>
              <a:spcPct val="0"/>
            </a:spcBef>
            <a:spcAft>
              <a:spcPct val="35000"/>
            </a:spcAft>
            <a:buNone/>
          </a:pPr>
          <a:r>
            <a:rPr lang="tr-TR" sz="2400" kern="1200" dirty="0">
              <a:ea typeface="+mn-lt"/>
              <a:cs typeface="+mn-lt"/>
            </a:rPr>
            <a:t>git clone &lt;url&gt;</a:t>
          </a:r>
          <a:endParaRPr lang="en-US" sz="2400" kern="1200" dirty="0"/>
        </a:p>
      </dsp:txBody>
      <dsp:txXfrm>
        <a:off x="571465" y="1855997"/>
        <a:ext cx="3970716" cy="494775"/>
      </dsp:txXfrm>
    </dsp:sp>
    <dsp:sp modelId="{314A7C21-99C0-4E1C-A923-689430B8373F}">
      <dsp:nvSpPr>
        <dsp:cNvPr id="0" name=""/>
        <dsp:cNvSpPr/>
      </dsp:nvSpPr>
      <dsp:spPr>
        <a:xfrm>
          <a:off x="0" y="2474467"/>
          <a:ext cx="4542182" cy="49477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0DDC3-9922-4327-A370-05BFA101D106}">
      <dsp:nvSpPr>
        <dsp:cNvPr id="0" name=""/>
        <dsp:cNvSpPr/>
      </dsp:nvSpPr>
      <dsp:spPr>
        <a:xfrm>
          <a:off x="149669" y="2585791"/>
          <a:ext cx="272126" cy="2721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30E74C-7BA7-4CD0-8F65-88073B4EBF9F}">
      <dsp:nvSpPr>
        <dsp:cNvPr id="0" name=""/>
        <dsp:cNvSpPr/>
      </dsp:nvSpPr>
      <dsp:spPr>
        <a:xfrm>
          <a:off x="571465" y="2474467"/>
          <a:ext cx="3970716" cy="49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64" tIns="52364" rIns="52364" bIns="52364" numCol="1" spcCol="1270" anchor="ctr" anchorCtr="0">
          <a:noAutofit/>
        </a:bodyPr>
        <a:lstStyle/>
        <a:p>
          <a:pPr marL="0" lvl="0" indent="0" algn="ctr" defTabSz="1066800">
            <a:lnSpc>
              <a:spcPct val="100000"/>
            </a:lnSpc>
            <a:spcBef>
              <a:spcPct val="0"/>
            </a:spcBef>
            <a:spcAft>
              <a:spcPct val="35000"/>
            </a:spcAft>
            <a:buNone/>
          </a:pPr>
          <a:r>
            <a:rPr lang="tr-TR" sz="2400" kern="1200" dirty="0">
              <a:ea typeface="+mn-lt"/>
              <a:cs typeface="+mn-lt"/>
            </a:rPr>
            <a:t>git fetch</a:t>
          </a:r>
          <a:endParaRPr lang="en-US" sz="2400" kern="1200" dirty="0"/>
        </a:p>
      </dsp:txBody>
      <dsp:txXfrm>
        <a:off x="571465" y="2474467"/>
        <a:ext cx="3970716" cy="494775"/>
      </dsp:txXfrm>
    </dsp:sp>
    <dsp:sp modelId="{BED61A0D-FA28-497B-BC53-C0D7B5EB8EC7}">
      <dsp:nvSpPr>
        <dsp:cNvPr id="0" name=""/>
        <dsp:cNvSpPr/>
      </dsp:nvSpPr>
      <dsp:spPr>
        <a:xfrm>
          <a:off x="0" y="3092937"/>
          <a:ext cx="4542182" cy="4947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1A2B5-B19E-49AB-B411-C9287ABDACA6}">
      <dsp:nvSpPr>
        <dsp:cNvPr id="0" name=""/>
        <dsp:cNvSpPr/>
      </dsp:nvSpPr>
      <dsp:spPr>
        <a:xfrm>
          <a:off x="149669" y="3204261"/>
          <a:ext cx="272126" cy="2721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26B3FB-DB6F-4122-9117-592E6A218BAB}">
      <dsp:nvSpPr>
        <dsp:cNvPr id="0" name=""/>
        <dsp:cNvSpPr/>
      </dsp:nvSpPr>
      <dsp:spPr>
        <a:xfrm>
          <a:off x="571465" y="3092937"/>
          <a:ext cx="3970716" cy="49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64" tIns="52364" rIns="52364" bIns="52364" numCol="1" spcCol="1270" anchor="ctr" anchorCtr="0">
          <a:noAutofit/>
        </a:bodyPr>
        <a:lstStyle/>
        <a:p>
          <a:pPr marL="0" lvl="0" indent="0" algn="ctr" defTabSz="1066800">
            <a:lnSpc>
              <a:spcPct val="100000"/>
            </a:lnSpc>
            <a:spcBef>
              <a:spcPct val="0"/>
            </a:spcBef>
            <a:spcAft>
              <a:spcPct val="35000"/>
            </a:spcAft>
            <a:buNone/>
          </a:pPr>
          <a:r>
            <a:rPr lang="tr-TR" sz="2400" kern="1200" dirty="0">
              <a:cs typeface="Calibri" panose="020F0502020204030204"/>
            </a:rPr>
            <a:t>git stash</a:t>
          </a:r>
          <a:endParaRPr lang="en-US" sz="2400" kern="1200" dirty="0"/>
        </a:p>
      </dsp:txBody>
      <dsp:txXfrm>
        <a:off x="571465" y="3092937"/>
        <a:ext cx="3970716" cy="494775"/>
      </dsp:txXfrm>
    </dsp:sp>
    <dsp:sp modelId="{B1747443-C1B5-47B8-938A-EC7377DBA458}">
      <dsp:nvSpPr>
        <dsp:cNvPr id="0" name=""/>
        <dsp:cNvSpPr/>
      </dsp:nvSpPr>
      <dsp:spPr>
        <a:xfrm>
          <a:off x="0" y="3711406"/>
          <a:ext cx="4542182" cy="4947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810AA-3B06-48B4-870F-21E1B3E009D4}">
      <dsp:nvSpPr>
        <dsp:cNvPr id="0" name=""/>
        <dsp:cNvSpPr/>
      </dsp:nvSpPr>
      <dsp:spPr>
        <a:xfrm>
          <a:off x="149669" y="3822731"/>
          <a:ext cx="272126" cy="2721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71F97-3F0C-447D-9E77-A3C5F4C02597}">
      <dsp:nvSpPr>
        <dsp:cNvPr id="0" name=""/>
        <dsp:cNvSpPr/>
      </dsp:nvSpPr>
      <dsp:spPr>
        <a:xfrm>
          <a:off x="571465" y="3711406"/>
          <a:ext cx="3970716" cy="49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64" tIns="52364" rIns="52364" bIns="52364" numCol="1" spcCol="1270" anchor="ctr" anchorCtr="0">
          <a:noAutofit/>
        </a:bodyPr>
        <a:lstStyle/>
        <a:p>
          <a:pPr marL="0" lvl="0" indent="0" algn="ctr" defTabSz="1066800">
            <a:lnSpc>
              <a:spcPct val="100000"/>
            </a:lnSpc>
            <a:spcBef>
              <a:spcPct val="0"/>
            </a:spcBef>
            <a:spcAft>
              <a:spcPct val="35000"/>
            </a:spcAft>
            <a:buNone/>
          </a:pPr>
          <a:r>
            <a:rPr lang="tr-TR" sz="2400" kern="1200" dirty="0">
              <a:cs typeface="Calibri" panose="020F0502020204030204"/>
            </a:rPr>
            <a:t>git revert</a:t>
          </a:r>
          <a:endParaRPr lang="en-US" sz="2400" kern="1200" dirty="0"/>
        </a:p>
      </dsp:txBody>
      <dsp:txXfrm>
        <a:off x="571465" y="3711406"/>
        <a:ext cx="3970716" cy="494775"/>
      </dsp:txXfrm>
    </dsp:sp>
    <dsp:sp modelId="{D3011683-88F2-40AC-A1E7-7C260A28A25A}">
      <dsp:nvSpPr>
        <dsp:cNvPr id="0" name=""/>
        <dsp:cNvSpPr/>
      </dsp:nvSpPr>
      <dsp:spPr>
        <a:xfrm>
          <a:off x="0" y="4330465"/>
          <a:ext cx="4542182" cy="49477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7EF2F-9F80-4C49-8C38-14F1F730FE95}">
      <dsp:nvSpPr>
        <dsp:cNvPr id="0" name=""/>
        <dsp:cNvSpPr/>
      </dsp:nvSpPr>
      <dsp:spPr>
        <a:xfrm>
          <a:off x="149669" y="4441200"/>
          <a:ext cx="272126" cy="2721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111B5-8416-4463-8735-7EDA15AAC5B0}">
      <dsp:nvSpPr>
        <dsp:cNvPr id="0" name=""/>
        <dsp:cNvSpPr/>
      </dsp:nvSpPr>
      <dsp:spPr>
        <a:xfrm>
          <a:off x="571465" y="4329876"/>
          <a:ext cx="3970716" cy="494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64" tIns="52364" rIns="52364" bIns="52364" numCol="1" spcCol="1270" anchor="ctr" anchorCtr="0">
          <a:noAutofit/>
        </a:bodyPr>
        <a:lstStyle/>
        <a:p>
          <a:pPr marL="0" lvl="0" indent="0" algn="ctr" defTabSz="1066800">
            <a:lnSpc>
              <a:spcPct val="100000"/>
            </a:lnSpc>
            <a:spcBef>
              <a:spcPct val="0"/>
            </a:spcBef>
            <a:spcAft>
              <a:spcPct val="35000"/>
            </a:spcAft>
            <a:buNone/>
          </a:pPr>
          <a:endParaRPr lang="en-US" sz="2400" kern="1200" dirty="0"/>
        </a:p>
      </dsp:txBody>
      <dsp:txXfrm>
        <a:off x="571465" y="4329876"/>
        <a:ext cx="3970716" cy="4947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7AA05-1DB9-46D9-986F-EB9D39E5CA2A}">
      <dsp:nvSpPr>
        <dsp:cNvPr id="0" name=""/>
        <dsp:cNvSpPr/>
      </dsp:nvSpPr>
      <dsp:spPr>
        <a:xfrm>
          <a:off x="0" y="1290087"/>
          <a:ext cx="6513603" cy="15590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tr-TR" sz="6500" kern="1200" dirty="0"/>
            <a:t>git cherry-pick </a:t>
          </a:r>
          <a:endParaRPr lang="en-US" sz="6500" kern="1200" dirty="0"/>
        </a:p>
      </dsp:txBody>
      <dsp:txXfrm>
        <a:off x="76105" y="1366192"/>
        <a:ext cx="6361393" cy="1406815"/>
      </dsp:txXfrm>
    </dsp:sp>
    <dsp:sp modelId="{78CD8C08-DF1C-428D-BD34-1B661BD368AE}">
      <dsp:nvSpPr>
        <dsp:cNvPr id="0" name=""/>
        <dsp:cNvSpPr/>
      </dsp:nvSpPr>
      <dsp:spPr>
        <a:xfrm>
          <a:off x="0" y="3036313"/>
          <a:ext cx="6513603" cy="15590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tr-TR" sz="6500" kern="1200"/>
            <a:t>gitk</a:t>
          </a:r>
          <a:endParaRPr lang="en-US" sz="6500" kern="1200"/>
        </a:p>
      </dsp:txBody>
      <dsp:txXfrm>
        <a:off x="76105" y="3112418"/>
        <a:ext cx="6361393" cy="14068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B3A0E-0C58-486F-B59E-5501B9C99B2D}" type="datetimeFigureOut">
              <a:rPr lang="tr-TR"/>
              <a:t>4.02.2020</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FF0A7-6333-4291-BA20-855DCCD96A6C}" type="slidenum">
              <a:rPr lang="tr-TR"/>
              <a:t>‹#›</a:t>
            </a:fld>
            <a:endParaRPr lang="tr-TR"/>
          </a:p>
        </p:txBody>
      </p:sp>
    </p:spTree>
    <p:extLst>
      <p:ext uri="{BB962C8B-B14F-4D97-AF65-F5344CB8AC3E}">
        <p14:creationId xmlns:p14="http://schemas.microsoft.com/office/powerpoint/2010/main" val="392091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cs typeface="Calibri"/>
              </a:rPr>
              <a:t>GIT 'in </a:t>
            </a:r>
            <a:r>
              <a:rPr lang="en-US" dirty="0" err="1">
                <a:cs typeface="Calibri"/>
              </a:rPr>
              <a:t>çalışma</a:t>
            </a:r>
            <a:r>
              <a:rPr lang="en-US" dirty="0">
                <a:cs typeface="Calibri"/>
              </a:rPr>
              <a:t> </a:t>
            </a:r>
            <a:r>
              <a:rPr lang="en-US" dirty="0" err="1">
                <a:cs typeface="Calibri"/>
              </a:rPr>
              <a:t>mantığı</a:t>
            </a:r>
          </a:p>
          <a:p>
            <a:endParaRPr lang="en-US" dirty="0">
              <a:cs typeface="Calibri"/>
            </a:endParaRPr>
          </a:p>
          <a:p>
            <a:r>
              <a:rPr lang="en-US" dirty="0">
                <a:cs typeface="Calibri"/>
              </a:rPr>
              <a:t>Git 4 </a:t>
            </a:r>
            <a:r>
              <a:rPr lang="en-US" dirty="0" err="1">
                <a:cs typeface="Calibri"/>
              </a:rPr>
              <a:t>katmandan</a:t>
            </a:r>
            <a:r>
              <a:rPr lang="en-US" dirty="0">
                <a:cs typeface="Calibri"/>
              </a:rPr>
              <a:t> </a:t>
            </a:r>
            <a:r>
              <a:rPr lang="en-US" dirty="0" err="1">
                <a:cs typeface="Calibri"/>
              </a:rPr>
              <a:t>oluşur</a:t>
            </a:r>
            <a:r>
              <a:rPr lang="en-US" dirty="0">
                <a:cs typeface="Calibri"/>
              </a:rPr>
              <a:t>;</a:t>
            </a:r>
          </a:p>
          <a:p>
            <a:pPr marL="228600" indent="-228600">
              <a:buAutoNum type="arabicPeriod"/>
            </a:pPr>
            <a:r>
              <a:rPr lang="en-US" dirty="0">
                <a:cs typeface="Calibri"/>
              </a:rPr>
              <a:t>Working Directory , </a:t>
            </a:r>
            <a:r>
              <a:rPr lang="en-US" dirty="0" err="1">
                <a:cs typeface="Calibri"/>
              </a:rPr>
              <a:t>yani</a:t>
            </a:r>
            <a:r>
              <a:rPr lang="en-US" dirty="0">
                <a:cs typeface="Calibri"/>
              </a:rPr>
              <a:t> </a:t>
            </a:r>
            <a:r>
              <a:rPr lang="en-US" dirty="0" err="1">
                <a:cs typeface="Calibri"/>
              </a:rPr>
              <a:t>çalışmakta</a:t>
            </a:r>
            <a:r>
              <a:rPr lang="en-US" dirty="0">
                <a:cs typeface="Calibri"/>
              </a:rPr>
              <a:t> </a:t>
            </a:r>
            <a:r>
              <a:rPr lang="en-US" dirty="0" err="1">
                <a:cs typeface="Calibri"/>
              </a:rPr>
              <a:t>olduğumuz</a:t>
            </a:r>
            <a:r>
              <a:rPr lang="en-US" dirty="0">
                <a:cs typeface="Calibri"/>
              </a:rPr>
              <a:t> </a:t>
            </a:r>
            <a:r>
              <a:rPr lang="en-US" dirty="0" err="1">
                <a:cs typeface="Calibri"/>
              </a:rPr>
              <a:t>klasör</a:t>
            </a:r>
          </a:p>
          <a:p>
            <a:pPr marL="228600" indent="-228600">
              <a:buAutoNum type="arabicPeriod"/>
            </a:pPr>
            <a:r>
              <a:rPr lang="en-US" dirty="0">
                <a:cs typeface="Calibri"/>
              </a:rPr>
              <a:t>Staging , </a:t>
            </a:r>
            <a:r>
              <a:rPr lang="en-US" dirty="0" err="1">
                <a:cs typeface="Calibri"/>
              </a:rPr>
              <a:t>Projelerimizde</a:t>
            </a:r>
            <a:r>
              <a:rPr lang="en-US" dirty="0">
                <a:cs typeface="Calibri"/>
              </a:rPr>
              <a:t> </a:t>
            </a:r>
            <a:r>
              <a:rPr lang="en-US" dirty="0" err="1">
                <a:cs typeface="Calibri"/>
              </a:rPr>
              <a:t>bazı</a:t>
            </a:r>
            <a:r>
              <a:rPr lang="en-US" dirty="0">
                <a:cs typeface="Calibri"/>
              </a:rPr>
              <a:t> </a:t>
            </a:r>
            <a:r>
              <a:rPr lang="en-US" dirty="0" err="1">
                <a:cs typeface="Calibri"/>
              </a:rPr>
              <a:t>değişiklikler</a:t>
            </a:r>
            <a:r>
              <a:rPr lang="en-US" dirty="0">
                <a:cs typeface="Calibri"/>
              </a:rPr>
              <a:t> </a:t>
            </a:r>
            <a:r>
              <a:rPr lang="en-US" dirty="0" err="1">
                <a:cs typeface="Calibri"/>
              </a:rPr>
              <a:t>yaptık</a:t>
            </a:r>
            <a:r>
              <a:rPr lang="en-US" dirty="0">
                <a:cs typeface="Calibri"/>
              </a:rPr>
              <a:t> </a:t>
            </a:r>
            <a:r>
              <a:rPr lang="en-US" dirty="0" err="1">
                <a:cs typeface="Calibri"/>
              </a:rPr>
              <a:t>fakat</a:t>
            </a:r>
            <a:r>
              <a:rPr lang="en-US" dirty="0">
                <a:cs typeface="Calibri"/>
              </a:rPr>
              <a:t> </a:t>
            </a:r>
            <a:r>
              <a:rPr lang="en-US" dirty="0" err="1">
                <a:cs typeface="Calibri"/>
              </a:rPr>
              <a:t>bu</a:t>
            </a:r>
            <a:r>
              <a:rPr lang="en-US" dirty="0">
                <a:cs typeface="Calibri"/>
              </a:rPr>
              <a:t> </a:t>
            </a:r>
            <a:r>
              <a:rPr lang="en-US" dirty="0" err="1">
                <a:cs typeface="Calibri"/>
              </a:rPr>
              <a:t>değişiklikleri</a:t>
            </a:r>
            <a:r>
              <a:rPr lang="en-US" dirty="0">
                <a:cs typeface="Calibri"/>
              </a:rPr>
              <a:t> </a:t>
            </a:r>
            <a:r>
              <a:rPr lang="en-US" dirty="0" err="1">
                <a:cs typeface="Calibri"/>
              </a:rPr>
              <a:t>henüz</a:t>
            </a:r>
            <a:r>
              <a:rPr lang="en-US" dirty="0">
                <a:cs typeface="Calibri"/>
              </a:rPr>
              <a:t> </a:t>
            </a:r>
            <a:r>
              <a:rPr lang="en-US" dirty="0" err="1">
                <a:cs typeface="Calibri"/>
              </a:rPr>
              <a:t>kaydetmedik</a:t>
            </a:r>
            <a:r>
              <a:rPr lang="en-US" dirty="0">
                <a:cs typeface="Calibri"/>
              </a:rPr>
              <a:t>.</a:t>
            </a:r>
          </a:p>
          <a:p>
            <a:pPr marL="228600" indent="-228600">
              <a:buAutoNum type="arabicPeriod"/>
            </a:pPr>
            <a:r>
              <a:rPr lang="en-US" dirty="0" err="1">
                <a:cs typeface="Calibri"/>
              </a:rPr>
              <a:t>Değişiklikleri</a:t>
            </a:r>
            <a:r>
              <a:rPr lang="en-US" dirty="0">
                <a:cs typeface="Calibri"/>
              </a:rPr>
              <a:t> </a:t>
            </a:r>
            <a:r>
              <a:rPr lang="en-US" dirty="0" err="1">
                <a:cs typeface="Calibri"/>
              </a:rPr>
              <a:t>kaydettik</a:t>
            </a:r>
            <a:r>
              <a:rPr lang="en-US" dirty="0">
                <a:cs typeface="Calibri"/>
              </a:rPr>
              <a:t> (commit </a:t>
            </a:r>
            <a:r>
              <a:rPr lang="en-US" dirty="0" err="1">
                <a:cs typeface="Calibri"/>
              </a:rPr>
              <a:t>ettik</a:t>
            </a:r>
            <a:r>
              <a:rPr lang="en-US" dirty="0">
                <a:cs typeface="Calibri"/>
              </a:rPr>
              <a:t>) Bu </a:t>
            </a:r>
            <a:r>
              <a:rPr lang="en-US" dirty="0" err="1">
                <a:cs typeface="Calibri"/>
              </a:rPr>
              <a:t>Katman</a:t>
            </a:r>
            <a:r>
              <a:rPr lang="en-US" dirty="0">
                <a:cs typeface="Calibri"/>
              </a:rPr>
              <a:t> </a:t>
            </a:r>
            <a:r>
              <a:rPr lang="en-US" dirty="0" err="1">
                <a:cs typeface="Calibri"/>
              </a:rPr>
              <a:t>değişiklikleri</a:t>
            </a:r>
            <a:r>
              <a:rPr lang="en-US" dirty="0">
                <a:cs typeface="Calibri"/>
              </a:rPr>
              <a:t> local repository </a:t>
            </a:r>
            <a:r>
              <a:rPr lang="en-US" dirty="0" err="1">
                <a:cs typeface="Calibri"/>
              </a:rPr>
              <a:t>içine</a:t>
            </a:r>
            <a:r>
              <a:rPr lang="en-US" dirty="0">
                <a:cs typeface="Calibri"/>
              </a:rPr>
              <a:t> </a:t>
            </a:r>
            <a:r>
              <a:rPr lang="en-US" dirty="0" err="1">
                <a:cs typeface="Calibri"/>
              </a:rPr>
              <a:t>yazıldığı</a:t>
            </a:r>
            <a:r>
              <a:rPr lang="en-US" dirty="0">
                <a:cs typeface="Calibri"/>
              </a:rPr>
              <a:t> </a:t>
            </a:r>
            <a:r>
              <a:rPr lang="en-US" dirty="0" err="1">
                <a:cs typeface="Calibri"/>
              </a:rPr>
              <a:t>katman</a:t>
            </a:r>
          </a:p>
          <a:p>
            <a:pPr marL="228600" indent="-228600">
              <a:buAutoNum type="arabicPeriod"/>
            </a:pPr>
            <a:r>
              <a:rPr lang="en-US" dirty="0" err="1">
                <a:cs typeface="Calibri"/>
              </a:rPr>
              <a:t>Değişikliklerin</a:t>
            </a:r>
            <a:r>
              <a:rPr lang="en-US" dirty="0">
                <a:cs typeface="Calibri"/>
              </a:rPr>
              <a:t> </a:t>
            </a:r>
            <a:r>
              <a:rPr lang="en-US" dirty="0" err="1">
                <a:cs typeface="Calibri"/>
              </a:rPr>
              <a:t>uç</a:t>
            </a:r>
            <a:r>
              <a:rPr lang="en-US" dirty="0">
                <a:cs typeface="Calibri"/>
              </a:rPr>
              <a:t> </a:t>
            </a:r>
            <a:r>
              <a:rPr lang="en-US" dirty="0" err="1">
                <a:cs typeface="Calibri"/>
              </a:rPr>
              <a:t>birime</a:t>
            </a:r>
            <a:r>
              <a:rPr lang="en-US" dirty="0">
                <a:cs typeface="Calibri"/>
              </a:rPr>
              <a:t> </a:t>
            </a:r>
            <a:r>
              <a:rPr lang="en-US" dirty="0" err="1">
                <a:cs typeface="Calibri"/>
              </a:rPr>
              <a:t>yani</a:t>
            </a:r>
            <a:r>
              <a:rPr lang="en-US" dirty="0">
                <a:cs typeface="Calibri"/>
              </a:rPr>
              <a:t> remote </a:t>
            </a:r>
            <a:r>
              <a:rPr lang="en-US" dirty="0" err="1">
                <a:cs typeface="Calibri"/>
              </a:rPr>
              <a:t>repository'e</a:t>
            </a:r>
            <a:r>
              <a:rPr lang="en-US" dirty="0">
                <a:cs typeface="Calibri"/>
              </a:rPr>
              <a:t> </a:t>
            </a:r>
            <a:r>
              <a:rPr lang="en-US" dirty="0" err="1">
                <a:cs typeface="Calibri"/>
              </a:rPr>
              <a:t>iletildiği</a:t>
            </a:r>
            <a:r>
              <a:rPr lang="en-US" dirty="0">
                <a:cs typeface="Calibri"/>
              </a:rPr>
              <a:t> </a:t>
            </a:r>
            <a:r>
              <a:rPr lang="en-US" dirty="0" err="1">
                <a:cs typeface="Calibri"/>
              </a:rPr>
              <a:t>alan</a:t>
            </a:r>
          </a:p>
          <a:p>
            <a:endParaRPr lang="en-US" dirty="0">
              <a:cs typeface="Calibri"/>
            </a:endParaRPr>
          </a:p>
        </p:txBody>
      </p:sp>
      <p:sp>
        <p:nvSpPr>
          <p:cNvPr id="4" name="Slayt Numarası Yer Tutucusu 3"/>
          <p:cNvSpPr>
            <a:spLocks noGrp="1"/>
          </p:cNvSpPr>
          <p:nvPr>
            <p:ph type="sldNum" sz="quarter" idx="5"/>
          </p:nvPr>
        </p:nvSpPr>
        <p:spPr/>
        <p:txBody>
          <a:bodyPr/>
          <a:lstStyle/>
          <a:p>
            <a:fld id="{B55FF0A7-6333-4291-BA20-855DCCD96A6C}" type="slidenum">
              <a:rPr lang="tr-TR"/>
              <a:t>11</a:t>
            </a:fld>
            <a:endParaRPr lang="tr-TR"/>
          </a:p>
        </p:txBody>
      </p:sp>
    </p:spTree>
    <p:extLst>
      <p:ext uri="{BB962C8B-B14F-4D97-AF65-F5344CB8AC3E}">
        <p14:creationId xmlns:p14="http://schemas.microsoft.com/office/powerpoint/2010/main" val="34610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cs typeface="Calibri"/>
              </a:rPr>
              <a:t>Git </a:t>
            </a:r>
            <a:r>
              <a:rPr lang="en-US" dirty="0" err="1">
                <a:cs typeface="Calibri"/>
              </a:rPr>
              <a:t>teknolojisinde</a:t>
            </a:r>
            <a:r>
              <a:rPr lang="en-US" dirty="0">
                <a:cs typeface="Calibri"/>
              </a:rPr>
              <a:t> branch </a:t>
            </a:r>
            <a:r>
              <a:rPr lang="en-US" dirty="0" err="1">
                <a:cs typeface="Calibri"/>
              </a:rPr>
              <a:t>mantığı</a:t>
            </a:r>
            <a:r>
              <a:rPr lang="en-US" dirty="0">
                <a:cs typeface="Calibri"/>
              </a:rPr>
              <a:t> </a:t>
            </a:r>
            <a:r>
              <a:rPr lang="en-US" dirty="0" err="1">
                <a:cs typeface="Calibri"/>
              </a:rPr>
              <a:t>vardır</a:t>
            </a:r>
            <a:r>
              <a:rPr lang="en-US" dirty="0">
                <a:cs typeface="Calibri"/>
              </a:rPr>
              <a:t>. Branch </a:t>
            </a:r>
            <a:r>
              <a:rPr lang="en-US" dirty="0" err="1">
                <a:cs typeface="Calibri"/>
              </a:rPr>
              <a:t>değişikliklerin</a:t>
            </a:r>
            <a:r>
              <a:rPr lang="en-US" dirty="0">
                <a:cs typeface="Calibri"/>
              </a:rPr>
              <a:t> </a:t>
            </a:r>
            <a:r>
              <a:rPr lang="en-US" dirty="0" err="1">
                <a:cs typeface="Calibri"/>
              </a:rPr>
              <a:t>farklı</a:t>
            </a:r>
            <a:r>
              <a:rPr lang="en-US" dirty="0">
                <a:cs typeface="Calibri"/>
              </a:rPr>
              <a:t> </a:t>
            </a:r>
            <a:r>
              <a:rPr lang="en-US" dirty="0" err="1">
                <a:cs typeface="Calibri"/>
              </a:rPr>
              <a:t>gelişim</a:t>
            </a:r>
            <a:r>
              <a:rPr lang="en-US" dirty="0">
                <a:cs typeface="Calibri"/>
              </a:rPr>
              <a:t> </a:t>
            </a:r>
            <a:r>
              <a:rPr lang="en-US" dirty="0" err="1">
                <a:cs typeface="Calibri"/>
              </a:rPr>
              <a:t>aşamalarındaki</a:t>
            </a:r>
            <a:r>
              <a:rPr lang="en-US" dirty="0">
                <a:cs typeface="Calibri"/>
              </a:rPr>
              <a:t> </a:t>
            </a:r>
            <a:r>
              <a:rPr lang="en-US" dirty="0" err="1">
                <a:cs typeface="Calibri"/>
              </a:rPr>
              <a:t>kollara</a:t>
            </a:r>
            <a:r>
              <a:rPr lang="en-US" dirty="0">
                <a:cs typeface="Calibri"/>
              </a:rPr>
              <a:t> </a:t>
            </a:r>
            <a:r>
              <a:rPr lang="en-US" dirty="0" err="1">
                <a:cs typeface="Calibri"/>
              </a:rPr>
              <a:t>denir</a:t>
            </a:r>
            <a:r>
              <a:rPr lang="en-US" dirty="0">
                <a:cs typeface="Calibri"/>
              </a:rPr>
              <a:t>.</a:t>
            </a:r>
          </a:p>
        </p:txBody>
      </p:sp>
      <p:sp>
        <p:nvSpPr>
          <p:cNvPr id="4" name="Slayt Numarası Yer Tutucusu 3"/>
          <p:cNvSpPr>
            <a:spLocks noGrp="1"/>
          </p:cNvSpPr>
          <p:nvPr>
            <p:ph type="sldNum" sz="quarter" idx="5"/>
          </p:nvPr>
        </p:nvSpPr>
        <p:spPr/>
        <p:txBody>
          <a:bodyPr/>
          <a:lstStyle/>
          <a:p>
            <a:fld id="{B55FF0A7-6333-4291-BA20-855DCCD96A6C}" type="slidenum">
              <a:rPr lang="tr-TR"/>
              <a:t>12</a:t>
            </a:fld>
            <a:endParaRPr lang="tr-TR"/>
          </a:p>
        </p:txBody>
      </p:sp>
    </p:spTree>
    <p:extLst>
      <p:ext uri="{BB962C8B-B14F-4D97-AF65-F5344CB8AC3E}">
        <p14:creationId xmlns:p14="http://schemas.microsoft.com/office/powerpoint/2010/main" val="15841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lnSpc>
                <a:spcPct val="90000"/>
              </a:lnSpc>
              <a:spcBef>
                <a:spcPts val="1000"/>
              </a:spcBef>
              <a:buFont typeface="Arial"/>
              <a:buChar char="•"/>
            </a:pPr>
            <a:r>
              <a:rPr lang="tr-TR" b="1" dirty="0"/>
              <a:t>git </a:t>
            </a:r>
            <a:r>
              <a:rPr lang="tr-TR" b="1" dirty="0" err="1"/>
              <a:t>init</a:t>
            </a:r>
            <a:r>
              <a:rPr lang="tr-TR" b="1" dirty="0"/>
              <a:t> :  </a:t>
            </a:r>
            <a:r>
              <a:rPr lang="tr-TR" dirty="0"/>
              <a:t>Bu komut bulunduğumuz dizine .git adında bir dizin oluşturur ve Git </a:t>
            </a:r>
            <a:r>
              <a:rPr lang="tr-TR" dirty="0" err="1"/>
              <a:t>repository'si</a:t>
            </a:r>
            <a:r>
              <a:rPr lang="tr-TR" dirty="0"/>
              <a:t> haline getirir. Daha sonra bu </a:t>
            </a:r>
            <a:r>
              <a:rPr lang="tr-TR" dirty="0" err="1"/>
              <a:t>repository'yi</a:t>
            </a:r>
            <a:r>
              <a:rPr lang="tr-TR" dirty="0"/>
              <a:t> uzaktaki bir sunucuya gönderebilirsiniz.</a:t>
            </a:r>
            <a:endParaRPr lang="tr-TR" b="1" dirty="0" err="1">
              <a:cs typeface="Calibri"/>
            </a:endParaRPr>
          </a:p>
          <a:p>
            <a:pPr marL="171450" indent="-171450">
              <a:lnSpc>
                <a:spcPct val="90000"/>
              </a:lnSpc>
              <a:spcBef>
                <a:spcPts val="1000"/>
              </a:spcBef>
              <a:buFont typeface="Arial"/>
              <a:buChar char="•"/>
            </a:pPr>
            <a:r>
              <a:rPr lang="tr-TR" b="1" dirty="0"/>
              <a:t>git </a:t>
            </a:r>
            <a:r>
              <a:rPr lang="tr-TR" b="1" dirty="0" err="1"/>
              <a:t>config</a:t>
            </a:r>
            <a:r>
              <a:rPr lang="tr-TR" b="1" dirty="0"/>
              <a:t> : </a:t>
            </a:r>
            <a:r>
              <a:rPr lang="tr-TR" dirty="0"/>
              <a:t>Kullanıcı adı, mail vb. Yapılandırma ayarlarının yapıldığı komuttur.</a:t>
            </a:r>
            <a:endParaRPr lang="tr-TR" b="1" dirty="0" err="1">
              <a:cs typeface="Calibri"/>
            </a:endParaRPr>
          </a:p>
          <a:p>
            <a:pPr marL="171450" indent="-171450">
              <a:lnSpc>
                <a:spcPct val="90000"/>
              </a:lnSpc>
              <a:spcBef>
                <a:spcPts val="1000"/>
              </a:spcBef>
              <a:buFont typeface="Arial"/>
              <a:buChar char="•"/>
            </a:pPr>
            <a:r>
              <a:rPr lang="tr-TR" b="1" dirty="0"/>
              <a:t>git </a:t>
            </a:r>
            <a:r>
              <a:rPr lang="tr-TR" b="1" dirty="0" err="1"/>
              <a:t>status</a:t>
            </a:r>
            <a:r>
              <a:rPr lang="tr-TR" b="1" dirty="0"/>
              <a:t> : </a:t>
            </a:r>
            <a:r>
              <a:rPr lang="tr-TR" dirty="0"/>
              <a:t>Yapılan değişiklikleri, yani eklenen, silinen dosyaları ve hangi </a:t>
            </a:r>
            <a:r>
              <a:rPr lang="tr-TR" dirty="0" err="1"/>
              <a:t>branchte</a:t>
            </a:r>
            <a:r>
              <a:rPr lang="tr-TR" dirty="0"/>
              <a:t> olduklarını gösterir.</a:t>
            </a:r>
            <a:endParaRPr lang="tr-TR" dirty="0">
              <a:cs typeface="Calibri"/>
            </a:endParaRPr>
          </a:p>
          <a:p>
            <a:pPr marL="171450" indent="-171450">
              <a:lnSpc>
                <a:spcPct val="90000"/>
              </a:lnSpc>
              <a:spcBef>
                <a:spcPts val="1000"/>
              </a:spcBef>
              <a:buFont typeface="Arial"/>
              <a:buChar char="•"/>
            </a:pPr>
            <a:r>
              <a:rPr lang="tr-TR" b="1" dirty="0"/>
              <a:t>git </a:t>
            </a:r>
            <a:r>
              <a:rPr lang="tr-TR" b="1" dirty="0" err="1"/>
              <a:t>add</a:t>
            </a:r>
            <a:r>
              <a:rPr lang="tr-TR" b="1" dirty="0"/>
              <a:t> &lt;</a:t>
            </a:r>
            <a:r>
              <a:rPr lang="tr-TR" b="1" dirty="0" err="1"/>
              <a:t>dosya_ismi</a:t>
            </a:r>
            <a:r>
              <a:rPr lang="tr-TR" b="1" dirty="0"/>
              <a:t>&gt; : </a:t>
            </a:r>
            <a:r>
              <a:rPr lang="tr-TR" dirty="0"/>
              <a:t>Projeye eklenmek istenen dosyaları </a:t>
            </a:r>
            <a:r>
              <a:rPr lang="tr-TR" dirty="0" err="1"/>
              <a:t>add</a:t>
            </a:r>
            <a:r>
              <a:rPr lang="tr-TR" dirty="0"/>
              <a:t> komutu ile Git içerisine ekler ve git </a:t>
            </a:r>
            <a:r>
              <a:rPr lang="tr-TR" dirty="0" err="1"/>
              <a:t>status</a:t>
            </a:r>
            <a:r>
              <a:rPr lang="tr-TR" dirty="0"/>
              <a:t> ile tekrar kontrol edebiliriz.</a:t>
            </a:r>
            <a:endParaRPr lang="en-US" b="1" dirty="0">
              <a:cs typeface="Calibri"/>
            </a:endParaRPr>
          </a:p>
          <a:p>
            <a:pPr marL="171450" indent="-171450">
              <a:lnSpc>
                <a:spcPct val="90000"/>
              </a:lnSpc>
              <a:spcBef>
                <a:spcPts val="1000"/>
              </a:spcBef>
              <a:buFont typeface="Arial"/>
              <a:buChar char="•"/>
            </a:pPr>
            <a:r>
              <a:rPr lang="tr-TR" b="1" dirty="0"/>
              <a:t>git </a:t>
            </a:r>
            <a:r>
              <a:rPr lang="tr-TR" b="1" dirty="0" err="1"/>
              <a:t>reset</a:t>
            </a:r>
            <a:r>
              <a:rPr lang="tr-TR" b="1" dirty="0"/>
              <a:t> &lt;</a:t>
            </a:r>
            <a:r>
              <a:rPr lang="tr-TR" b="1" dirty="0" err="1"/>
              <a:t>dosya_ismi</a:t>
            </a:r>
            <a:r>
              <a:rPr lang="tr-TR" b="1" dirty="0"/>
              <a:t>&gt; : </a:t>
            </a:r>
            <a:r>
              <a:rPr lang="tr-TR" dirty="0"/>
              <a:t>Dosyalarda yaptığımız değişiklikleri geri almak istediğimizde kullanırız.</a:t>
            </a:r>
            <a:endParaRPr lang="en-US" b="1" dirty="0">
              <a:cs typeface="Calibri"/>
            </a:endParaRPr>
          </a:p>
          <a:p>
            <a:pPr marL="171450" indent="-171450">
              <a:lnSpc>
                <a:spcPct val="90000"/>
              </a:lnSpc>
              <a:spcBef>
                <a:spcPts val="1000"/>
              </a:spcBef>
              <a:buFont typeface="Arial"/>
              <a:buChar char="•"/>
            </a:pPr>
            <a:r>
              <a:rPr lang="tr-TR" b="1" dirty="0"/>
              <a:t>git </a:t>
            </a:r>
            <a:r>
              <a:rPr lang="tr-TR" b="1" dirty="0" err="1"/>
              <a:t>commit</a:t>
            </a:r>
            <a:r>
              <a:rPr lang="tr-TR" b="1" dirty="0"/>
              <a:t> : </a:t>
            </a:r>
            <a:r>
              <a:rPr lang="tr-TR" dirty="0"/>
              <a:t>Bu komut yoluyla projedeki değişiklikleri </a:t>
            </a:r>
            <a:r>
              <a:rPr lang="tr-TR" dirty="0" err="1"/>
              <a:t>local</a:t>
            </a:r>
            <a:r>
              <a:rPr lang="tr-TR" dirty="0"/>
              <a:t> </a:t>
            </a:r>
            <a:r>
              <a:rPr lang="tr-TR" dirty="0" err="1"/>
              <a:t>repository'e</a:t>
            </a:r>
            <a:r>
              <a:rPr lang="tr-TR" dirty="0"/>
              <a:t> kaydederiz.</a:t>
            </a:r>
            <a:endParaRPr lang="tr-TR" b="1" dirty="0" err="1">
              <a:cs typeface="Calibri"/>
            </a:endParaRPr>
          </a:p>
          <a:p>
            <a:pPr marL="171450" indent="-171450">
              <a:lnSpc>
                <a:spcPct val="90000"/>
              </a:lnSpc>
              <a:spcBef>
                <a:spcPts val="1000"/>
              </a:spcBef>
              <a:buFont typeface="Arial"/>
              <a:buChar char="•"/>
            </a:pPr>
            <a:r>
              <a:rPr lang="tr-TR" b="1" dirty="0"/>
              <a:t>git </a:t>
            </a:r>
            <a:r>
              <a:rPr lang="tr-TR" b="1" dirty="0" err="1"/>
              <a:t>log</a:t>
            </a:r>
            <a:r>
              <a:rPr lang="tr-TR" b="1" dirty="0"/>
              <a:t> : </a:t>
            </a:r>
            <a:r>
              <a:rPr lang="tr-TR" dirty="0"/>
              <a:t>Projede hangi </a:t>
            </a:r>
            <a:r>
              <a:rPr lang="tr-TR" dirty="0" err="1"/>
              <a:t>commit'lerin</a:t>
            </a:r>
            <a:r>
              <a:rPr lang="tr-TR" dirty="0"/>
              <a:t> yapıldığını görüntülememizi sağlar.</a:t>
            </a:r>
            <a:endParaRPr lang="tr-TR" b="1" dirty="0" err="1">
              <a:cs typeface="Calibri"/>
            </a:endParaRPr>
          </a:p>
          <a:p>
            <a:pPr marL="171450" indent="-171450">
              <a:lnSpc>
                <a:spcPct val="90000"/>
              </a:lnSpc>
              <a:spcBef>
                <a:spcPts val="1000"/>
              </a:spcBef>
              <a:buFont typeface="Arial"/>
              <a:buChar char="•"/>
            </a:pPr>
            <a:r>
              <a:rPr lang="tr-TR" b="1" dirty="0"/>
              <a:t>git </a:t>
            </a:r>
            <a:r>
              <a:rPr lang="tr-TR" b="1" dirty="0" err="1"/>
              <a:t>diff</a:t>
            </a:r>
            <a:r>
              <a:rPr lang="tr-TR" b="1" dirty="0"/>
              <a:t> : </a:t>
            </a:r>
            <a:r>
              <a:rPr lang="tr-TR" dirty="0"/>
              <a:t>Bir dosyada değişiklik yaptığımızda o dosyanın güncel hali ile eski halini karşılaştırıp adım adım neler eklendi neler silindi görmemizi sağlar.</a:t>
            </a:r>
            <a:endParaRPr lang="tr-TR" dirty="0">
              <a:cs typeface="Calibri"/>
            </a:endParaRPr>
          </a:p>
          <a:p>
            <a:endParaRPr lang="en-US" dirty="0">
              <a:cs typeface="Calibri"/>
            </a:endParaRPr>
          </a:p>
        </p:txBody>
      </p:sp>
      <p:sp>
        <p:nvSpPr>
          <p:cNvPr id="4" name="Slayt Numarası Yer Tutucusu 3"/>
          <p:cNvSpPr>
            <a:spLocks noGrp="1"/>
          </p:cNvSpPr>
          <p:nvPr>
            <p:ph type="sldNum" sz="quarter" idx="5"/>
          </p:nvPr>
        </p:nvSpPr>
        <p:spPr/>
        <p:txBody>
          <a:bodyPr/>
          <a:lstStyle/>
          <a:p>
            <a:fld id="{B55FF0A7-6333-4291-BA20-855DCCD96A6C}" type="slidenum">
              <a:rPr lang="tr-TR"/>
              <a:t>14</a:t>
            </a:fld>
            <a:endParaRPr lang="tr-TR"/>
          </a:p>
        </p:txBody>
      </p:sp>
    </p:spTree>
    <p:extLst>
      <p:ext uri="{BB962C8B-B14F-4D97-AF65-F5344CB8AC3E}">
        <p14:creationId xmlns:p14="http://schemas.microsoft.com/office/powerpoint/2010/main" val="16197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71450" indent="-171450">
              <a:lnSpc>
                <a:spcPct val="90000"/>
              </a:lnSpc>
              <a:spcBef>
                <a:spcPts val="1000"/>
              </a:spcBef>
              <a:buFont typeface="Arial"/>
              <a:buChar char="•"/>
            </a:pPr>
            <a:r>
              <a:rPr lang="tr-TR" b="1" dirty="0"/>
              <a:t>git </a:t>
            </a:r>
            <a:r>
              <a:rPr lang="tr-TR" b="1" dirty="0" err="1"/>
              <a:t>init</a:t>
            </a:r>
            <a:r>
              <a:rPr lang="tr-TR" b="1" dirty="0"/>
              <a:t> :  </a:t>
            </a:r>
            <a:r>
              <a:rPr lang="tr-TR" dirty="0"/>
              <a:t>Bu komut bulunduğumuz dizine .git adında bir dizin oluşturur ve Git </a:t>
            </a:r>
            <a:r>
              <a:rPr lang="tr-TR" dirty="0" err="1"/>
              <a:t>repository'si</a:t>
            </a:r>
            <a:r>
              <a:rPr lang="tr-TR" dirty="0"/>
              <a:t> haline getirir. Daha sonra bu </a:t>
            </a:r>
            <a:r>
              <a:rPr lang="tr-TR" dirty="0" err="1"/>
              <a:t>repository'yi</a:t>
            </a:r>
            <a:r>
              <a:rPr lang="tr-TR" dirty="0"/>
              <a:t> uzaktaki bir sunucuya gönderebilirsiniz.</a:t>
            </a:r>
            <a:endParaRPr lang="tr-TR" b="1" dirty="0" err="1">
              <a:cs typeface="Calibri"/>
            </a:endParaRPr>
          </a:p>
          <a:p>
            <a:pPr marL="171450" indent="-171450">
              <a:lnSpc>
                <a:spcPct val="90000"/>
              </a:lnSpc>
              <a:spcBef>
                <a:spcPts val="1000"/>
              </a:spcBef>
              <a:buFont typeface="Arial"/>
              <a:buChar char="•"/>
            </a:pPr>
            <a:r>
              <a:rPr lang="tr-TR" b="1" dirty="0"/>
              <a:t>git </a:t>
            </a:r>
            <a:r>
              <a:rPr lang="tr-TR" b="1" dirty="0" err="1"/>
              <a:t>config</a:t>
            </a:r>
            <a:r>
              <a:rPr lang="tr-TR" b="1" dirty="0"/>
              <a:t> : </a:t>
            </a:r>
            <a:r>
              <a:rPr lang="tr-TR" dirty="0"/>
              <a:t>Kullanıcı adı, mail vb. Yapılandırma ayarlarının yapıldığı komuttur.</a:t>
            </a:r>
            <a:endParaRPr lang="tr-TR" b="1" dirty="0" err="1">
              <a:cs typeface="Calibri"/>
            </a:endParaRPr>
          </a:p>
          <a:p>
            <a:pPr marL="171450" indent="-171450">
              <a:lnSpc>
                <a:spcPct val="90000"/>
              </a:lnSpc>
              <a:spcBef>
                <a:spcPts val="1000"/>
              </a:spcBef>
              <a:buFont typeface="Arial"/>
              <a:buChar char="•"/>
            </a:pPr>
            <a:r>
              <a:rPr lang="tr-TR" b="1" dirty="0"/>
              <a:t>git </a:t>
            </a:r>
            <a:r>
              <a:rPr lang="tr-TR" b="1" dirty="0" err="1"/>
              <a:t>status</a:t>
            </a:r>
            <a:r>
              <a:rPr lang="tr-TR" b="1" dirty="0"/>
              <a:t> : </a:t>
            </a:r>
            <a:r>
              <a:rPr lang="tr-TR" dirty="0"/>
              <a:t>Yapılan değişiklikleri, yani eklenen, silinen dosyaları ve hangi </a:t>
            </a:r>
            <a:r>
              <a:rPr lang="tr-TR" dirty="0" err="1"/>
              <a:t>branchte</a:t>
            </a:r>
            <a:r>
              <a:rPr lang="tr-TR" dirty="0"/>
              <a:t> olduklarını gösterir.</a:t>
            </a:r>
            <a:endParaRPr lang="tr-TR" dirty="0">
              <a:cs typeface="Calibri"/>
            </a:endParaRPr>
          </a:p>
          <a:p>
            <a:pPr marL="171450" indent="-171450">
              <a:lnSpc>
                <a:spcPct val="90000"/>
              </a:lnSpc>
              <a:spcBef>
                <a:spcPts val="1000"/>
              </a:spcBef>
              <a:buFont typeface="Arial"/>
              <a:buChar char="•"/>
            </a:pPr>
            <a:r>
              <a:rPr lang="tr-TR" b="1" dirty="0"/>
              <a:t>git </a:t>
            </a:r>
            <a:r>
              <a:rPr lang="tr-TR" b="1" dirty="0" err="1"/>
              <a:t>add</a:t>
            </a:r>
            <a:r>
              <a:rPr lang="tr-TR" b="1" dirty="0"/>
              <a:t> &lt;</a:t>
            </a:r>
            <a:r>
              <a:rPr lang="tr-TR" b="1" dirty="0" err="1"/>
              <a:t>dosya_ismi</a:t>
            </a:r>
            <a:r>
              <a:rPr lang="tr-TR" b="1" dirty="0"/>
              <a:t>&gt; : </a:t>
            </a:r>
            <a:r>
              <a:rPr lang="tr-TR" dirty="0"/>
              <a:t>Projeye eklenmek istenen dosyaları </a:t>
            </a:r>
            <a:r>
              <a:rPr lang="tr-TR" dirty="0" err="1"/>
              <a:t>add</a:t>
            </a:r>
            <a:r>
              <a:rPr lang="tr-TR" dirty="0"/>
              <a:t> komutu ile Git içerisine ekler ve git </a:t>
            </a:r>
            <a:r>
              <a:rPr lang="tr-TR" dirty="0" err="1"/>
              <a:t>status</a:t>
            </a:r>
            <a:r>
              <a:rPr lang="tr-TR" dirty="0"/>
              <a:t> ile tekrar kontrol edebiliriz.</a:t>
            </a:r>
            <a:endParaRPr lang="en-US" b="1" dirty="0">
              <a:cs typeface="Calibri"/>
            </a:endParaRPr>
          </a:p>
          <a:p>
            <a:pPr marL="171450" indent="-171450">
              <a:lnSpc>
                <a:spcPct val="90000"/>
              </a:lnSpc>
              <a:spcBef>
                <a:spcPts val="1000"/>
              </a:spcBef>
              <a:buFont typeface="Arial"/>
              <a:buChar char="•"/>
            </a:pPr>
            <a:r>
              <a:rPr lang="tr-TR" b="1" dirty="0"/>
              <a:t>git </a:t>
            </a:r>
            <a:r>
              <a:rPr lang="tr-TR" b="1" dirty="0" err="1"/>
              <a:t>reset</a:t>
            </a:r>
            <a:r>
              <a:rPr lang="tr-TR" b="1" dirty="0"/>
              <a:t> &lt;</a:t>
            </a:r>
            <a:r>
              <a:rPr lang="tr-TR" b="1" dirty="0" err="1"/>
              <a:t>dosya_ismi</a:t>
            </a:r>
            <a:r>
              <a:rPr lang="tr-TR" b="1" dirty="0"/>
              <a:t>&gt; : </a:t>
            </a:r>
            <a:r>
              <a:rPr lang="tr-TR" dirty="0"/>
              <a:t>Dosyalarda yaptığımız değişiklikleri geri almak istediğimizde kullanırız.</a:t>
            </a:r>
            <a:endParaRPr lang="en-US" b="1" dirty="0">
              <a:cs typeface="Calibri"/>
            </a:endParaRPr>
          </a:p>
          <a:p>
            <a:pPr marL="171450" indent="-171450">
              <a:lnSpc>
                <a:spcPct val="90000"/>
              </a:lnSpc>
              <a:spcBef>
                <a:spcPts val="1000"/>
              </a:spcBef>
              <a:buFont typeface="Arial"/>
              <a:buChar char="•"/>
            </a:pPr>
            <a:r>
              <a:rPr lang="tr-TR" b="1" dirty="0"/>
              <a:t>git </a:t>
            </a:r>
            <a:r>
              <a:rPr lang="tr-TR" b="1" dirty="0" err="1"/>
              <a:t>commit</a:t>
            </a:r>
            <a:r>
              <a:rPr lang="tr-TR" b="1" dirty="0"/>
              <a:t> : </a:t>
            </a:r>
            <a:r>
              <a:rPr lang="tr-TR" dirty="0"/>
              <a:t>Bu komut yoluyla projedeki değişiklikleri </a:t>
            </a:r>
            <a:r>
              <a:rPr lang="tr-TR" dirty="0" err="1"/>
              <a:t>local</a:t>
            </a:r>
            <a:r>
              <a:rPr lang="tr-TR" dirty="0"/>
              <a:t> </a:t>
            </a:r>
            <a:r>
              <a:rPr lang="tr-TR" dirty="0" err="1"/>
              <a:t>repository'e</a:t>
            </a:r>
            <a:r>
              <a:rPr lang="tr-TR" dirty="0"/>
              <a:t> kaydederiz.</a:t>
            </a:r>
            <a:endParaRPr lang="tr-TR" b="1" dirty="0" err="1">
              <a:cs typeface="Calibri"/>
            </a:endParaRPr>
          </a:p>
          <a:p>
            <a:pPr marL="171450" indent="-171450">
              <a:lnSpc>
                <a:spcPct val="90000"/>
              </a:lnSpc>
              <a:spcBef>
                <a:spcPts val="1000"/>
              </a:spcBef>
              <a:buFont typeface="Arial"/>
              <a:buChar char="•"/>
            </a:pPr>
            <a:r>
              <a:rPr lang="tr-TR" b="1" dirty="0"/>
              <a:t>git </a:t>
            </a:r>
            <a:r>
              <a:rPr lang="tr-TR" b="1" dirty="0" err="1"/>
              <a:t>log</a:t>
            </a:r>
            <a:r>
              <a:rPr lang="tr-TR" b="1" dirty="0"/>
              <a:t> : </a:t>
            </a:r>
            <a:r>
              <a:rPr lang="tr-TR" dirty="0"/>
              <a:t>Projede hangi </a:t>
            </a:r>
            <a:r>
              <a:rPr lang="tr-TR" dirty="0" err="1"/>
              <a:t>commit'lerin</a:t>
            </a:r>
            <a:r>
              <a:rPr lang="tr-TR" dirty="0"/>
              <a:t> yapıldığını görüntülememizi sağlar.</a:t>
            </a:r>
            <a:endParaRPr lang="tr-TR" b="1" dirty="0" err="1">
              <a:cs typeface="Calibri"/>
            </a:endParaRPr>
          </a:p>
          <a:p>
            <a:pPr marL="171450" indent="-171450">
              <a:lnSpc>
                <a:spcPct val="90000"/>
              </a:lnSpc>
              <a:spcBef>
                <a:spcPts val="1000"/>
              </a:spcBef>
              <a:buFont typeface="Arial"/>
              <a:buChar char="•"/>
            </a:pPr>
            <a:r>
              <a:rPr lang="tr-TR" b="1" dirty="0"/>
              <a:t>git </a:t>
            </a:r>
            <a:r>
              <a:rPr lang="tr-TR" b="1" dirty="0" err="1"/>
              <a:t>diff</a:t>
            </a:r>
            <a:r>
              <a:rPr lang="tr-TR" b="1" dirty="0"/>
              <a:t> : </a:t>
            </a:r>
            <a:r>
              <a:rPr lang="tr-TR" dirty="0"/>
              <a:t>Bir dosyada değişiklik yaptığımızda o dosyanın güncel hali ile eski halini karşılaştırıp adım adım neler eklendi neler silindi görmemizi sağlar.</a:t>
            </a:r>
            <a:endParaRPr lang="tr-TR" dirty="0">
              <a:cs typeface="Calibri"/>
            </a:endParaRPr>
          </a:p>
          <a:p>
            <a:endParaRPr lang="en-US" dirty="0">
              <a:cs typeface="Calibri"/>
            </a:endParaRPr>
          </a:p>
        </p:txBody>
      </p:sp>
      <p:sp>
        <p:nvSpPr>
          <p:cNvPr id="4" name="Slayt Numarası Yer Tutucusu 3"/>
          <p:cNvSpPr>
            <a:spLocks noGrp="1"/>
          </p:cNvSpPr>
          <p:nvPr>
            <p:ph type="sldNum" sz="quarter" idx="5"/>
          </p:nvPr>
        </p:nvSpPr>
        <p:spPr/>
        <p:txBody>
          <a:bodyPr/>
          <a:lstStyle/>
          <a:p>
            <a:fld id="{B55FF0A7-6333-4291-BA20-855DCCD96A6C}" type="slidenum">
              <a:rPr lang="tr-TR"/>
              <a:t>15</a:t>
            </a:fld>
            <a:endParaRPr lang="tr-TR"/>
          </a:p>
        </p:txBody>
      </p:sp>
    </p:spTree>
    <p:extLst>
      <p:ext uri="{BB962C8B-B14F-4D97-AF65-F5344CB8AC3E}">
        <p14:creationId xmlns:p14="http://schemas.microsoft.com/office/powerpoint/2010/main" val="31898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dirty="0">
                <a:cs typeface="Calibri"/>
              </a:rPr>
              <a:t>Rebase :  </a:t>
            </a:r>
            <a:r>
              <a:rPr lang="en-US" dirty="0">
                <a:cs typeface="Calibri"/>
              </a:rPr>
              <a:t>Bir </a:t>
            </a:r>
            <a:r>
              <a:rPr lang="en-US" dirty="0" err="1">
                <a:cs typeface="Calibri"/>
              </a:rPr>
              <a:t>proje</a:t>
            </a:r>
            <a:r>
              <a:rPr lang="en-US" dirty="0">
                <a:cs typeface="Calibri"/>
              </a:rPr>
              <a:t> </a:t>
            </a:r>
            <a:r>
              <a:rPr lang="en-US" dirty="0" err="1">
                <a:cs typeface="Calibri"/>
              </a:rPr>
              <a:t>üzerinde</a:t>
            </a:r>
            <a:r>
              <a:rPr lang="en-US" dirty="0">
                <a:cs typeface="Calibri"/>
              </a:rPr>
              <a:t> </a:t>
            </a:r>
            <a:r>
              <a:rPr lang="en-US" dirty="0" err="1">
                <a:cs typeface="Calibri"/>
              </a:rPr>
              <a:t>uzun</a:t>
            </a:r>
            <a:r>
              <a:rPr lang="en-US" dirty="0">
                <a:cs typeface="Calibri"/>
              </a:rPr>
              <a:t> </a:t>
            </a:r>
            <a:r>
              <a:rPr lang="en-US" dirty="0" err="1">
                <a:cs typeface="Calibri"/>
              </a:rPr>
              <a:t>süre</a:t>
            </a:r>
            <a:r>
              <a:rPr lang="en-US" dirty="0">
                <a:cs typeface="Calibri"/>
              </a:rPr>
              <a:t> </a:t>
            </a:r>
            <a:r>
              <a:rPr lang="en-US" dirty="0" err="1">
                <a:cs typeface="Calibri"/>
              </a:rPr>
              <a:t>çalışılıp</a:t>
            </a:r>
            <a:r>
              <a:rPr lang="en-US" dirty="0">
                <a:cs typeface="Calibri"/>
              </a:rPr>
              <a:t> </a:t>
            </a:r>
            <a:r>
              <a:rPr lang="en-US" dirty="0" err="1">
                <a:cs typeface="Calibri"/>
              </a:rPr>
              <a:t>çok</a:t>
            </a:r>
            <a:r>
              <a:rPr lang="en-US" dirty="0">
                <a:cs typeface="Calibri"/>
              </a:rPr>
              <a:t> </a:t>
            </a:r>
            <a:r>
              <a:rPr lang="en-US" dirty="0" err="1">
                <a:cs typeface="Calibri"/>
              </a:rPr>
              <a:t>fazla</a:t>
            </a:r>
            <a:r>
              <a:rPr lang="en-US" dirty="0">
                <a:cs typeface="Calibri"/>
              </a:rPr>
              <a:t> </a:t>
            </a:r>
            <a:r>
              <a:rPr lang="en-US" dirty="0" err="1">
                <a:cs typeface="Calibri"/>
              </a:rPr>
              <a:t>değişiklik</a:t>
            </a:r>
            <a:r>
              <a:rPr lang="en-US" dirty="0">
                <a:cs typeface="Calibri"/>
              </a:rPr>
              <a:t> commit </a:t>
            </a:r>
            <a:r>
              <a:rPr lang="en-US" dirty="0" err="1">
                <a:cs typeface="Calibri"/>
              </a:rPr>
              <a:t>edildiğinde</a:t>
            </a:r>
            <a:r>
              <a:rPr lang="en-US" dirty="0">
                <a:cs typeface="Calibri"/>
              </a:rPr>
              <a:t> commit </a:t>
            </a:r>
            <a:r>
              <a:rPr lang="en-US" dirty="0" err="1">
                <a:cs typeface="Calibri"/>
              </a:rPr>
              <a:t>tarihçesi</a:t>
            </a:r>
            <a:r>
              <a:rPr lang="en-US" dirty="0">
                <a:cs typeface="Calibri"/>
              </a:rPr>
              <a:t> </a:t>
            </a:r>
            <a:r>
              <a:rPr lang="en-US" dirty="0" err="1">
                <a:cs typeface="Calibri"/>
              </a:rPr>
              <a:t>çok</a:t>
            </a:r>
            <a:r>
              <a:rPr lang="en-US" dirty="0">
                <a:cs typeface="Calibri"/>
              </a:rPr>
              <a:t> </a:t>
            </a:r>
            <a:r>
              <a:rPr lang="en-US" dirty="0" err="1">
                <a:cs typeface="Calibri"/>
              </a:rPr>
              <a:t>uzun</a:t>
            </a:r>
            <a:r>
              <a:rPr lang="en-US" dirty="0">
                <a:cs typeface="Calibri"/>
              </a:rPr>
              <a:t> </a:t>
            </a:r>
            <a:r>
              <a:rPr lang="en-US" dirty="0" err="1">
                <a:cs typeface="Calibri"/>
              </a:rPr>
              <a:t>ve</a:t>
            </a:r>
            <a:r>
              <a:rPr lang="en-US" dirty="0">
                <a:cs typeface="Calibri"/>
              </a:rPr>
              <a:t> </a:t>
            </a:r>
            <a:r>
              <a:rPr lang="en-US" dirty="0" err="1">
                <a:cs typeface="Calibri"/>
              </a:rPr>
              <a:t>karmaşık</a:t>
            </a:r>
            <a:r>
              <a:rPr lang="en-US" dirty="0">
                <a:cs typeface="Calibri"/>
              </a:rPr>
              <a:t> </a:t>
            </a:r>
            <a:r>
              <a:rPr lang="en-US" dirty="0" err="1">
                <a:cs typeface="Calibri"/>
              </a:rPr>
              <a:t>görünür</a:t>
            </a:r>
            <a:r>
              <a:rPr lang="en-US" dirty="0">
                <a:cs typeface="Calibri"/>
              </a:rPr>
              <a:t>. </a:t>
            </a:r>
          </a:p>
          <a:p>
            <a:r>
              <a:rPr lang="en-US" dirty="0" err="1">
                <a:cs typeface="Calibri"/>
              </a:rPr>
              <a:t>Oysaki</a:t>
            </a:r>
            <a:r>
              <a:rPr lang="en-US" dirty="0">
                <a:cs typeface="Calibri"/>
              </a:rPr>
              <a:t> </a:t>
            </a:r>
            <a:r>
              <a:rPr lang="en-US" dirty="0" err="1">
                <a:cs typeface="Calibri"/>
              </a:rPr>
              <a:t>yapılan</a:t>
            </a:r>
            <a:r>
              <a:rPr lang="en-US" dirty="0">
                <a:cs typeface="Calibri"/>
              </a:rPr>
              <a:t> </a:t>
            </a:r>
            <a:r>
              <a:rPr lang="en-US" dirty="0" err="1">
                <a:cs typeface="Calibri"/>
              </a:rPr>
              <a:t>değişiklikler</a:t>
            </a:r>
            <a:r>
              <a:rPr lang="en-US" dirty="0">
                <a:cs typeface="Calibri"/>
              </a:rPr>
              <a:t> </a:t>
            </a:r>
            <a:r>
              <a:rPr lang="en-US" dirty="0" err="1">
                <a:cs typeface="Calibri"/>
              </a:rPr>
              <a:t>tek</a:t>
            </a:r>
            <a:r>
              <a:rPr lang="en-US" dirty="0">
                <a:cs typeface="Calibri"/>
              </a:rPr>
              <a:t> </a:t>
            </a:r>
            <a:r>
              <a:rPr lang="en-US" dirty="0" err="1">
                <a:cs typeface="Calibri"/>
              </a:rPr>
              <a:t>bir</a:t>
            </a:r>
            <a:r>
              <a:rPr lang="en-US" dirty="0">
                <a:cs typeface="Calibri"/>
              </a:rPr>
              <a:t> commit </a:t>
            </a:r>
            <a:r>
              <a:rPr lang="en-US" dirty="0" err="1">
                <a:cs typeface="Calibri"/>
              </a:rPr>
              <a:t>mesajı</a:t>
            </a:r>
            <a:r>
              <a:rPr lang="en-US" dirty="0">
                <a:cs typeface="Calibri"/>
              </a:rPr>
              <a:t> </a:t>
            </a:r>
            <a:r>
              <a:rPr lang="en-US" dirty="0" err="1">
                <a:cs typeface="Calibri"/>
              </a:rPr>
              <a:t>ile</a:t>
            </a:r>
            <a:r>
              <a:rPr lang="en-US" dirty="0">
                <a:cs typeface="Calibri"/>
              </a:rPr>
              <a:t> de </a:t>
            </a:r>
            <a:r>
              <a:rPr lang="en-US" dirty="0" err="1">
                <a:cs typeface="Calibri"/>
              </a:rPr>
              <a:t>açıklanabilir</a:t>
            </a:r>
            <a:r>
              <a:rPr lang="en-US" dirty="0">
                <a:cs typeface="Calibri"/>
              </a:rPr>
              <a:t>.</a:t>
            </a:r>
          </a:p>
          <a:p>
            <a:r>
              <a:rPr lang="en-US" dirty="0" err="1">
                <a:cs typeface="Calibri"/>
              </a:rPr>
              <a:t>Tüm</a:t>
            </a:r>
            <a:r>
              <a:rPr lang="en-US" dirty="0">
                <a:cs typeface="Calibri"/>
              </a:rPr>
              <a:t> </a:t>
            </a:r>
            <a:r>
              <a:rPr lang="en-US" dirty="0" err="1">
                <a:cs typeface="Calibri"/>
              </a:rPr>
              <a:t>değişiklikleri</a:t>
            </a:r>
            <a:r>
              <a:rPr lang="en-US" dirty="0">
                <a:cs typeface="Calibri"/>
              </a:rPr>
              <a:t> </a:t>
            </a:r>
            <a:r>
              <a:rPr lang="en-US" dirty="0" err="1">
                <a:cs typeface="Calibri"/>
              </a:rPr>
              <a:t>tek</a:t>
            </a:r>
            <a:r>
              <a:rPr lang="en-US" dirty="0">
                <a:cs typeface="Calibri"/>
              </a:rPr>
              <a:t> </a:t>
            </a:r>
            <a:r>
              <a:rPr lang="en-US" dirty="0" err="1">
                <a:cs typeface="Calibri"/>
              </a:rPr>
              <a:t>bir</a:t>
            </a:r>
            <a:r>
              <a:rPr lang="en-US" dirty="0">
                <a:cs typeface="Calibri"/>
              </a:rPr>
              <a:t> commit </a:t>
            </a:r>
            <a:r>
              <a:rPr lang="en-US" dirty="0" err="1">
                <a:cs typeface="Calibri"/>
              </a:rPr>
              <a:t>mesajı</a:t>
            </a:r>
            <a:r>
              <a:rPr lang="en-US" dirty="0">
                <a:cs typeface="Calibri"/>
              </a:rPr>
              <a:t> </a:t>
            </a:r>
            <a:r>
              <a:rPr lang="en-US" dirty="0" err="1">
                <a:cs typeface="Calibri"/>
              </a:rPr>
              <a:t>ile</a:t>
            </a:r>
            <a:r>
              <a:rPr lang="en-US" dirty="0">
                <a:cs typeface="Calibri"/>
              </a:rPr>
              <a:t> </a:t>
            </a:r>
            <a:r>
              <a:rPr lang="en-US" dirty="0" err="1">
                <a:cs typeface="Calibri"/>
              </a:rPr>
              <a:t>belirtmek</a:t>
            </a:r>
            <a:r>
              <a:rPr lang="en-US" dirty="0">
                <a:cs typeface="Calibri"/>
              </a:rPr>
              <a:t> </a:t>
            </a:r>
            <a:r>
              <a:rPr lang="en-US" dirty="0" err="1">
                <a:cs typeface="Calibri"/>
              </a:rPr>
              <a:t>ve</a:t>
            </a:r>
            <a:r>
              <a:rPr lang="en-US" dirty="0">
                <a:cs typeface="Calibri"/>
              </a:rPr>
              <a:t> </a:t>
            </a:r>
            <a:r>
              <a:rPr lang="en-US" dirty="0" err="1">
                <a:cs typeface="Calibri"/>
              </a:rPr>
              <a:t>kayıt</a:t>
            </a:r>
            <a:r>
              <a:rPr lang="en-US" dirty="0">
                <a:cs typeface="Calibri"/>
              </a:rPr>
              <a:t> </a:t>
            </a:r>
            <a:r>
              <a:rPr lang="en-US" dirty="0" err="1">
                <a:cs typeface="Calibri"/>
              </a:rPr>
              <a:t>tarihçesini</a:t>
            </a:r>
            <a:r>
              <a:rPr lang="en-US" dirty="0">
                <a:cs typeface="Calibri"/>
              </a:rPr>
              <a:t> </a:t>
            </a:r>
            <a:r>
              <a:rPr lang="en-US" dirty="0" err="1">
                <a:cs typeface="Calibri"/>
              </a:rPr>
              <a:t>daha</a:t>
            </a:r>
            <a:r>
              <a:rPr lang="en-US" dirty="0">
                <a:cs typeface="Calibri"/>
              </a:rPr>
              <a:t> </a:t>
            </a:r>
            <a:r>
              <a:rPr lang="en-US" dirty="0" err="1">
                <a:cs typeface="Calibri"/>
              </a:rPr>
              <a:t>anlaşılır</a:t>
            </a:r>
            <a:r>
              <a:rPr lang="en-US" dirty="0">
                <a:cs typeface="Calibri"/>
              </a:rPr>
              <a:t> </a:t>
            </a:r>
            <a:r>
              <a:rPr lang="en-US" dirty="0" err="1">
                <a:cs typeface="Calibri"/>
              </a:rPr>
              <a:t>kılmak</a:t>
            </a:r>
            <a:r>
              <a:rPr lang="en-US" dirty="0">
                <a:cs typeface="Calibri"/>
              </a:rPr>
              <a:t> </a:t>
            </a:r>
            <a:r>
              <a:rPr lang="en-US" dirty="0" err="1">
                <a:cs typeface="Calibri"/>
              </a:rPr>
              <a:t>için</a:t>
            </a:r>
            <a:r>
              <a:rPr lang="en-US" dirty="0">
                <a:cs typeface="Calibri"/>
              </a:rPr>
              <a:t> </a:t>
            </a:r>
          </a:p>
          <a:p>
            <a:r>
              <a:rPr lang="en-US" b="1" dirty="0">
                <a:cs typeface="Calibri"/>
              </a:rPr>
              <a:t>git rebase -</a:t>
            </a:r>
            <a:r>
              <a:rPr lang="en-US" b="1" dirty="0" err="1">
                <a:cs typeface="Calibri"/>
              </a:rPr>
              <a:t>i</a:t>
            </a:r>
            <a:r>
              <a:rPr lang="en-US" b="1" dirty="0">
                <a:cs typeface="Calibri"/>
              </a:rPr>
              <a:t> HEAD</a:t>
            </a:r>
            <a:r>
              <a:rPr lang="en-US" dirty="0">
                <a:cs typeface="Calibri"/>
              </a:rPr>
              <a:t> </a:t>
            </a:r>
            <a:r>
              <a:rPr lang="en-US" dirty="0" err="1">
                <a:cs typeface="Calibri"/>
              </a:rPr>
              <a:t>komutu</a:t>
            </a:r>
            <a:r>
              <a:rPr lang="en-US" dirty="0">
                <a:cs typeface="Calibri"/>
              </a:rPr>
              <a:t> </a:t>
            </a:r>
            <a:r>
              <a:rPr lang="en-US" dirty="0" err="1">
                <a:cs typeface="Calibri"/>
              </a:rPr>
              <a:t>ile</a:t>
            </a:r>
            <a:r>
              <a:rPr lang="en-US" dirty="0">
                <a:cs typeface="Calibri"/>
              </a:rPr>
              <a:t> </a:t>
            </a:r>
            <a:r>
              <a:rPr lang="en-US" dirty="0" err="1">
                <a:cs typeface="Calibri"/>
              </a:rPr>
              <a:t>işleme</a:t>
            </a:r>
            <a:r>
              <a:rPr lang="en-US" dirty="0">
                <a:cs typeface="Calibri"/>
              </a:rPr>
              <a:t> </a:t>
            </a:r>
            <a:r>
              <a:rPr lang="en-US" dirty="0" err="1">
                <a:cs typeface="Calibri"/>
              </a:rPr>
              <a:t>başlanır</a:t>
            </a:r>
            <a:r>
              <a:rPr lang="en-US" dirty="0">
                <a:cs typeface="Calibri"/>
              </a:rPr>
              <a:t>. Bu </a:t>
            </a:r>
            <a:r>
              <a:rPr lang="en-US" dirty="0" err="1">
                <a:cs typeface="Calibri"/>
              </a:rPr>
              <a:t>komutta</a:t>
            </a:r>
            <a:r>
              <a:rPr lang="en-US" dirty="0">
                <a:cs typeface="Calibri"/>
              </a:rPr>
              <a:t> HEAD </a:t>
            </a:r>
            <a:r>
              <a:rPr lang="en-US" dirty="0" err="1">
                <a:cs typeface="Calibri"/>
              </a:rPr>
              <a:t>kelimesi</a:t>
            </a:r>
            <a:r>
              <a:rPr lang="en-US" dirty="0">
                <a:cs typeface="Calibri"/>
              </a:rPr>
              <a:t> </a:t>
            </a:r>
            <a:r>
              <a:rPr lang="en-US" dirty="0" err="1">
                <a:cs typeface="Calibri"/>
              </a:rPr>
              <a:t>branch'in</a:t>
            </a:r>
            <a:r>
              <a:rPr lang="en-US" dirty="0">
                <a:cs typeface="Calibri"/>
              </a:rPr>
              <a:t> en </a:t>
            </a:r>
            <a:r>
              <a:rPr lang="en-US" dirty="0" err="1">
                <a:cs typeface="Calibri"/>
              </a:rPr>
              <a:t>uç</a:t>
            </a:r>
            <a:r>
              <a:rPr lang="en-US" dirty="0">
                <a:cs typeface="Calibri"/>
              </a:rPr>
              <a:t> </a:t>
            </a:r>
            <a:r>
              <a:rPr lang="en-US" dirty="0" err="1">
                <a:cs typeface="Calibri"/>
              </a:rPr>
              <a:t>noktasını</a:t>
            </a:r>
            <a:r>
              <a:rPr lang="en-US" dirty="0">
                <a:cs typeface="Calibri"/>
              </a:rPr>
              <a:t> temsil eden </a:t>
            </a:r>
            <a:r>
              <a:rPr lang="en-US" dirty="0" err="1">
                <a:cs typeface="Calibri"/>
              </a:rPr>
              <a:t>ve</a:t>
            </a:r>
            <a:r>
              <a:rPr lang="en-US" dirty="0">
                <a:cs typeface="Calibri"/>
              </a:rPr>
              <a:t> </a:t>
            </a:r>
            <a:r>
              <a:rPr lang="en-US" dirty="0" err="1">
                <a:cs typeface="Calibri"/>
              </a:rPr>
              <a:t>onun</a:t>
            </a:r>
            <a:r>
              <a:rPr lang="en-US" dirty="0">
                <a:cs typeface="Calibri"/>
              </a:rPr>
              <a:t> </a:t>
            </a:r>
            <a:r>
              <a:rPr lang="en-US" dirty="0" err="1">
                <a:cs typeface="Calibri"/>
              </a:rPr>
              <a:t>yanına</a:t>
            </a:r>
            <a:r>
              <a:rPr lang="en-US" dirty="0">
                <a:cs typeface="Calibri"/>
              </a:rPr>
              <a:t> </a:t>
            </a:r>
            <a:r>
              <a:rPr lang="en-US" dirty="0" err="1">
                <a:cs typeface="Calibri"/>
              </a:rPr>
              <a:t>eklenecek</a:t>
            </a:r>
            <a:r>
              <a:rPr lang="en-US" dirty="0">
                <a:cs typeface="Calibri"/>
              </a:rPr>
              <a:t> </a:t>
            </a:r>
            <a:r>
              <a:rPr lang="en-US" dirty="0" err="1">
                <a:cs typeface="Calibri"/>
              </a:rPr>
              <a:t>sayı</a:t>
            </a:r>
            <a:r>
              <a:rPr lang="en-US" dirty="0">
                <a:cs typeface="Calibri"/>
              </a:rPr>
              <a:t> </a:t>
            </a:r>
            <a:r>
              <a:rPr lang="en-US" dirty="0" err="1">
                <a:cs typeface="Calibri"/>
              </a:rPr>
              <a:t>ile</a:t>
            </a:r>
            <a:r>
              <a:rPr lang="en-US" dirty="0">
                <a:cs typeface="Calibri"/>
              </a:rPr>
              <a:t> </a:t>
            </a:r>
            <a:r>
              <a:rPr lang="en-US" dirty="0" err="1">
                <a:cs typeface="Calibri"/>
              </a:rPr>
              <a:t>kaç</a:t>
            </a:r>
            <a:r>
              <a:rPr lang="en-US" dirty="0">
                <a:cs typeface="Calibri"/>
              </a:rPr>
              <a:t> commit </a:t>
            </a:r>
            <a:r>
              <a:rPr lang="en-US" dirty="0" err="1">
                <a:cs typeface="Calibri"/>
              </a:rPr>
              <a:t>kadar</a:t>
            </a:r>
            <a:r>
              <a:rPr lang="en-US" dirty="0">
                <a:cs typeface="Calibri"/>
              </a:rPr>
              <a:t> </a:t>
            </a:r>
            <a:r>
              <a:rPr lang="en-US" dirty="0" err="1">
                <a:cs typeface="Calibri"/>
              </a:rPr>
              <a:t>geriye</a:t>
            </a:r>
            <a:r>
              <a:rPr lang="en-US" dirty="0">
                <a:cs typeface="Calibri"/>
              </a:rPr>
              <a:t> </a:t>
            </a:r>
            <a:r>
              <a:rPr lang="en-US" dirty="0" err="1">
                <a:cs typeface="Calibri"/>
              </a:rPr>
              <a:t>gidileceğini</a:t>
            </a:r>
            <a:r>
              <a:rPr lang="en-US" dirty="0">
                <a:cs typeface="Calibri"/>
              </a:rPr>
              <a:t> </a:t>
            </a:r>
            <a:r>
              <a:rPr lang="en-US" dirty="0" err="1">
                <a:cs typeface="Calibri"/>
              </a:rPr>
              <a:t>belirtir</a:t>
            </a:r>
            <a:r>
              <a:rPr lang="en-US" dirty="0">
                <a:cs typeface="Calibri"/>
              </a:rPr>
              <a:t>.</a:t>
            </a:r>
          </a:p>
        </p:txBody>
      </p:sp>
      <p:sp>
        <p:nvSpPr>
          <p:cNvPr id="4" name="Slayt Numarası Yer Tutucusu 3"/>
          <p:cNvSpPr>
            <a:spLocks noGrp="1"/>
          </p:cNvSpPr>
          <p:nvPr>
            <p:ph type="sldNum" sz="quarter" idx="5"/>
          </p:nvPr>
        </p:nvSpPr>
        <p:spPr/>
        <p:txBody>
          <a:bodyPr/>
          <a:lstStyle/>
          <a:p>
            <a:fld id="{B55FF0A7-6333-4291-BA20-855DCCD96A6C}" type="slidenum">
              <a:rPr lang="tr-TR"/>
              <a:t>19</a:t>
            </a:fld>
            <a:endParaRPr lang="tr-TR"/>
          </a:p>
        </p:txBody>
      </p:sp>
    </p:spTree>
    <p:extLst>
      <p:ext uri="{BB962C8B-B14F-4D97-AF65-F5344CB8AC3E}">
        <p14:creationId xmlns:p14="http://schemas.microsoft.com/office/powerpoint/2010/main" val="577657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285750" indent="-285750">
              <a:lnSpc>
                <a:spcPct val="90000"/>
              </a:lnSpc>
              <a:spcBef>
                <a:spcPts val="1000"/>
              </a:spcBef>
              <a:buFont typeface="Arial"/>
              <a:buChar char="•"/>
            </a:pPr>
            <a:r>
              <a:rPr lang="tr-TR" b="1" dirty="0"/>
              <a:t>git </a:t>
            </a:r>
            <a:r>
              <a:rPr lang="tr-TR" b="1" dirty="0" err="1"/>
              <a:t>pull</a:t>
            </a:r>
            <a:r>
              <a:rPr lang="tr-TR" b="1" dirty="0"/>
              <a:t> : </a:t>
            </a:r>
            <a:r>
              <a:rPr lang="tr-TR" dirty="0"/>
              <a:t>Proje içerisinde </a:t>
            </a:r>
            <a:r>
              <a:rPr lang="tr-TR" b="1" dirty="0" err="1"/>
              <a:t>master</a:t>
            </a:r>
            <a:r>
              <a:rPr lang="tr-TR" b="1" dirty="0"/>
              <a:t> </a:t>
            </a:r>
            <a:r>
              <a:rPr lang="tr-TR" b="1" dirty="0" err="1"/>
              <a:t>branch</a:t>
            </a:r>
            <a:r>
              <a:rPr lang="tr-TR" dirty="0" err="1"/>
              <a:t>’den</a:t>
            </a:r>
            <a:r>
              <a:rPr lang="tr-TR" dirty="0"/>
              <a:t> projenin en güncel halini almak için kullanılır.</a:t>
            </a:r>
            <a:endParaRPr lang="tr-TR" b="1" dirty="0" err="1">
              <a:cs typeface="Calibri"/>
            </a:endParaRPr>
          </a:p>
          <a:p>
            <a:pPr marL="285750" indent="-285750">
              <a:lnSpc>
                <a:spcPct val="90000"/>
              </a:lnSpc>
              <a:spcBef>
                <a:spcPts val="1000"/>
              </a:spcBef>
              <a:buFont typeface="Arial"/>
              <a:buChar char="•"/>
            </a:pPr>
            <a:endParaRPr lang="tr-TR" dirty="0"/>
          </a:p>
          <a:p>
            <a:pPr marL="285750" indent="-285750">
              <a:lnSpc>
                <a:spcPct val="90000"/>
              </a:lnSpc>
              <a:spcBef>
                <a:spcPts val="1000"/>
              </a:spcBef>
              <a:buFont typeface="Arial"/>
              <a:buChar char="•"/>
            </a:pPr>
            <a:r>
              <a:rPr lang="tr-TR" b="1" dirty="0"/>
              <a:t>git </a:t>
            </a:r>
            <a:r>
              <a:rPr lang="tr-TR" b="1" err="1"/>
              <a:t>pull</a:t>
            </a:r>
            <a:r>
              <a:rPr lang="tr-TR" b="1" dirty="0"/>
              <a:t> --</a:t>
            </a:r>
            <a:r>
              <a:rPr lang="tr-TR" b="1" err="1"/>
              <a:t>rebase</a:t>
            </a:r>
            <a:r>
              <a:rPr lang="tr-TR" b="1"/>
              <a:t> : </a:t>
            </a:r>
            <a:r>
              <a:rPr lang="tr-TR"/>
              <a:t>Pulldan sonra rebase genel olarak kullanılan bir işlemdir brachde arada kalan commitlerin hepsini tek bir commite indirger.</a:t>
            </a:r>
            <a:endParaRPr lang="tr-TR" b="1" dirty="0" err="1"/>
          </a:p>
          <a:p>
            <a:pPr marL="285750" indent="-285750">
              <a:lnSpc>
                <a:spcPct val="90000"/>
              </a:lnSpc>
              <a:spcBef>
                <a:spcPts val="1000"/>
              </a:spcBef>
              <a:buFont typeface="Arial"/>
              <a:buChar char="•"/>
            </a:pPr>
            <a:endParaRPr lang="tr-TR" b="1" dirty="0"/>
          </a:p>
          <a:p>
            <a:pPr marL="285750" indent="-285750">
              <a:lnSpc>
                <a:spcPct val="90000"/>
              </a:lnSpc>
              <a:spcBef>
                <a:spcPts val="1000"/>
              </a:spcBef>
              <a:buFont typeface="Arial"/>
              <a:buChar char="•"/>
            </a:pPr>
            <a:r>
              <a:rPr lang="tr-TR" b="1" dirty="0"/>
              <a:t>git </a:t>
            </a:r>
            <a:r>
              <a:rPr lang="tr-TR" b="1" dirty="0" err="1"/>
              <a:t>push</a:t>
            </a:r>
            <a:r>
              <a:rPr lang="tr-TR" b="1" dirty="0"/>
              <a:t> : </a:t>
            </a:r>
            <a:r>
              <a:rPr lang="tr-TR" dirty="0"/>
              <a:t>Proje geliştirme aşamasında </a:t>
            </a:r>
            <a:r>
              <a:rPr lang="tr-TR" b="1" dirty="0" err="1"/>
              <a:t>commit</a:t>
            </a:r>
            <a:r>
              <a:rPr lang="tr-TR" dirty="0" err="1"/>
              <a:t>lenmiş</a:t>
            </a:r>
            <a:r>
              <a:rPr lang="tr-TR" dirty="0"/>
              <a:t> değişiklerin uzaktaki sunucuya iletilmesini sağlayan komuttur.</a:t>
            </a:r>
            <a:endParaRPr lang="tr-TR" b="1" dirty="0" err="1">
              <a:cs typeface="Calibri"/>
            </a:endParaRPr>
          </a:p>
          <a:p>
            <a:pPr marL="285750" indent="-285750">
              <a:lnSpc>
                <a:spcPct val="90000"/>
              </a:lnSpc>
              <a:spcBef>
                <a:spcPts val="1000"/>
              </a:spcBef>
              <a:buFont typeface="Arial"/>
              <a:buChar char="•"/>
            </a:pPr>
            <a:endParaRPr lang="tr-TR" dirty="0"/>
          </a:p>
          <a:p>
            <a:pPr marL="285750" indent="-285750">
              <a:lnSpc>
                <a:spcPct val="90000"/>
              </a:lnSpc>
              <a:spcBef>
                <a:spcPts val="1000"/>
              </a:spcBef>
              <a:buFont typeface="Arial"/>
              <a:buChar char="•"/>
            </a:pPr>
            <a:r>
              <a:rPr lang="tr-TR" b="1" dirty="0"/>
              <a:t>git </a:t>
            </a:r>
            <a:r>
              <a:rPr lang="tr-TR" b="1" dirty="0" err="1"/>
              <a:t>clone</a:t>
            </a:r>
            <a:r>
              <a:rPr lang="tr-TR" b="1" dirty="0"/>
              <a:t> &lt;</a:t>
            </a:r>
            <a:r>
              <a:rPr lang="tr-TR" b="1" dirty="0" err="1"/>
              <a:t>url</a:t>
            </a:r>
            <a:r>
              <a:rPr lang="tr-TR" b="1" dirty="0"/>
              <a:t>&gt; : </a:t>
            </a:r>
            <a:r>
              <a:rPr lang="tr-TR" dirty="0"/>
              <a:t>Uzak sunucudaki bir proje üzerinde geliştirme yapmak istersek, o projeyi bilgisayarımıza kopyalayıp ardından geliştirmeye devam etmeliyiz. Bu komutla da bilgisayarımıza kopyalama işlemini gerçekleştiririz.</a:t>
            </a:r>
            <a:endParaRPr lang="tr-TR" b="1" dirty="0"/>
          </a:p>
          <a:p>
            <a:pPr marL="285750" indent="-285750">
              <a:lnSpc>
                <a:spcPct val="90000"/>
              </a:lnSpc>
              <a:spcBef>
                <a:spcPts val="1000"/>
              </a:spcBef>
              <a:buFont typeface="Arial"/>
              <a:buChar char="•"/>
            </a:pPr>
            <a:endParaRPr lang="tr-TR" dirty="0"/>
          </a:p>
          <a:p>
            <a:pPr marL="285750" indent="-285750">
              <a:lnSpc>
                <a:spcPct val="90000"/>
              </a:lnSpc>
              <a:spcBef>
                <a:spcPts val="1000"/>
              </a:spcBef>
              <a:buFont typeface="Arial"/>
              <a:buChar char="•"/>
            </a:pPr>
            <a:r>
              <a:rPr lang="tr-TR" b="1" dirty="0"/>
              <a:t>git </a:t>
            </a:r>
            <a:r>
              <a:rPr lang="tr-TR" b="1" dirty="0" err="1"/>
              <a:t>fetch</a:t>
            </a:r>
            <a:r>
              <a:rPr lang="tr-TR" b="1" dirty="0"/>
              <a:t> :  </a:t>
            </a:r>
            <a:r>
              <a:rPr lang="tr-TR" dirty="0"/>
              <a:t>Uzak sunucuda bulunan </a:t>
            </a:r>
            <a:r>
              <a:rPr lang="tr-TR" dirty="0" err="1"/>
              <a:t>branch’lerin</a:t>
            </a:r>
            <a:r>
              <a:rPr lang="tr-TR" dirty="0"/>
              <a:t> bilgisini lokalimize indirir.</a:t>
            </a:r>
            <a:endParaRPr lang="tr-TR" b="1">
              <a:cs typeface="Calibri" panose="020F0502020204030204"/>
            </a:endParaRPr>
          </a:p>
          <a:p>
            <a:endParaRPr lang="en-US" dirty="0">
              <a:cs typeface="+mn-lt"/>
            </a:endParaRPr>
          </a:p>
          <a:p>
            <a:pPr marL="285750" indent="-285750">
              <a:lnSpc>
                <a:spcPct val="90000"/>
              </a:lnSpc>
              <a:spcBef>
                <a:spcPts val="1000"/>
              </a:spcBef>
              <a:buFont typeface="Arial"/>
              <a:buChar char="•"/>
            </a:pPr>
            <a:r>
              <a:rPr lang="tr-TR" b="1" dirty="0"/>
              <a:t>git </a:t>
            </a:r>
            <a:r>
              <a:rPr lang="tr-TR" b="1" err="1"/>
              <a:t>stash</a:t>
            </a:r>
            <a:r>
              <a:rPr lang="tr-TR" b="1"/>
              <a:t> : </a:t>
            </a:r>
            <a:r>
              <a:rPr lang="tr-TR"/>
              <a:t>Bir değişiklik üzerinde çalışırken başka bir konu ile ilgili bir sorunu çözmeniz gerektiğinde yeni sorunla ilgilenebilmek için önceki değişiklikleri kaybetmeden yeni ve temiz bir branch oluşturmalısınız. Yarım kalan değişiklikleri kayıt altına almak için kullanılır. </a:t>
            </a:r>
            <a:endParaRPr lang="tr-TR">
              <a:cs typeface="Calibri"/>
            </a:endParaRPr>
          </a:p>
          <a:p>
            <a:pPr marL="285750" indent="-285750">
              <a:lnSpc>
                <a:spcPct val="90000"/>
              </a:lnSpc>
              <a:spcBef>
                <a:spcPts val="1000"/>
              </a:spcBef>
              <a:buFont typeface="Arial"/>
              <a:buChar char="•"/>
            </a:pPr>
            <a:endParaRPr lang="tr-TR" b="1" dirty="0"/>
          </a:p>
          <a:p>
            <a:pPr marL="285750" indent="-285750">
              <a:lnSpc>
                <a:spcPct val="90000"/>
              </a:lnSpc>
              <a:spcBef>
                <a:spcPts val="1000"/>
              </a:spcBef>
              <a:buFont typeface="Arial"/>
              <a:buChar char="•"/>
            </a:pPr>
            <a:r>
              <a:rPr lang="tr-TR" b="1" dirty="0"/>
              <a:t>git </a:t>
            </a:r>
            <a:r>
              <a:rPr lang="tr-TR" b="1" err="1"/>
              <a:t>revert</a:t>
            </a:r>
            <a:r>
              <a:rPr lang="tr-TR" b="1"/>
              <a:t> : </a:t>
            </a:r>
            <a:r>
              <a:rPr lang="tr-TR"/>
              <a:t>Bu komut commit ettiğiniz herhangi bir değişikliği geri almak için kullanılır.</a:t>
            </a:r>
            <a:endParaRPr lang="tr-TR" b="1" dirty="0" err="1">
              <a:cs typeface="Calibri"/>
            </a:endParaRPr>
          </a:p>
        </p:txBody>
      </p:sp>
      <p:sp>
        <p:nvSpPr>
          <p:cNvPr id="4" name="Slayt Numarası Yer Tutucusu 3"/>
          <p:cNvSpPr>
            <a:spLocks noGrp="1"/>
          </p:cNvSpPr>
          <p:nvPr>
            <p:ph type="sldNum" sz="quarter" idx="5"/>
          </p:nvPr>
        </p:nvSpPr>
        <p:spPr/>
        <p:txBody>
          <a:bodyPr/>
          <a:lstStyle/>
          <a:p>
            <a:fld id="{B55FF0A7-6333-4291-BA20-855DCCD96A6C}" type="slidenum">
              <a:rPr lang="tr-TR"/>
              <a:t>22</a:t>
            </a:fld>
            <a:endParaRPr lang="tr-TR"/>
          </a:p>
        </p:txBody>
      </p:sp>
    </p:spTree>
    <p:extLst>
      <p:ext uri="{BB962C8B-B14F-4D97-AF65-F5344CB8AC3E}">
        <p14:creationId xmlns:p14="http://schemas.microsoft.com/office/powerpoint/2010/main" val="417213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Commit </a:t>
            </a:r>
            <a:r>
              <a:rPr lang="en-US" dirty="0" err="1"/>
              <a:t>işlemi</a:t>
            </a:r>
            <a:r>
              <a:rPr lang="en-US" dirty="0"/>
              <a:t> </a:t>
            </a:r>
            <a:r>
              <a:rPr lang="en-US" dirty="0" err="1"/>
              <a:t>ile</a:t>
            </a:r>
            <a:r>
              <a:rPr lang="en-US" dirty="0"/>
              <a:t> </a:t>
            </a:r>
            <a:r>
              <a:rPr lang="en-US" dirty="0" err="1"/>
              <a:t>dosyalarınızda</a:t>
            </a:r>
            <a:r>
              <a:rPr lang="en-US" dirty="0"/>
              <a:t> </a:t>
            </a:r>
            <a:r>
              <a:rPr lang="en-US" dirty="0" err="1"/>
              <a:t>yaptığınız</a:t>
            </a:r>
            <a:r>
              <a:rPr lang="en-US" dirty="0"/>
              <a:t> </a:t>
            </a:r>
            <a:r>
              <a:rPr lang="en-US" dirty="0" err="1"/>
              <a:t>değişiklikler</a:t>
            </a:r>
            <a:r>
              <a:rPr lang="en-US" dirty="0"/>
              <a:t> </a:t>
            </a:r>
            <a:r>
              <a:rPr lang="en-US" dirty="0" err="1"/>
              <a:t>kalıcı</a:t>
            </a:r>
            <a:r>
              <a:rPr lang="en-US" dirty="0"/>
              <a:t> </a:t>
            </a:r>
            <a:r>
              <a:rPr lang="en-US" dirty="0" err="1"/>
              <a:t>olarak</a:t>
            </a:r>
            <a:r>
              <a:rPr lang="en-US" dirty="0"/>
              <a:t> </a:t>
            </a:r>
            <a:r>
              <a:rPr lang="en-US" dirty="0" err="1"/>
              <a:t>repository'de</a:t>
            </a:r>
            <a:r>
              <a:rPr lang="en-US" dirty="0"/>
              <a:t> </a:t>
            </a:r>
            <a:r>
              <a:rPr lang="en-US" dirty="0" err="1"/>
              <a:t>kayıt</a:t>
            </a:r>
            <a:r>
              <a:rPr lang="en-US" dirty="0"/>
              <a:t> </a:t>
            </a:r>
            <a:r>
              <a:rPr lang="en-US" dirty="0" err="1"/>
              <a:t>altına</a:t>
            </a:r>
            <a:r>
              <a:rPr lang="en-US" dirty="0"/>
              <a:t> </a:t>
            </a:r>
            <a:r>
              <a:rPr lang="en-US" dirty="0" err="1"/>
              <a:t>alınır</a:t>
            </a:r>
            <a:r>
              <a:rPr lang="en-US" dirty="0"/>
              <a:t>.</a:t>
            </a:r>
          </a:p>
          <a:p>
            <a:r>
              <a:rPr lang="en-US" dirty="0" err="1"/>
              <a:t>Ancak</a:t>
            </a:r>
            <a:r>
              <a:rPr lang="en-US" dirty="0"/>
              <a:t> </a:t>
            </a:r>
            <a:r>
              <a:rPr lang="en-US" dirty="0" err="1"/>
              <a:t>günlük</a:t>
            </a:r>
            <a:r>
              <a:rPr lang="en-US" dirty="0"/>
              <a:t> </a:t>
            </a:r>
            <a:r>
              <a:rPr lang="en-US" dirty="0" err="1"/>
              <a:t>çalışmamızda</a:t>
            </a:r>
            <a:r>
              <a:rPr lang="en-US" dirty="0"/>
              <a:t> </a:t>
            </a:r>
            <a:r>
              <a:rPr lang="en-US" dirty="0" err="1"/>
              <a:t>bazen</a:t>
            </a:r>
            <a:r>
              <a:rPr lang="en-US" dirty="0"/>
              <a:t> tam </a:t>
            </a:r>
            <a:r>
              <a:rPr lang="en-US" dirty="0" err="1"/>
              <a:t>olarak</a:t>
            </a:r>
            <a:r>
              <a:rPr lang="en-US" dirty="0"/>
              <a:t> </a:t>
            </a:r>
            <a:r>
              <a:rPr lang="en-US" dirty="0" err="1"/>
              <a:t>bitmeyen</a:t>
            </a:r>
            <a:r>
              <a:rPr lang="en-US" dirty="0"/>
              <a:t> </a:t>
            </a:r>
            <a:r>
              <a:rPr lang="en-US" dirty="0" err="1"/>
              <a:t>değişiklikleri</a:t>
            </a:r>
            <a:r>
              <a:rPr lang="en-US" dirty="0"/>
              <a:t> de </a:t>
            </a:r>
            <a:r>
              <a:rPr lang="en-US" dirty="0" err="1"/>
              <a:t>kayıt</a:t>
            </a:r>
            <a:r>
              <a:rPr lang="en-US" dirty="0"/>
              <a:t> </a:t>
            </a:r>
            <a:r>
              <a:rPr lang="en-US" dirty="0" err="1"/>
              <a:t>altına</a:t>
            </a:r>
            <a:r>
              <a:rPr lang="en-US" dirty="0"/>
              <a:t> </a:t>
            </a:r>
            <a:r>
              <a:rPr lang="en-US" dirty="0" err="1"/>
              <a:t>almak</a:t>
            </a:r>
            <a:r>
              <a:rPr lang="en-US" dirty="0"/>
              <a:t> </a:t>
            </a:r>
            <a:r>
              <a:rPr lang="en-US" dirty="0" err="1"/>
              <a:t>isteyebiliriz</a:t>
            </a:r>
            <a:r>
              <a:rPr lang="en-US" dirty="0"/>
              <a:t>.</a:t>
            </a:r>
          </a:p>
          <a:p>
            <a:r>
              <a:rPr lang="en-US" dirty="0" err="1"/>
              <a:t>Örneğin</a:t>
            </a:r>
            <a:r>
              <a:rPr lang="en-US" dirty="0"/>
              <a:t>;  </a:t>
            </a:r>
            <a:r>
              <a:rPr lang="en-US" dirty="0" err="1"/>
              <a:t>bir</a:t>
            </a:r>
            <a:r>
              <a:rPr lang="en-US" dirty="0"/>
              <a:t> </a:t>
            </a:r>
            <a:r>
              <a:rPr lang="en-US" dirty="0" err="1"/>
              <a:t>değişiklik</a:t>
            </a:r>
            <a:r>
              <a:rPr lang="en-US" dirty="0"/>
              <a:t> </a:t>
            </a:r>
            <a:r>
              <a:rPr lang="en-US" dirty="0" err="1"/>
              <a:t>üzerinde</a:t>
            </a:r>
            <a:r>
              <a:rPr lang="en-US" dirty="0"/>
              <a:t> </a:t>
            </a:r>
            <a:r>
              <a:rPr lang="en-US" dirty="0" err="1"/>
              <a:t>çalışırken</a:t>
            </a:r>
            <a:r>
              <a:rPr lang="en-US" dirty="0"/>
              <a:t> </a:t>
            </a:r>
            <a:r>
              <a:rPr lang="en-US" dirty="0" err="1"/>
              <a:t>başka</a:t>
            </a:r>
            <a:r>
              <a:rPr lang="en-US" dirty="0"/>
              <a:t> </a:t>
            </a:r>
            <a:r>
              <a:rPr lang="en-US" dirty="0" err="1"/>
              <a:t>bir</a:t>
            </a:r>
            <a:r>
              <a:rPr lang="en-US" dirty="0"/>
              <a:t> </a:t>
            </a:r>
            <a:r>
              <a:rPr lang="en-US" dirty="0" err="1"/>
              <a:t>konu</a:t>
            </a:r>
            <a:r>
              <a:rPr lang="en-US" dirty="0"/>
              <a:t> </a:t>
            </a:r>
            <a:r>
              <a:rPr lang="en-US" dirty="0" err="1"/>
              <a:t>ile</a:t>
            </a:r>
            <a:r>
              <a:rPr lang="en-US" dirty="0"/>
              <a:t> </a:t>
            </a:r>
            <a:r>
              <a:rPr lang="en-US" dirty="0" err="1"/>
              <a:t>ilgili</a:t>
            </a:r>
            <a:r>
              <a:rPr lang="en-US" dirty="0"/>
              <a:t> </a:t>
            </a:r>
            <a:r>
              <a:rPr lang="en-US" dirty="0" err="1"/>
              <a:t>kritik</a:t>
            </a:r>
            <a:r>
              <a:rPr lang="en-US" dirty="0"/>
              <a:t> </a:t>
            </a:r>
            <a:r>
              <a:rPr lang="en-US" dirty="0" err="1"/>
              <a:t>bir</a:t>
            </a:r>
            <a:r>
              <a:rPr lang="en-US" dirty="0"/>
              <a:t> </a:t>
            </a:r>
            <a:r>
              <a:rPr lang="en-US" dirty="0" err="1"/>
              <a:t>sorun</a:t>
            </a:r>
            <a:r>
              <a:rPr lang="en-US" dirty="0"/>
              <a:t> </a:t>
            </a:r>
            <a:r>
              <a:rPr lang="en-US" dirty="0" err="1"/>
              <a:t>bildirildiğinde</a:t>
            </a:r>
            <a:r>
              <a:rPr lang="en-US" dirty="0"/>
              <a:t> </a:t>
            </a:r>
            <a:r>
              <a:rPr lang="en-US" dirty="0" err="1"/>
              <a:t>yapmakta</a:t>
            </a:r>
            <a:r>
              <a:rPr lang="en-US" dirty="0"/>
              <a:t> </a:t>
            </a:r>
            <a:r>
              <a:rPr lang="en-US" dirty="0" err="1"/>
              <a:t>olduğumuz</a:t>
            </a:r>
            <a:r>
              <a:rPr lang="en-US" dirty="0"/>
              <a:t> </a:t>
            </a:r>
            <a:r>
              <a:rPr lang="en-US" dirty="0" err="1"/>
              <a:t>işi</a:t>
            </a:r>
            <a:r>
              <a:rPr lang="en-US" dirty="0"/>
              <a:t> </a:t>
            </a:r>
            <a:r>
              <a:rPr lang="en-US" dirty="0" err="1"/>
              <a:t>yarım</a:t>
            </a:r>
            <a:r>
              <a:rPr lang="en-US" dirty="0"/>
              <a:t> </a:t>
            </a:r>
            <a:r>
              <a:rPr lang="en-US" dirty="0" err="1"/>
              <a:t>bırakıp</a:t>
            </a:r>
            <a:r>
              <a:rPr lang="en-US" dirty="0"/>
              <a:t> </a:t>
            </a:r>
            <a:r>
              <a:rPr lang="en-US" dirty="0" err="1"/>
              <a:t>yeni</a:t>
            </a:r>
            <a:r>
              <a:rPr lang="en-US" dirty="0"/>
              <a:t> </a:t>
            </a:r>
            <a:r>
              <a:rPr lang="en-US" dirty="0" err="1"/>
              <a:t>soruna</a:t>
            </a:r>
            <a:r>
              <a:rPr lang="en-US" dirty="0"/>
              <a:t> </a:t>
            </a:r>
            <a:r>
              <a:rPr lang="en-US" dirty="0" err="1"/>
              <a:t>odaklanmak</a:t>
            </a:r>
            <a:r>
              <a:rPr lang="en-US" dirty="0"/>
              <a:t> </a:t>
            </a:r>
            <a:r>
              <a:rPr lang="en-US" dirty="0" err="1"/>
              <a:t>zorunda</a:t>
            </a:r>
            <a:r>
              <a:rPr lang="en-US" dirty="0"/>
              <a:t> </a:t>
            </a:r>
            <a:r>
              <a:rPr lang="en-US" dirty="0" err="1"/>
              <a:t>kalabilirsiniz</a:t>
            </a:r>
            <a:r>
              <a:rPr lang="en-US" dirty="0"/>
              <a:t>.</a:t>
            </a:r>
          </a:p>
          <a:p>
            <a:r>
              <a:rPr lang="en-US" dirty="0"/>
              <a:t>Bu </a:t>
            </a:r>
            <a:r>
              <a:rPr lang="en-US" dirty="0" err="1"/>
              <a:t>gibi</a:t>
            </a:r>
            <a:r>
              <a:rPr lang="en-US" dirty="0"/>
              <a:t> </a:t>
            </a:r>
            <a:r>
              <a:rPr lang="en-US" dirty="0" err="1"/>
              <a:t>durumlarda</a:t>
            </a:r>
            <a:r>
              <a:rPr lang="en-US" dirty="0"/>
              <a:t> </a:t>
            </a:r>
            <a:r>
              <a:rPr lang="en-US" dirty="0" err="1"/>
              <a:t>yeni</a:t>
            </a:r>
            <a:r>
              <a:rPr lang="en-US" dirty="0"/>
              <a:t> </a:t>
            </a:r>
            <a:r>
              <a:rPr lang="en-US" dirty="0" err="1"/>
              <a:t>sorun</a:t>
            </a:r>
            <a:r>
              <a:rPr lang="en-US" dirty="0"/>
              <a:t> </a:t>
            </a:r>
            <a:r>
              <a:rPr lang="en-US" dirty="0" err="1"/>
              <a:t>ile</a:t>
            </a:r>
            <a:r>
              <a:rPr lang="en-US" dirty="0"/>
              <a:t> </a:t>
            </a:r>
            <a:r>
              <a:rPr lang="en-US" dirty="0" err="1"/>
              <a:t>ilgilenmeye</a:t>
            </a:r>
            <a:r>
              <a:rPr lang="en-US" dirty="0"/>
              <a:t> </a:t>
            </a:r>
            <a:r>
              <a:rPr lang="en-US" dirty="0" err="1"/>
              <a:t>başlamak</a:t>
            </a:r>
            <a:r>
              <a:rPr lang="en-US" dirty="0"/>
              <a:t> </a:t>
            </a:r>
            <a:r>
              <a:rPr lang="en-US" dirty="0" err="1"/>
              <a:t>için</a:t>
            </a:r>
            <a:r>
              <a:rPr lang="en-US" dirty="0"/>
              <a:t> </a:t>
            </a:r>
            <a:r>
              <a:rPr lang="en-US" dirty="0" err="1"/>
              <a:t>önceki</a:t>
            </a:r>
            <a:r>
              <a:rPr lang="en-US" dirty="0"/>
              <a:t> </a:t>
            </a:r>
            <a:r>
              <a:rPr lang="en-US" dirty="0" err="1"/>
              <a:t>değişikliklerinizi</a:t>
            </a:r>
            <a:r>
              <a:rPr lang="en-US" dirty="0"/>
              <a:t> </a:t>
            </a:r>
            <a:r>
              <a:rPr lang="en-US" dirty="0" err="1"/>
              <a:t>kaybetmeden</a:t>
            </a:r>
            <a:r>
              <a:rPr lang="en-US" dirty="0"/>
              <a:t> </a:t>
            </a:r>
            <a:r>
              <a:rPr lang="en-US" dirty="0" err="1"/>
              <a:t>yeni</a:t>
            </a:r>
            <a:r>
              <a:rPr lang="en-US" dirty="0"/>
              <a:t> </a:t>
            </a:r>
            <a:r>
              <a:rPr lang="en-US" dirty="0" err="1"/>
              <a:t>ve</a:t>
            </a:r>
            <a:r>
              <a:rPr lang="en-US" dirty="0"/>
              <a:t> </a:t>
            </a:r>
            <a:r>
              <a:rPr lang="en-US" dirty="0" err="1"/>
              <a:t>temiz</a:t>
            </a:r>
            <a:r>
              <a:rPr lang="en-US" dirty="0"/>
              <a:t> </a:t>
            </a:r>
            <a:r>
              <a:rPr lang="en-US" dirty="0" err="1"/>
              <a:t>bir</a:t>
            </a:r>
            <a:r>
              <a:rPr lang="en-US" dirty="0"/>
              <a:t> branch </a:t>
            </a:r>
            <a:r>
              <a:rPr lang="en-US" dirty="0" err="1"/>
              <a:t>oluşturmalısınız</a:t>
            </a:r>
            <a:r>
              <a:rPr lang="en-US" dirty="0"/>
              <a:t>. </a:t>
            </a:r>
            <a:r>
              <a:rPr lang="en-US" dirty="0" err="1"/>
              <a:t>Yarım</a:t>
            </a:r>
            <a:r>
              <a:rPr lang="en-US" dirty="0"/>
              <a:t> </a:t>
            </a:r>
            <a:r>
              <a:rPr lang="en-US" dirty="0" err="1"/>
              <a:t>kalan</a:t>
            </a:r>
            <a:r>
              <a:rPr lang="en-US" dirty="0"/>
              <a:t> </a:t>
            </a:r>
            <a:r>
              <a:rPr lang="en-US" dirty="0" err="1"/>
              <a:t>değişiklikleri</a:t>
            </a:r>
            <a:r>
              <a:rPr lang="en-US" dirty="0"/>
              <a:t> </a:t>
            </a:r>
            <a:r>
              <a:rPr lang="en-US" dirty="0" err="1"/>
              <a:t>kayıt</a:t>
            </a:r>
            <a:r>
              <a:rPr lang="en-US" dirty="0"/>
              <a:t> </a:t>
            </a:r>
            <a:r>
              <a:rPr lang="en-US" dirty="0" err="1"/>
              <a:t>altına</a:t>
            </a:r>
            <a:r>
              <a:rPr lang="en-US" dirty="0"/>
              <a:t> </a:t>
            </a:r>
            <a:r>
              <a:rPr lang="en-US" dirty="0" err="1"/>
              <a:t>almak</a:t>
            </a:r>
            <a:r>
              <a:rPr lang="en-US" dirty="0"/>
              <a:t> </a:t>
            </a:r>
            <a:r>
              <a:rPr lang="en-US" dirty="0" err="1"/>
              <a:t>için</a:t>
            </a:r>
            <a:r>
              <a:rPr lang="en-US" dirty="0"/>
              <a:t> git stash </a:t>
            </a:r>
            <a:r>
              <a:rPr lang="en-US" dirty="0" err="1"/>
              <a:t>komutunu</a:t>
            </a:r>
            <a:r>
              <a:rPr lang="en-US" dirty="0"/>
              <a:t> </a:t>
            </a:r>
            <a:r>
              <a:rPr lang="en-US" dirty="0" err="1"/>
              <a:t>kullanmalısınız</a:t>
            </a:r>
            <a:r>
              <a:rPr lang="en-US" dirty="0"/>
              <a:t>.</a:t>
            </a:r>
          </a:p>
          <a:p>
            <a:endParaRPr lang="en-US" dirty="0"/>
          </a:p>
          <a:p>
            <a:endParaRPr lang="en-US" dirty="0">
              <a:cs typeface="Calibri"/>
            </a:endParaRPr>
          </a:p>
        </p:txBody>
      </p:sp>
      <p:sp>
        <p:nvSpPr>
          <p:cNvPr id="4" name="Slayt Numarası Yer Tutucusu 3"/>
          <p:cNvSpPr>
            <a:spLocks noGrp="1"/>
          </p:cNvSpPr>
          <p:nvPr>
            <p:ph type="sldNum" sz="quarter" idx="5"/>
          </p:nvPr>
        </p:nvSpPr>
        <p:spPr/>
        <p:txBody>
          <a:bodyPr/>
          <a:lstStyle/>
          <a:p>
            <a:fld id="{B55FF0A7-6333-4291-BA20-855DCCD96A6C}" type="slidenum">
              <a:rPr lang="tr-TR"/>
              <a:t>23</a:t>
            </a:fld>
            <a:endParaRPr lang="tr-TR"/>
          </a:p>
        </p:txBody>
      </p:sp>
    </p:spTree>
    <p:extLst>
      <p:ext uri="{BB962C8B-B14F-4D97-AF65-F5344CB8AC3E}">
        <p14:creationId xmlns:p14="http://schemas.microsoft.com/office/powerpoint/2010/main" val="81717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4.02.2020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59790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4.02.2020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5894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4.02.2020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15289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72480-10DA-4FB4-BEAE-2A1DEA90F248}" type="datetimeFigureOut">
              <a:rPr lang="tr-TR" smtClean="0"/>
              <a:t>4.02.2020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26575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072480-10DA-4FB4-BEAE-2A1DEA90F248}" type="datetimeFigureOut">
              <a:rPr lang="tr-TR" smtClean="0"/>
              <a:t>4.02.2020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7641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72480-10DA-4FB4-BEAE-2A1DEA90F248}" type="datetimeFigureOut">
              <a:rPr lang="tr-TR" smtClean="0"/>
              <a:t>4.02.2020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293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72480-10DA-4FB4-BEAE-2A1DEA90F248}" type="datetimeFigureOut">
              <a:rPr lang="tr-TR" smtClean="0"/>
              <a:t>4.02.2020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33515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72480-10DA-4FB4-BEAE-2A1DEA90F248}" type="datetimeFigureOut">
              <a:rPr lang="tr-TR" smtClean="0"/>
              <a:t>4.02.2020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599662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72480-10DA-4FB4-BEAE-2A1DEA90F248}" type="datetimeFigureOut">
              <a:rPr lang="tr-TR" smtClean="0"/>
              <a:t>4.02.2020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017687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72480-10DA-4FB4-BEAE-2A1DEA90F248}" type="datetimeFigureOut">
              <a:rPr lang="tr-TR" smtClean="0"/>
              <a:t>4.02.2020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95941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072480-10DA-4FB4-BEAE-2A1DEA90F248}" type="datetimeFigureOut">
              <a:rPr lang="tr-TR" smtClean="0"/>
              <a:t>4.02.2020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95800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4.02.2020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11574512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git-scm.com/download/win"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9.jfif"/><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darcs.net/" TargetMode="External"/><Relationship Id="rId3" Type="http://schemas.openxmlformats.org/officeDocument/2006/relationships/image" Target="../media/image7.png"/><Relationship Id="rId7" Type="http://schemas.openxmlformats.org/officeDocument/2006/relationships/hyperlink" Target="https://bazaar.canonical.com/en/"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www.mercurial-scm.org/" TargetMode="External"/><Relationship Id="rId5" Type="http://schemas.openxmlformats.org/officeDocument/2006/relationships/hyperlink" Target="https://git-scm.com/"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endParaRPr lang="tr-TR"/>
          </a:p>
        </p:txBody>
      </p:sp>
      <p:sp>
        <p:nvSpPr>
          <p:cNvPr id="3" name="Alt Başlık 2"/>
          <p:cNvSpPr>
            <a:spLocks noGrp="1"/>
          </p:cNvSpPr>
          <p:nvPr>
            <p:ph type="subTitle" idx="1"/>
          </p:nvPr>
        </p:nvSpPr>
        <p:spPr/>
        <p:txBody>
          <a:bodyPr/>
          <a:lstStyle/>
          <a:p>
            <a:endParaRPr lang="tr-TR"/>
          </a:p>
        </p:txBody>
      </p:sp>
      <p:pic>
        <p:nvPicPr>
          <p:cNvPr id="4" name="Resim 4" descr="çizim içeren bir resim&#10;&#10;Çok yüksek güvenilirlikle oluşturulmuş açıklama">
            <a:extLst>
              <a:ext uri="{FF2B5EF4-FFF2-40B4-BE49-F238E27FC236}">
                <a16:creationId xmlns:a16="http://schemas.microsoft.com/office/drawing/2014/main" id="{D4D3AB6A-397F-4F66-BD28-CE6C6FA72A87}"/>
              </a:ext>
            </a:extLst>
          </p:cNvPr>
          <p:cNvPicPr>
            <a:picLocks noChangeAspect="1"/>
          </p:cNvPicPr>
          <p:nvPr/>
        </p:nvPicPr>
        <p:blipFill>
          <a:blip r:embed="rId2"/>
          <a:stretch>
            <a:fillRect/>
          </a:stretch>
        </p:blipFill>
        <p:spPr>
          <a:xfrm>
            <a:off x="-2381" y="-2582"/>
            <a:ext cx="12196762" cy="6863162"/>
          </a:xfrm>
          <a:prstGeom prst="rect">
            <a:avLst/>
          </a:prstGeom>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descr="History           I hate CVS! I like BitKeeper,                        but it’s not open.      Wait a minute! I made Linux...">
            <a:extLst>
              <a:ext uri="{FF2B5EF4-FFF2-40B4-BE49-F238E27FC236}">
                <a16:creationId xmlns:a16="http://schemas.microsoft.com/office/drawing/2014/main" id="{287F9C1F-85B1-42C1-8072-25CF3E51B4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368"/>
          <a:stretch/>
        </p:blipFill>
        <p:spPr bwMode="auto">
          <a:xfrm>
            <a:off x="1460597" y="10"/>
            <a:ext cx="9270806" cy="6857990"/>
          </a:xfrm>
          <a:custGeom>
            <a:avLst/>
            <a:gdLst>
              <a:gd name="connsiteX0" fmla="*/ 1503712 w 9270806"/>
              <a:gd name="connsiteY0" fmla="*/ 0 h 6858000"/>
              <a:gd name="connsiteX1" fmla="*/ 7767094 w 9270806"/>
              <a:gd name="connsiteY1" fmla="*/ 0 h 6858000"/>
              <a:gd name="connsiteX2" fmla="*/ 7913128 w 9270806"/>
              <a:gd name="connsiteY2" fmla="*/ 139721 h 6858000"/>
              <a:gd name="connsiteX3" fmla="*/ 9270806 w 9270806"/>
              <a:gd name="connsiteY3" fmla="*/ 3429000 h 6858000"/>
              <a:gd name="connsiteX4" fmla="*/ 7913128 w 9270806"/>
              <a:gd name="connsiteY4" fmla="*/ 6718279 h 6858000"/>
              <a:gd name="connsiteX5" fmla="*/ 7767094 w 9270806"/>
              <a:gd name="connsiteY5" fmla="*/ 6858000 h 6858000"/>
              <a:gd name="connsiteX6" fmla="*/ 1503712 w 9270806"/>
              <a:gd name="connsiteY6" fmla="*/ 6858000 h 6858000"/>
              <a:gd name="connsiteX7" fmla="*/ 1357679 w 9270806"/>
              <a:gd name="connsiteY7" fmla="*/ 6718279 h 6858000"/>
              <a:gd name="connsiteX8" fmla="*/ 0 w 9270806"/>
              <a:gd name="connsiteY8" fmla="*/ 3429000 h 6858000"/>
              <a:gd name="connsiteX9" fmla="*/ 1357679 w 9270806"/>
              <a:gd name="connsiteY9" fmla="*/ 1397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74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D62FF9-6F2E-4A2A-85D5-BFA7D5B4D740}"/>
              </a:ext>
            </a:extLst>
          </p:cNvPr>
          <p:cNvSpPr>
            <a:spLocks noGrp="1"/>
          </p:cNvSpPr>
          <p:nvPr>
            <p:ph type="title"/>
          </p:nvPr>
        </p:nvSpPr>
        <p:spPr/>
        <p:txBody>
          <a:bodyPr vert="horz" lIns="91440" tIns="45720" rIns="91440" bIns="45720" rtlCol="0" anchor="ctr">
            <a:normAutofit/>
          </a:bodyPr>
          <a:lstStyle/>
          <a:p>
            <a:r>
              <a:rPr lang="en-US" b="1">
                <a:cs typeface="Calibri Light"/>
              </a:rPr>
              <a:t>Git'in çalışma mantığı</a:t>
            </a:r>
          </a:p>
        </p:txBody>
      </p:sp>
      <p:pic>
        <p:nvPicPr>
          <p:cNvPr id="4" name="Resim 4" descr="metin, çizim içeren bir resim&#10;&#10;Çok yüksek güvenilirlikle oluşturulmuş açıklama">
            <a:extLst>
              <a:ext uri="{FF2B5EF4-FFF2-40B4-BE49-F238E27FC236}">
                <a16:creationId xmlns:a16="http://schemas.microsoft.com/office/drawing/2014/main" id="{2772E21D-0117-440E-8E85-DDBBE535A9E5}"/>
              </a:ext>
            </a:extLst>
          </p:cNvPr>
          <p:cNvPicPr>
            <a:picLocks noGrp="1" noChangeAspect="1"/>
          </p:cNvPicPr>
          <p:nvPr>
            <p:ph idx="1"/>
          </p:nvPr>
        </p:nvPicPr>
        <p:blipFill rotWithShape="1">
          <a:blip r:embed="rId3"/>
          <a:srcRect l="2038"/>
          <a:stretch/>
        </p:blipFill>
        <p:spPr>
          <a:xfrm>
            <a:off x="828675" y="1825626"/>
            <a:ext cx="10525125" cy="4351338"/>
          </a:xfrm>
          <a:prstGeom prst="rect">
            <a:avLst/>
          </a:prstGeom>
        </p:spPr>
      </p:pic>
    </p:spTree>
    <p:extLst>
      <p:ext uri="{BB962C8B-B14F-4D97-AF65-F5344CB8AC3E}">
        <p14:creationId xmlns:p14="http://schemas.microsoft.com/office/powerpoint/2010/main" val="94693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93356EB9-ECFD-4113-ABF3-C6B3ECB4C8C7}"/>
              </a:ext>
            </a:extLst>
          </p:cNvPr>
          <p:cNvPicPr>
            <a:picLocks noChangeAspect="1"/>
          </p:cNvPicPr>
          <p:nvPr/>
        </p:nvPicPr>
        <p:blipFill rotWithShape="1">
          <a:blip r:embed="rId3"/>
          <a:srcRect l="40" r="6704" b="-1"/>
          <a:stretch/>
        </p:blipFill>
        <p:spPr>
          <a:xfrm>
            <a:off x="320040" y="320040"/>
            <a:ext cx="11548872" cy="4303462"/>
          </a:xfrm>
          <a:prstGeom prst="rect">
            <a:avLst/>
          </a:prstGeom>
        </p:spPr>
      </p:pic>
      <p:sp>
        <p:nvSpPr>
          <p:cNvPr id="2" name="Başlık 1">
            <a:extLst>
              <a:ext uri="{FF2B5EF4-FFF2-40B4-BE49-F238E27FC236}">
                <a16:creationId xmlns:a16="http://schemas.microsoft.com/office/drawing/2014/main" id="{06DA0DD9-A2E4-4072-A1D3-A80539CFAD2C}"/>
              </a:ext>
            </a:extLst>
          </p:cNvPr>
          <p:cNvSpPr>
            <a:spLocks noGrp="1"/>
          </p:cNvSpPr>
          <p:nvPr>
            <p:ph type="title"/>
          </p:nvPr>
        </p:nvSpPr>
        <p:spPr>
          <a:xfrm>
            <a:off x="841248" y="5009083"/>
            <a:ext cx="2889504" cy="1345997"/>
          </a:xfrm>
        </p:spPr>
        <p:txBody>
          <a:bodyPr anchor="ctr">
            <a:normAutofit/>
          </a:bodyPr>
          <a:lstStyle/>
          <a:p>
            <a:pPr algn="ctr"/>
            <a:r>
              <a:rPr lang="tr-TR" sz="3600" b="1">
                <a:solidFill>
                  <a:schemeClr val="bg1"/>
                </a:solidFill>
                <a:cs typeface="Calibri Light"/>
              </a:rPr>
              <a:t>BRANCH</a:t>
            </a:r>
            <a:endParaRPr lang="tr-TR" sz="3600">
              <a:solidFill>
                <a:schemeClr val="bg1"/>
              </a:solidFill>
              <a:cs typeface="Calibri Light"/>
            </a:endParaRPr>
          </a:p>
        </p:txBody>
      </p:sp>
      <p:sp>
        <p:nvSpPr>
          <p:cNvPr id="8" name="Content Placeholder 7">
            <a:extLst>
              <a:ext uri="{FF2B5EF4-FFF2-40B4-BE49-F238E27FC236}">
                <a16:creationId xmlns:a16="http://schemas.microsoft.com/office/drawing/2014/main" id="{3CF48D70-B64A-4B15-A948-93DD3976778B}"/>
              </a:ext>
            </a:extLst>
          </p:cNvPr>
          <p:cNvSpPr>
            <a:spLocks noGrp="1"/>
          </p:cNvSpPr>
          <p:nvPr>
            <p:ph idx="1"/>
          </p:nvPr>
        </p:nvSpPr>
        <p:spPr>
          <a:xfrm>
            <a:off x="4379976" y="5009083"/>
            <a:ext cx="6976872" cy="1345997"/>
          </a:xfrm>
        </p:spPr>
        <p:txBody>
          <a:bodyPr anchor="ctr">
            <a:normAutofit/>
          </a:bodyPr>
          <a:lstStyle/>
          <a:p>
            <a:r>
              <a:rPr lang="en-US" sz="2000" dirty="0">
                <a:solidFill>
                  <a:schemeClr val="bg1"/>
                </a:solidFill>
                <a:cs typeface="Calibri"/>
              </a:rPr>
              <a:t>X VE Y İKİ AYRI BRANCH'DİR</a:t>
            </a:r>
          </a:p>
        </p:txBody>
      </p:sp>
    </p:spTree>
    <p:extLst>
      <p:ext uri="{BB962C8B-B14F-4D97-AF65-F5344CB8AC3E}">
        <p14:creationId xmlns:p14="http://schemas.microsoft.com/office/powerpoint/2010/main" val="24572161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6D4B65-D686-4B90-8385-DCDB8C2D0779}"/>
              </a:ext>
            </a:extLst>
          </p:cNvPr>
          <p:cNvSpPr>
            <a:spLocks noGrp="1"/>
          </p:cNvSpPr>
          <p:nvPr>
            <p:ph type="title"/>
          </p:nvPr>
        </p:nvSpPr>
        <p:spPr>
          <a:xfrm>
            <a:off x="6653600" y="1396289"/>
            <a:ext cx="5006336" cy="1325563"/>
          </a:xfrm>
        </p:spPr>
        <p:txBody>
          <a:bodyPr>
            <a:normAutofit/>
          </a:bodyPr>
          <a:lstStyle/>
          <a:p>
            <a:r>
              <a:rPr lang="tr-TR" dirty="0">
                <a:cs typeface="Calibri Light"/>
              </a:rPr>
              <a:t>Git Kurulumu</a:t>
            </a:r>
            <a:endParaRPr lang="tr-TR" dirty="0"/>
          </a:p>
        </p:txBody>
      </p:sp>
      <p:sp>
        <p:nvSpPr>
          <p:cNvPr id="9" name="Freeform: Shape 11">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arker">
            <a:extLst>
              <a:ext uri="{FF2B5EF4-FFF2-40B4-BE49-F238E27FC236}">
                <a16:creationId xmlns:a16="http://schemas.microsoft.com/office/drawing/2014/main" id="{2B5C65E8-CC20-4B26-83ED-FB567A69C4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241" y="643466"/>
            <a:ext cx="4105275" cy="4105275"/>
          </a:xfrm>
          <a:prstGeom prst="rect">
            <a:avLst/>
          </a:prstGeom>
        </p:spPr>
      </p:pic>
      <p:sp>
        <p:nvSpPr>
          <p:cNvPr id="3" name="İçerik Yer Tutucusu 2">
            <a:extLst>
              <a:ext uri="{FF2B5EF4-FFF2-40B4-BE49-F238E27FC236}">
                <a16:creationId xmlns:a16="http://schemas.microsoft.com/office/drawing/2014/main" id="{0E32E5D6-A0AF-460F-BA34-21D7953C22D1}"/>
              </a:ext>
            </a:extLst>
          </p:cNvPr>
          <p:cNvSpPr>
            <a:spLocks noGrp="1"/>
          </p:cNvSpPr>
          <p:nvPr>
            <p:ph idx="1"/>
          </p:nvPr>
        </p:nvSpPr>
        <p:spPr>
          <a:xfrm>
            <a:off x="6270580" y="2696103"/>
            <a:ext cx="5006336" cy="3181684"/>
          </a:xfrm>
          <a:solidFill>
            <a:schemeClr val="accent2"/>
          </a:solidFill>
        </p:spPr>
        <p:txBody>
          <a:bodyPr vert="horz" lIns="91440" tIns="45720" rIns="91440" bIns="45720" rtlCol="0" anchor="t">
            <a:normAutofit/>
          </a:bodyPr>
          <a:lstStyle/>
          <a:p>
            <a:r>
              <a:rPr lang="tr-TR" sz="2400" dirty="0">
                <a:ea typeface="+mn-lt"/>
                <a:cs typeface="+mn-lt"/>
                <a:hlinkClick r:id="rId4"/>
              </a:rPr>
              <a:t>https://git-scm.com/download/win</a:t>
            </a:r>
          </a:p>
          <a:p>
            <a:endParaRPr lang="tr-TR" sz="1800" dirty="0">
              <a:cs typeface="Calibri"/>
            </a:endParaRPr>
          </a:p>
          <a:p>
            <a:endParaRPr lang="tr-TR" sz="1800" dirty="0">
              <a:cs typeface="Calibri"/>
            </a:endParaRPr>
          </a:p>
          <a:p>
            <a:endParaRPr lang="tr-TR" sz="1800" dirty="0">
              <a:cs typeface="Calibri"/>
            </a:endParaRPr>
          </a:p>
        </p:txBody>
      </p:sp>
    </p:spTree>
    <p:extLst>
      <p:ext uri="{BB962C8B-B14F-4D97-AF65-F5344CB8AC3E}">
        <p14:creationId xmlns:p14="http://schemas.microsoft.com/office/powerpoint/2010/main" val="129611383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3E4C9B-B7CA-46CF-8073-81F3692B7EB6}"/>
              </a:ext>
            </a:extLst>
          </p:cNvPr>
          <p:cNvSpPr>
            <a:spLocks noGrp="1"/>
          </p:cNvSpPr>
          <p:nvPr>
            <p:ph type="title"/>
          </p:nvPr>
        </p:nvSpPr>
        <p:spPr/>
        <p:txBody>
          <a:bodyPr>
            <a:normAutofit/>
          </a:bodyPr>
          <a:lstStyle/>
          <a:p>
            <a:pPr algn="ctr"/>
            <a:r>
              <a:rPr lang="tr-TR" b="1" dirty="0">
                <a:cs typeface="Calibri Light"/>
              </a:rPr>
              <a:t>Git Komutları</a:t>
            </a:r>
          </a:p>
        </p:txBody>
      </p:sp>
      <p:graphicFrame>
        <p:nvGraphicFramePr>
          <p:cNvPr id="13" name="İçerik Yer Tutucusu 2">
            <a:extLst>
              <a:ext uri="{FF2B5EF4-FFF2-40B4-BE49-F238E27FC236}">
                <a16:creationId xmlns:a16="http://schemas.microsoft.com/office/drawing/2014/main" id="{87BB6F17-27A2-4C44-84A2-E4FD1F2C6AF1}"/>
              </a:ext>
            </a:extLst>
          </p:cNvPr>
          <p:cNvGraphicFramePr>
            <a:graphicFrameLocks noGrp="1"/>
          </p:cNvGraphicFramePr>
          <p:nvPr>
            <p:ph idx="1"/>
            <p:extLst>
              <p:ext uri="{D42A27DB-BD31-4B8C-83A1-F6EECF244321}">
                <p14:modId xmlns:p14="http://schemas.microsoft.com/office/powerpoint/2010/main" val="2736307932"/>
              </p:ext>
            </p:extLst>
          </p:nvPr>
        </p:nvGraphicFramePr>
        <p:xfrm>
          <a:off x="1391479" y="1421296"/>
          <a:ext cx="5097456" cy="4755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a:extLst>
              <a:ext uri="{FF2B5EF4-FFF2-40B4-BE49-F238E27FC236}">
                <a16:creationId xmlns:a16="http://schemas.microsoft.com/office/drawing/2014/main" id="{4FB427AF-D0B4-4731-A2EA-3DA882AE2473}"/>
              </a:ext>
            </a:extLst>
          </p:cNvPr>
          <p:cNvGrpSpPr/>
          <p:nvPr/>
        </p:nvGrpSpPr>
        <p:grpSpPr>
          <a:xfrm>
            <a:off x="6753339" y="1553379"/>
            <a:ext cx="5321147" cy="1875622"/>
            <a:chOff x="2589144" y="1687347"/>
            <a:chExt cx="5533649" cy="1957002"/>
          </a:xfrm>
        </p:grpSpPr>
        <p:sp>
          <p:nvSpPr>
            <p:cNvPr id="14" name="Oval 13">
              <a:extLst>
                <a:ext uri="{FF2B5EF4-FFF2-40B4-BE49-F238E27FC236}">
                  <a16:creationId xmlns:a16="http://schemas.microsoft.com/office/drawing/2014/main" id="{D3E657A3-B39F-4B83-A741-682BBFAE5305}"/>
                </a:ext>
              </a:extLst>
            </p:cNvPr>
            <p:cNvSpPr/>
            <p:nvPr/>
          </p:nvSpPr>
          <p:spPr>
            <a:xfrm>
              <a:off x="2589144" y="2663687"/>
              <a:ext cx="1109870" cy="98066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B957E58D-1BEF-463D-AFD4-63F23BA79D0C}"/>
                </a:ext>
              </a:extLst>
            </p:cNvPr>
            <p:cNvCxnSpPr>
              <a:cxnSpLocks/>
            </p:cNvCxnSpPr>
            <p:nvPr/>
          </p:nvCxnSpPr>
          <p:spPr>
            <a:xfrm>
              <a:off x="3699014" y="3154018"/>
              <a:ext cx="808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355CB38-EB98-4E90-A31F-68F6A3DFDB29}"/>
                </a:ext>
              </a:extLst>
            </p:cNvPr>
            <p:cNvSpPr/>
            <p:nvPr/>
          </p:nvSpPr>
          <p:spPr>
            <a:xfrm>
              <a:off x="4565720" y="2663687"/>
              <a:ext cx="1109870" cy="980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highlight>
                  <a:srgbClr val="FFFF00"/>
                </a:highlight>
              </a:endParaRPr>
            </a:p>
          </p:txBody>
        </p:sp>
        <p:sp>
          <p:nvSpPr>
            <p:cNvPr id="17" name="Oval 16">
              <a:extLst>
                <a:ext uri="{FF2B5EF4-FFF2-40B4-BE49-F238E27FC236}">
                  <a16:creationId xmlns:a16="http://schemas.microsoft.com/office/drawing/2014/main" id="{72A84FE4-9ABA-489F-9AD7-885E665FD035}"/>
                </a:ext>
              </a:extLst>
            </p:cNvPr>
            <p:cNvSpPr/>
            <p:nvPr/>
          </p:nvSpPr>
          <p:spPr>
            <a:xfrm>
              <a:off x="6501846" y="2663687"/>
              <a:ext cx="1109870" cy="980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19" name="Straight Arrow Connector 18">
              <a:extLst>
                <a:ext uri="{FF2B5EF4-FFF2-40B4-BE49-F238E27FC236}">
                  <a16:creationId xmlns:a16="http://schemas.microsoft.com/office/drawing/2014/main" id="{89286942-04EA-48A4-B4C9-B5E04CC8EEFE}"/>
                </a:ext>
              </a:extLst>
            </p:cNvPr>
            <p:cNvCxnSpPr>
              <a:cxnSpLocks/>
            </p:cNvCxnSpPr>
            <p:nvPr/>
          </p:nvCxnSpPr>
          <p:spPr>
            <a:xfrm>
              <a:off x="5655365" y="3154018"/>
              <a:ext cx="808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0E29C1C-681E-45D8-BF11-F4C50952E9B2}"/>
                </a:ext>
              </a:extLst>
            </p:cNvPr>
            <p:cNvSpPr txBox="1"/>
            <p:nvPr/>
          </p:nvSpPr>
          <p:spPr>
            <a:xfrm>
              <a:off x="4914551" y="2923185"/>
              <a:ext cx="503664" cy="417470"/>
            </a:xfrm>
            <a:prstGeom prst="rect">
              <a:avLst/>
            </a:prstGeom>
            <a:noFill/>
          </p:spPr>
          <p:txBody>
            <a:bodyPr wrap="square" rtlCol="0">
              <a:spAutoFit/>
            </a:bodyPr>
            <a:lstStyle/>
            <a:p>
              <a:r>
                <a:rPr lang="en-US" sz="2000" b="1" dirty="0"/>
                <a:t>C1</a:t>
              </a:r>
            </a:p>
          </p:txBody>
        </p:sp>
        <p:sp>
          <p:nvSpPr>
            <p:cNvPr id="23" name="TextBox 22">
              <a:extLst>
                <a:ext uri="{FF2B5EF4-FFF2-40B4-BE49-F238E27FC236}">
                  <a16:creationId xmlns:a16="http://schemas.microsoft.com/office/drawing/2014/main" id="{CC980454-72CF-4C5A-A8DF-DDE5F2B5D311}"/>
                </a:ext>
              </a:extLst>
            </p:cNvPr>
            <p:cNvSpPr txBox="1"/>
            <p:nvPr/>
          </p:nvSpPr>
          <p:spPr>
            <a:xfrm>
              <a:off x="6804949" y="2923185"/>
              <a:ext cx="503664" cy="417470"/>
            </a:xfrm>
            <a:prstGeom prst="rect">
              <a:avLst/>
            </a:prstGeom>
            <a:noFill/>
          </p:spPr>
          <p:txBody>
            <a:bodyPr wrap="square" rtlCol="0">
              <a:spAutoFit/>
            </a:bodyPr>
            <a:lstStyle/>
            <a:p>
              <a:r>
                <a:rPr lang="en-US" sz="2000" b="1" dirty="0"/>
                <a:t>C2</a:t>
              </a:r>
            </a:p>
          </p:txBody>
        </p:sp>
        <p:sp>
          <p:nvSpPr>
            <p:cNvPr id="24" name="TextBox 23">
              <a:extLst>
                <a:ext uri="{FF2B5EF4-FFF2-40B4-BE49-F238E27FC236}">
                  <a16:creationId xmlns:a16="http://schemas.microsoft.com/office/drawing/2014/main" id="{D3EF14EE-DEDC-4495-88D4-3E70C914867D}"/>
                </a:ext>
              </a:extLst>
            </p:cNvPr>
            <p:cNvSpPr txBox="1"/>
            <p:nvPr/>
          </p:nvSpPr>
          <p:spPr>
            <a:xfrm>
              <a:off x="4347236" y="1687347"/>
              <a:ext cx="1623038" cy="923330"/>
            </a:xfrm>
            <a:prstGeom prst="rect">
              <a:avLst/>
            </a:prstGeom>
            <a:noFill/>
          </p:spPr>
          <p:txBody>
            <a:bodyPr wrap="square" rtlCol="0">
              <a:spAutoFit/>
            </a:bodyPr>
            <a:lstStyle/>
            <a:p>
              <a:pPr algn="ctr"/>
              <a:r>
                <a:rPr lang="en-US" dirty="0"/>
                <a:t>“topla.py and carpma.py created”</a:t>
              </a:r>
            </a:p>
          </p:txBody>
        </p:sp>
        <p:sp>
          <p:nvSpPr>
            <p:cNvPr id="25" name="Rectangle 24">
              <a:extLst>
                <a:ext uri="{FF2B5EF4-FFF2-40B4-BE49-F238E27FC236}">
                  <a16:creationId xmlns:a16="http://schemas.microsoft.com/office/drawing/2014/main" id="{0AC25CAC-6A6E-45E8-B19E-AA4E9ED5A51E}"/>
                </a:ext>
              </a:extLst>
            </p:cNvPr>
            <p:cNvSpPr/>
            <p:nvPr/>
          </p:nvSpPr>
          <p:spPr>
            <a:xfrm>
              <a:off x="6570633" y="1863262"/>
              <a:ext cx="1552160" cy="646331"/>
            </a:xfrm>
            <a:prstGeom prst="rect">
              <a:avLst/>
            </a:prstGeom>
          </p:spPr>
          <p:txBody>
            <a:bodyPr wrap="square">
              <a:spAutoFit/>
            </a:bodyPr>
            <a:lstStyle/>
            <a:p>
              <a:r>
                <a:rPr lang="en-US" dirty="0"/>
                <a:t>“carpma.py  updated”</a:t>
              </a:r>
            </a:p>
          </p:txBody>
        </p:sp>
        <p:sp>
          <p:nvSpPr>
            <p:cNvPr id="28" name="TextBox 27">
              <a:extLst>
                <a:ext uri="{FF2B5EF4-FFF2-40B4-BE49-F238E27FC236}">
                  <a16:creationId xmlns:a16="http://schemas.microsoft.com/office/drawing/2014/main" id="{4418E3CB-E8BF-46FB-B6E5-127E2A8304C6}"/>
                </a:ext>
              </a:extLst>
            </p:cNvPr>
            <p:cNvSpPr txBox="1"/>
            <p:nvPr/>
          </p:nvSpPr>
          <p:spPr>
            <a:xfrm>
              <a:off x="2669495" y="2977396"/>
              <a:ext cx="988732" cy="353243"/>
            </a:xfrm>
            <a:prstGeom prst="rect">
              <a:avLst/>
            </a:prstGeom>
            <a:noFill/>
          </p:spPr>
          <p:txBody>
            <a:bodyPr wrap="square" rtlCol="0">
              <a:spAutoFit/>
            </a:bodyPr>
            <a:lstStyle/>
            <a:p>
              <a:r>
                <a:rPr lang="en-US" sz="1600" b="1" dirty="0"/>
                <a:t>MASTER</a:t>
              </a:r>
            </a:p>
          </p:txBody>
        </p:sp>
      </p:grpSp>
    </p:spTree>
    <p:extLst>
      <p:ext uri="{BB962C8B-B14F-4D97-AF65-F5344CB8AC3E}">
        <p14:creationId xmlns:p14="http://schemas.microsoft.com/office/powerpoint/2010/main" val="143418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3E4C9B-B7CA-46CF-8073-81F3692B7EB6}"/>
              </a:ext>
            </a:extLst>
          </p:cNvPr>
          <p:cNvSpPr>
            <a:spLocks noGrp="1"/>
          </p:cNvSpPr>
          <p:nvPr>
            <p:ph type="title"/>
          </p:nvPr>
        </p:nvSpPr>
        <p:spPr/>
        <p:txBody>
          <a:bodyPr>
            <a:normAutofit/>
          </a:bodyPr>
          <a:lstStyle/>
          <a:p>
            <a:pPr algn="ctr"/>
            <a:r>
              <a:rPr lang="tr-TR" b="1" dirty="0">
                <a:cs typeface="Calibri Light"/>
              </a:rPr>
              <a:t>Git Komutları</a:t>
            </a:r>
          </a:p>
        </p:txBody>
      </p:sp>
      <p:graphicFrame>
        <p:nvGraphicFramePr>
          <p:cNvPr id="13" name="İçerik Yer Tutucusu 2">
            <a:extLst>
              <a:ext uri="{FF2B5EF4-FFF2-40B4-BE49-F238E27FC236}">
                <a16:creationId xmlns:a16="http://schemas.microsoft.com/office/drawing/2014/main" id="{87BB6F17-27A2-4C44-84A2-E4FD1F2C6AF1}"/>
              </a:ext>
            </a:extLst>
          </p:cNvPr>
          <p:cNvGraphicFramePr>
            <a:graphicFrameLocks noGrp="1"/>
          </p:cNvGraphicFramePr>
          <p:nvPr>
            <p:ph idx="1"/>
            <p:extLst>
              <p:ext uri="{D42A27DB-BD31-4B8C-83A1-F6EECF244321}">
                <p14:modId xmlns:p14="http://schemas.microsoft.com/office/powerpoint/2010/main" val="4127192708"/>
              </p:ext>
            </p:extLst>
          </p:nvPr>
        </p:nvGraphicFramePr>
        <p:xfrm>
          <a:off x="1391479" y="1421296"/>
          <a:ext cx="6055923" cy="4755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153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823B3433-EE39-4D73-B6F0-36B84692AF80}"/>
              </a:ext>
            </a:extLst>
          </p:cNvPr>
          <p:cNvGrpSpPr/>
          <p:nvPr/>
        </p:nvGrpSpPr>
        <p:grpSpPr>
          <a:xfrm>
            <a:off x="1904172" y="1245705"/>
            <a:ext cx="8383656" cy="4092223"/>
            <a:chOff x="2589144" y="1687347"/>
            <a:chExt cx="6643519" cy="3199391"/>
          </a:xfrm>
        </p:grpSpPr>
        <p:sp>
          <p:nvSpPr>
            <p:cNvPr id="4" name="Oval 3">
              <a:extLst>
                <a:ext uri="{FF2B5EF4-FFF2-40B4-BE49-F238E27FC236}">
                  <a16:creationId xmlns:a16="http://schemas.microsoft.com/office/drawing/2014/main" id="{4E687E63-E6C0-42A9-B70E-86FC0418E774}"/>
                </a:ext>
              </a:extLst>
            </p:cNvPr>
            <p:cNvSpPr/>
            <p:nvPr/>
          </p:nvSpPr>
          <p:spPr>
            <a:xfrm>
              <a:off x="2589144" y="2663687"/>
              <a:ext cx="1109870" cy="98066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8D0D0288-B03A-4172-90D4-315256DEE6D9}"/>
                </a:ext>
              </a:extLst>
            </p:cNvPr>
            <p:cNvCxnSpPr>
              <a:cxnSpLocks/>
            </p:cNvCxnSpPr>
            <p:nvPr/>
          </p:nvCxnSpPr>
          <p:spPr>
            <a:xfrm>
              <a:off x="3699014" y="3154018"/>
              <a:ext cx="808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12833C7-1363-4E64-AE41-2868207E258B}"/>
                </a:ext>
              </a:extLst>
            </p:cNvPr>
            <p:cNvSpPr/>
            <p:nvPr/>
          </p:nvSpPr>
          <p:spPr>
            <a:xfrm>
              <a:off x="4565720" y="2663687"/>
              <a:ext cx="1109870" cy="980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highlight>
                  <a:srgbClr val="FFFF00"/>
                </a:highlight>
              </a:endParaRPr>
            </a:p>
          </p:txBody>
        </p:sp>
        <p:sp>
          <p:nvSpPr>
            <p:cNvPr id="10" name="Oval 9">
              <a:extLst>
                <a:ext uri="{FF2B5EF4-FFF2-40B4-BE49-F238E27FC236}">
                  <a16:creationId xmlns:a16="http://schemas.microsoft.com/office/drawing/2014/main" id="{7527A7F1-10EF-4925-84F3-73D66A3CD1B6}"/>
                </a:ext>
              </a:extLst>
            </p:cNvPr>
            <p:cNvSpPr/>
            <p:nvPr/>
          </p:nvSpPr>
          <p:spPr>
            <a:xfrm>
              <a:off x="6501846" y="2663687"/>
              <a:ext cx="1109870" cy="980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11" name="Straight Arrow Connector 10">
              <a:extLst>
                <a:ext uri="{FF2B5EF4-FFF2-40B4-BE49-F238E27FC236}">
                  <a16:creationId xmlns:a16="http://schemas.microsoft.com/office/drawing/2014/main" id="{079E0B02-13D3-4E1C-B2B7-7342FBC68D30}"/>
                </a:ext>
              </a:extLst>
            </p:cNvPr>
            <p:cNvCxnSpPr>
              <a:cxnSpLocks/>
            </p:cNvCxnSpPr>
            <p:nvPr/>
          </p:nvCxnSpPr>
          <p:spPr>
            <a:xfrm>
              <a:off x="5655365" y="3154018"/>
              <a:ext cx="808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3AA7F0-DD3D-45EF-A0FE-FFB7D58B3C18}"/>
                </a:ext>
              </a:extLst>
            </p:cNvPr>
            <p:cNvSpPr txBox="1"/>
            <p:nvPr/>
          </p:nvSpPr>
          <p:spPr>
            <a:xfrm>
              <a:off x="4914551" y="2923185"/>
              <a:ext cx="503664" cy="461665"/>
            </a:xfrm>
            <a:prstGeom prst="rect">
              <a:avLst/>
            </a:prstGeom>
            <a:noFill/>
          </p:spPr>
          <p:txBody>
            <a:bodyPr wrap="square" rtlCol="0">
              <a:spAutoFit/>
            </a:bodyPr>
            <a:lstStyle/>
            <a:p>
              <a:r>
                <a:rPr lang="en-US" sz="2400" b="1" dirty="0"/>
                <a:t>C1</a:t>
              </a:r>
            </a:p>
          </p:txBody>
        </p:sp>
        <p:sp>
          <p:nvSpPr>
            <p:cNvPr id="14" name="TextBox 13">
              <a:extLst>
                <a:ext uri="{FF2B5EF4-FFF2-40B4-BE49-F238E27FC236}">
                  <a16:creationId xmlns:a16="http://schemas.microsoft.com/office/drawing/2014/main" id="{22FEF540-FF1D-4C3A-B8C8-E8BB41A9E631}"/>
                </a:ext>
              </a:extLst>
            </p:cNvPr>
            <p:cNvSpPr txBox="1"/>
            <p:nvPr/>
          </p:nvSpPr>
          <p:spPr>
            <a:xfrm>
              <a:off x="6804949" y="2923185"/>
              <a:ext cx="503664" cy="461665"/>
            </a:xfrm>
            <a:prstGeom prst="rect">
              <a:avLst/>
            </a:prstGeom>
            <a:noFill/>
          </p:spPr>
          <p:txBody>
            <a:bodyPr wrap="square" rtlCol="0">
              <a:spAutoFit/>
            </a:bodyPr>
            <a:lstStyle/>
            <a:p>
              <a:r>
                <a:rPr lang="en-US" sz="2400" b="1" dirty="0"/>
                <a:t>C2</a:t>
              </a:r>
            </a:p>
          </p:txBody>
        </p:sp>
        <p:sp>
          <p:nvSpPr>
            <p:cNvPr id="16" name="TextBox 15">
              <a:extLst>
                <a:ext uri="{FF2B5EF4-FFF2-40B4-BE49-F238E27FC236}">
                  <a16:creationId xmlns:a16="http://schemas.microsoft.com/office/drawing/2014/main" id="{7AE6326B-A8BF-4970-B164-F684573D8FF3}"/>
                </a:ext>
              </a:extLst>
            </p:cNvPr>
            <p:cNvSpPr txBox="1"/>
            <p:nvPr/>
          </p:nvSpPr>
          <p:spPr>
            <a:xfrm>
              <a:off x="4347236" y="1687347"/>
              <a:ext cx="1623038" cy="923330"/>
            </a:xfrm>
            <a:prstGeom prst="rect">
              <a:avLst/>
            </a:prstGeom>
            <a:noFill/>
          </p:spPr>
          <p:txBody>
            <a:bodyPr wrap="square" rtlCol="0">
              <a:spAutoFit/>
            </a:bodyPr>
            <a:lstStyle/>
            <a:p>
              <a:pPr algn="ctr"/>
              <a:r>
                <a:rPr lang="en-US" dirty="0"/>
                <a:t>“topla.py and carpma.py created”</a:t>
              </a:r>
            </a:p>
          </p:txBody>
        </p:sp>
        <p:sp>
          <p:nvSpPr>
            <p:cNvPr id="18" name="Rectangle 17">
              <a:extLst>
                <a:ext uri="{FF2B5EF4-FFF2-40B4-BE49-F238E27FC236}">
                  <a16:creationId xmlns:a16="http://schemas.microsoft.com/office/drawing/2014/main" id="{E3F3CA87-5E82-43A0-9373-384FED7BE917}"/>
                </a:ext>
              </a:extLst>
            </p:cNvPr>
            <p:cNvSpPr/>
            <p:nvPr/>
          </p:nvSpPr>
          <p:spPr>
            <a:xfrm>
              <a:off x="6570633" y="1863262"/>
              <a:ext cx="1552160" cy="646331"/>
            </a:xfrm>
            <a:prstGeom prst="rect">
              <a:avLst/>
            </a:prstGeom>
          </p:spPr>
          <p:txBody>
            <a:bodyPr wrap="square">
              <a:spAutoFit/>
            </a:bodyPr>
            <a:lstStyle/>
            <a:p>
              <a:r>
                <a:rPr lang="en-US" dirty="0"/>
                <a:t>“carpma.py  updated”</a:t>
              </a:r>
            </a:p>
          </p:txBody>
        </p:sp>
        <p:cxnSp>
          <p:nvCxnSpPr>
            <p:cNvPr id="22" name="Connector: Elbow 21">
              <a:extLst>
                <a:ext uri="{FF2B5EF4-FFF2-40B4-BE49-F238E27FC236}">
                  <a16:creationId xmlns:a16="http://schemas.microsoft.com/office/drawing/2014/main" id="{B5E176DF-341F-4A4A-B5B7-51E52B3946AE}"/>
                </a:ext>
              </a:extLst>
            </p:cNvPr>
            <p:cNvCxnSpPr>
              <a:cxnSpLocks/>
            </p:cNvCxnSpPr>
            <p:nvPr/>
          </p:nvCxnSpPr>
          <p:spPr>
            <a:xfrm>
              <a:off x="7056781" y="3644348"/>
              <a:ext cx="1066012" cy="702365"/>
            </a:xfrm>
            <a:prstGeom prst="bentConnector3">
              <a:avLst>
                <a:gd name="adj1" fmla="val 276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AE205A7-2E57-48AA-871F-657B6BC2193B}"/>
                </a:ext>
              </a:extLst>
            </p:cNvPr>
            <p:cNvSpPr/>
            <p:nvPr/>
          </p:nvSpPr>
          <p:spPr>
            <a:xfrm>
              <a:off x="8122793" y="3856382"/>
              <a:ext cx="1109870" cy="98066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01312CF-805B-4181-BD37-16A4A235B938}"/>
                </a:ext>
              </a:extLst>
            </p:cNvPr>
            <p:cNvSpPr txBox="1"/>
            <p:nvPr/>
          </p:nvSpPr>
          <p:spPr>
            <a:xfrm>
              <a:off x="2748380" y="2969442"/>
              <a:ext cx="988732" cy="369332"/>
            </a:xfrm>
            <a:prstGeom prst="rect">
              <a:avLst/>
            </a:prstGeom>
            <a:noFill/>
          </p:spPr>
          <p:txBody>
            <a:bodyPr wrap="square" rtlCol="0">
              <a:spAutoFit/>
            </a:bodyPr>
            <a:lstStyle/>
            <a:p>
              <a:r>
                <a:rPr lang="en-US" b="1" dirty="0"/>
                <a:t>MASTER</a:t>
              </a:r>
            </a:p>
          </p:txBody>
        </p:sp>
        <p:sp>
          <p:nvSpPr>
            <p:cNvPr id="29" name="TextBox 28">
              <a:extLst>
                <a:ext uri="{FF2B5EF4-FFF2-40B4-BE49-F238E27FC236}">
                  <a16:creationId xmlns:a16="http://schemas.microsoft.com/office/drawing/2014/main" id="{CF57A248-68E8-43E4-86F1-0135C5498867}"/>
                </a:ext>
              </a:extLst>
            </p:cNvPr>
            <p:cNvSpPr txBox="1"/>
            <p:nvPr/>
          </p:nvSpPr>
          <p:spPr>
            <a:xfrm>
              <a:off x="8122792" y="4230755"/>
              <a:ext cx="1109870" cy="655983"/>
            </a:xfrm>
            <a:prstGeom prst="rect">
              <a:avLst/>
            </a:prstGeom>
            <a:noFill/>
          </p:spPr>
          <p:txBody>
            <a:bodyPr wrap="square" rtlCol="0">
              <a:spAutoFit/>
            </a:bodyPr>
            <a:lstStyle/>
            <a:p>
              <a:pPr algn="ctr"/>
              <a:r>
                <a:rPr lang="en-US" b="1" dirty="0"/>
                <a:t>BRANCH A</a:t>
              </a:r>
            </a:p>
          </p:txBody>
        </p:sp>
      </p:grpSp>
    </p:spTree>
    <p:extLst>
      <p:ext uri="{BB962C8B-B14F-4D97-AF65-F5344CB8AC3E}">
        <p14:creationId xmlns:p14="http://schemas.microsoft.com/office/powerpoint/2010/main" val="301687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BE9792-368C-4C55-BDBD-45EEFC30DA63}"/>
              </a:ext>
            </a:extLst>
          </p:cNvPr>
          <p:cNvSpPr/>
          <p:nvPr/>
        </p:nvSpPr>
        <p:spPr>
          <a:xfrm>
            <a:off x="10599390" y="2971237"/>
            <a:ext cx="1480334" cy="923330"/>
          </a:xfrm>
          <a:prstGeom prst="rect">
            <a:avLst/>
          </a:prstGeom>
        </p:spPr>
        <p:txBody>
          <a:bodyPr wrap="square">
            <a:spAutoFit/>
          </a:bodyPr>
          <a:lstStyle/>
          <a:p>
            <a:r>
              <a:rPr lang="en-US" dirty="0"/>
              <a:t>“new1 and new2 created”</a:t>
            </a:r>
          </a:p>
        </p:txBody>
      </p:sp>
      <p:sp>
        <p:nvSpPr>
          <p:cNvPr id="4" name="Oval 3">
            <a:extLst>
              <a:ext uri="{FF2B5EF4-FFF2-40B4-BE49-F238E27FC236}">
                <a16:creationId xmlns:a16="http://schemas.microsoft.com/office/drawing/2014/main" id="{4E687E63-E6C0-42A9-B70E-86FC0418E774}"/>
              </a:ext>
            </a:extLst>
          </p:cNvPr>
          <p:cNvSpPr/>
          <p:nvPr/>
        </p:nvSpPr>
        <p:spPr>
          <a:xfrm>
            <a:off x="697553" y="2247460"/>
            <a:ext cx="1400578" cy="1254329"/>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01312CF-805B-4181-BD37-16A4A235B938}"/>
              </a:ext>
            </a:extLst>
          </p:cNvPr>
          <p:cNvSpPr txBox="1"/>
          <p:nvPr/>
        </p:nvSpPr>
        <p:spPr>
          <a:xfrm>
            <a:off x="861167" y="2654669"/>
            <a:ext cx="1247711" cy="369332"/>
          </a:xfrm>
          <a:prstGeom prst="rect">
            <a:avLst/>
          </a:prstGeom>
          <a:noFill/>
        </p:spPr>
        <p:txBody>
          <a:bodyPr wrap="square" rtlCol="0">
            <a:spAutoFit/>
          </a:bodyPr>
          <a:lstStyle/>
          <a:p>
            <a:r>
              <a:rPr lang="en-US" b="1" dirty="0"/>
              <a:t>MASTER</a:t>
            </a:r>
          </a:p>
        </p:txBody>
      </p:sp>
      <p:cxnSp>
        <p:nvCxnSpPr>
          <p:cNvPr id="8" name="Straight Arrow Connector 7">
            <a:extLst>
              <a:ext uri="{FF2B5EF4-FFF2-40B4-BE49-F238E27FC236}">
                <a16:creationId xmlns:a16="http://schemas.microsoft.com/office/drawing/2014/main" id="{8D0D0288-B03A-4172-90D4-315256DEE6D9}"/>
              </a:ext>
            </a:extLst>
          </p:cNvPr>
          <p:cNvCxnSpPr>
            <a:cxnSpLocks/>
          </p:cNvCxnSpPr>
          <p:nvPr/>
        </p:nvCxnSpPr>
        <p:spPr>
          <a:xfrm>
            <a:off x="2131433" y="2877138"/>
            <a:ext cx="1020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12833C7-1363-4E64-AE41-2868207E258B}"/>
              </a:ext>
            </a:extLst>
          </p:cNvPr>
          <p:cNvSpPr/>
          <p:nvPr/>
        </p:nvSpPr>
        <p:spPr>
          <a:xfrm>
            <a:off x="3225156" y="2249973"/>
            <a:ext cx="1400578" cy="1254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highlight>
                <a:srgbClr val="FFFF00"/>
              </a:highlight>
            </a:endParaRPr>
          </a:p>
        </p:txBody>
      </p:sp>
      <p:sp>
        <p:nvSpPr>
          <p:cNvPr id="10" name="Oval 9">
            <a:extLst>
              <a:ext uri="{FF2B5EF4-FFF2-40B4-BE49-F238E27FC236}">
                <a16:creationId xmlns:a16="http://schemas.microsoft.com/office/drawing/2014/main" id="{7527A7F1-10EF-4925-84F3-73D66A3CD1B6}"/>
              </a:ext>
            </a:extLst>
          </p:cNvPr>
          <p:cNvSpPr/>
          <p:nvPr/>
        </p:nvSpPr>
        <p:spPr>
          <a:xfrm>
            <a:off x="5668411" y="2249973"/>
            <a:ext cx="1400578" cy="1254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11" name="Straight Arrow Connector 10">
            <a:extLst>
              <a:ext uri="{FF2B5EF4-FFF2-40B4-BE49-F238E27FC236}">
                <a16:creationId xmlns:a16="http://schemas.microsoft.com/office/drawing/2014/main" id="{079E0B02-13D3-4E1C-B2B7-7342FBC68D30}"/>
              </a:ext>
            </a:extLst>
          </p:cNvPr>
          <p:cNvCxnSpPr>
            <a:cxnSpLocks/>
          </p:cNvCxnSpPr>
          <p:nvPr/>
        </p:nvCxnSpPr>
        <p:spPr>
          <a:xfrm>
            <a:off x="4600211" y="2877138"/>
            <a:ext cx="1020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3AA7F0-DD3D-45EF-A0FE-FFB7D58B3C18}"/>
              </a:ext>
            </a:extLst>
          </p:cNvPr>
          <p:cNvSpPr txBox="1"/>
          <p:nvPr/>
        </p:nvSpPr>
        <p:spPr>
          <a:xfrm>
            <a:off x="3665356" y="2581888"/>
            <a:ext cx="635589" cy="461665"/>
          </a:xfrm>
          <a:prstGeom prst="rect">
            <a:avLst/>
          </a:prstGeom>
          <a:noFill/>
        </p:spPr>
        <p:txBody>
          <a:bodyPr wrap="square" rtlCol="0">
            <a:spAutoFit/>
          </a:bodyPr>
          <a:lstStyle/>
          <a:p>
            <a:r>
              <a:rPr lang="en-US" sz="2400" b="1" dirty="0"/>
              <a:t>C1</a:t>
            </a:r>
          </a:p>
        </p:txBody>
      </p:sp>
      <p:sp>
        <p:nvSpPr>
          <p:cNvPr id="14" name="TextBox 13">
            <a:extLst>
              <a:ext uri="{FF2B5EF4-FFF2-40B4-BE49-F238E27FC236}">
                <a16:creationId xmlns:a16="http://schemas.microsoft.com/office/drawing/2014/main" id="{22FEF540-FF1D-4C3A-B8C8-E8BB41A9E631}"/>
              </a:ext>
            </a:extLst>
          </p:cNvPr>
          <p:cNvSpPr txBox="1"/>
          <p:nvPr/>
        </p:nvSpPr>
        <p:spPr>
          <a:xfrm>
            <a:off x="6050906" y="2581888"/>
            <a:ext cx="635589" cy="461665"/>
          </a:xfrm>
          <a:prstGeom prst="rect">
            <a:avLst/>
          </a:prstGeom>
          <a:noFill/>
        </p:spPr>
        <p:txBody>
          <a:bodyPr wrap="square" rtlCol="0">
            <a:spAutoFit/>
          </a:bodyPr>
          <a:lstStyle/>
          <a:p>
            <a:r>
              <a:rPr lang="en-US" sz="2400" b="1" dirty="0"/>
              <a:t>C2</a:t>
            </a:r>
          </a:p>
        </p:txBody>
      </p:sp>
      <p:sp>
        <p:nvSpPr>
          <p:cNvPr id="16" name="TextBox 15">
            <a:extLst>
              <a:ext uri="{FF2B5EF4-FFF2-40B4-BE49-F238E27FC236}">
                <a16:creationId xmlns:a16="http://schemas.microsoft.com/office/drawing/2014/main" id="{7AE6326B-A8BF-4970-B164-F684573D8FF3}"/>
              </a:ext>
            </a:extLst>
          </p:cNvPr>
          <p:cNvSpPr txBox="1"/>
          <p:nvPr/>
        </p:nvSpPr>
        <p:spPr>
          <a:xfrm>
            <a:off x="2949444" y="1001173"/>
            <a:ext cx="2048160" cy="646331"/>
          </a:xfrm>
          <a:prstGeom prst="rect">
            <a:avLst/>
          </a:prstGeom>
          <a:noFill/>
        </p:spPr>
        <p:txBody>
          <a:bodyPr wrap="square" rtlCol="0">
            <a:spAutoFit/>
          </a:bodyPr>
          <a:lstStyle/>
          <a:p>
            <a:pPr algn="ctr"/>
            <a:r>
              <a:rPr lang="en-US" dirty="0"/>
              <a:t>“topla.py and carpma.py created”</a:t>
            </a:r>
          </a:p>
        </p:txBody>
      </p:sp>
      <p:sp>
        <p:nvSpPr>
          <p:cNvPr id="18" name="Rectangle 17">
            <a:extLst>
              <a:ext uri="{FF2B5EF4-FFF2-40B4-BE49-F238E27FC236}">
                <a16:creationId xmlns:a16="http://schemas.microsoft.com/office/drawing/2014/main" id="{E3F3CA87-5E82-43A0-9373-384FED7BE917}"/>
              </a:ext>
            </a:extLst>
          </p:cNvPr>
          <p:cNvSpPr/>
          <p:nvPr/>
        </p:nvSpPr>
        <p:spPr>
          <a:xfrm>
            <a:off x="5755215" y="1226179"/>
            <a:ext cx="1958717" cy="646331"/>
          </a:xfrm>
          <a:prstGeom prst="rect">
            <a:avLst/>
          </a:prstGeom>
        </p:spPr>
        <p:txBody>
          <a:bodyPr wrap="square">
            <a:spAutoFit/>
          </a:bodyPr>
          <a:lstStyle/>
          <a:p>
            <a:r>
              <a:rPr lang="en-US" dirty="0"/>
              <a:t>“carpma.py  updated”</a:t>
            </a:r>
          </a:p>
        </p:txBody>
      </p:sp>
      <p:cxnSp>
        <p:nvCxnSpPr>
          <p:cNvPr id="22" name="Connector: Elbow 21">
            <a:extLst>
              <a:ext uri="{FF2B5EF4-FFF2-40B4-BE49-F238E27FC236}">
                <a16:creationId xmlns:a16="http://schemas.microsoft.com/office/drawing/2014/main" id="{B5E176DF-341F-4A4A-B5B7-51E52B3946AE}"/>
              </a:ext>
            </a:extLst>
          </p:cNvPr>
          <p:cNvCxnSpPr>
            <a:cxnSpLocks/>
            <a:stCxn id="10" idx="4"/>
          </p:cNvCxnSpPr>
          <p:nvPr/>
        </p:nvCxnSpPr>
        <p:spPr>
          <a:xfrm rot="16200000" flipH="1">
            <a:off x="6369447" y="3503554"/>
            <a:ext cx="1301392" cy="1302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AE205A7-2E57-48AA-871F-657B6BC2193B}"/>
              </a:ext>
            </a:extLst>
          </p:cNvPr>
          <p:cNvSpPr/>
          <p:nvPr/>
        </p:nvSpPr>
        <p:spPr>
          <a:xfrm>
            <a:off x="7713932" y="4178529"/>
            <a:ext cx="1400578" cy="12543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57A248-68E8-43E4-86F1-0135C5498867}"/>
              </a:ext>
            </a:extLst>
          </p:cNvPr>
          <p:cNvSpPr txBox="1"/>
          <p:nvPr/>
        </p:nvSpPr>
        <p:spPr>
          <a:xfrm>
            <a:off x="7702001" y="4525833"/>
            <a:ext cx="1400578" cy="369332"/>
          </a:xfrm>
          <a:prstGeom prst="rect">
            <a:avLst/>
          </a:prstGeom>
          <a:noFill/>
        </p:spPr>
        <p:txBody>
          <a:bodyPr wrap="square" rtlCol="0">
            <a:spAutoFit/>
          </a:bodyPr>
          <a:lstStyle/>
          <a:p>
            <a:pPr algn="ctr"/>
            <a:r>
              <a:rPr lang="en-US" b="1" dirty="0"/>
              <a:t>BRANCH A</a:t>
            </a:r>
          </a:p>
        </p:txBody>
      </p:sp>
      <p:cxnSp>
        <p:nvCxnSpPr>
          <p:cNvPr id="21" name="Straight Arrow Connector 20">
            <a:extLst>
              <a:ext uri="{FF2B5EF4-FFF2-40B4-BE49-F238E27FC236}">
                <a16:creationId xmlns:a16="http://schemas.microsoft.com/office/drawing/2014/main" id="{0FA21AA9-FD37-4DCD-B5FF-EAAF2AA2C4CA}"/>
              </a:ext>
            </a:extLst>
          </p:cNvPr>
          <p:cNvCxnSpPr>
            <a:cxnSpLocks/>
          </p:cNvCxnSpPr>
          <p:nvPr/>
        </p:nvCxnSpPr>
        <p:spPr>
          <a:xfrm>
            <a:off x="7068989" y="2885494"/>
            <a:ext cx="1020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C620A0FD-68CC-477F-84F6-4C662714C585}"/>
              </a:ext>
            </a:extLst>
          </p:cNvPr>
          <p:cNvSpPr/>
          <p:nvPr/>
        </p:nvSpPr>
        <p:spPr>
          <a:xfrm>
            <a:off x="8111666" y="2258329"/>
            <a:ext cx="1400578" cy="1254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25" name="TextBox 24">
            <a:extLst>
              <a:ext uri="{FF2B5EF4-FFF2-40B4-BE49-F238E27FC236}">
                <a16:creationId xmlns:a16="http://schemas.microsoft.com/office/drawing/2014/main" id="{9A893B54-EDFE-4EC6-A5EF-8E7E23B273F5}"/>
              </a:ext>
            </a:extLst>
          </p:cNvPr>
          <p:cNvSpPr txBox="1"/>
          <p:nvPr/>
        </p:nvSpPr>
        <p:spPr>
          <a:xfrm>
            <a:off x="8533740" y="2608503"/>
            <a:ext cx="635589" cy="461665"/>
          </a:xfrm>
          <a:prstGeom prst="rect">
            <a:avLst/>
          </a:prstGeom>
          <a:noFill/>
        </p:spPr>
        <p:txBody>
          <a:bodyPr wrap="square" rtlCol="0">
            <a:spAutoFit/>
          </a:bodyPr>
          <a:lstStyle/>
          <a:p>
            <a:r>
              <a:rPr lang="en-US" sz="2400" b="1" dirty="0"/>
              <a:t>C3</a:t>
            </a:r>
          </a:p>
        </p:txBody>
      </p:sp>
      <p:sp>
        <p:nvSpPr>
          <p:cNvPr id="26" name="Rectangle 25">
            <a:extLst>
              <a:ext uri="{FF2B5EF4-FFF2-40B4-BE49-F238E27FC236}">
                <a16:creationId xmlns:a16="http://schemas.microsoft.com/office/drawing/2014/main" id="{F159FC95-F2AF-446A-B42D-2123F6152C9A}"/>
              </a:ext>
            </a:extLst>
          </p:cNvPr>
          <p:cNvSpPr/>
          <p:nvPr/>
        </p:nvSpPr>
        <p:spPr>
          <a:xfrm>
            <a:off x="8135152" y="1227986"/>
            <a:ext cx="1958717" cy="646331"/>
          </a:xfrm>
          <a:prstGeom prst="rect">
            <a:avLst/>
          </a:prstGeom>
        </p:spPr>
        <p:txBody>
          <a:bodyPr wrap="square">
            <a:spAutoFit/>
          </a:bodyPr>
          <a:lstStyle/>
          <a:p>
            <a:r>
              <a:rPr lang="en-US" dirty="0"/>
              <a:t>“new1 and new2 created”</a:t>
            </a:r>
          </a:p>
        </p:txBody>
      </p:sp>
      <p:sp>
        <p:nvSpPr>
          <p:cNvPr id="30" name="Oval 29">
            <a:extLst>
              <a:ext uri="{FF2B5EF4-FFF2-40B4-BE49-F238E27FC236}">
                <a16:creationId xmlns:a16="http://schemas.microsoft.com/office/drawing/2014/main" id="{944C4B51-68B5-47BA-A9BC-64C61C0A148A}"/>
              </a:ext>
            </a:extLst>
          </p:cNvPr>
          <p:cNvSpPr/>
          <p:nvPr/>
        </p:nvSpPr>
        <p:spPr>
          <a:xfrm>
            <a:off x="10093869" y="4023323"/>
            <a:ext cx="1400578" cy="1254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31" name="TextBox 30">
            <a:extLst>
              <a:ext uri="{FF2B5EF4-FFF2-40B4-BE49-F238E27FC236}">
                <a16:creationId xmlns:a16="http://schemas.microsoft.com/office/drawing/2014/main" id="{B3BC8127-9DBF-41C4-A97D-6A5B2268287A}"/>
              </a:ext>
            </a:extLst>
          </p:cNvPr>
          <p:cNvSpPr txBox="1"/>
          <p:nvPr/>
        </p:nvSpPr>
        <p:spPr>
          <a:xfrm>
            <a:off x="10476363" y="4368161"/>
            <a:ext cx="635589" cy="461665"/>
          </a:xfrm>
          <a:prstGeom prst="rect">
            <a:avLst/>
          </a:prstGeom>
          <a:noFill/>
        </p:spPr>
        <p:txBody>
          <a:bodyPr wrap="square" rtlCol="0">
            <a:spAutoFit/>
          </a:bodyPr>
          <a:lstStyle/>
          <a:p>
            <a:r>
              <a:rPr lang="en-US" sz="2400" b="1" dirty="0"/>
              <a:t>C3</a:t>
            </a:r>
          </a:p>
        </p:txBody>
      </p:sp>
      <p:cxnSp>
        <p:nvCxnSpPr>
          <p:cNvPr id="34" name="Straight Arrow Connector 33">
            <a:extLst>
              <a:ext uri="{FF2B5EF4-FFF2-40B4-BE49-F238E27FC236}">
                <a16:creationId xmlns:a16="http://schemas.microsoft.com/office/drawing/2014/main" id="{06C63A0C-D0F6-4229-9F94-02CEFB9B12F9}"/>
              </a:ext>
            </a:extLst>
          </p:cNvPr>
          <p:cNvCxnSpPr>
            <a:cxnSpLocks/>
          </p:cNvCxnSpPr>
          <p:nvPr/>
        </p:nvCxnSpPr>
        <p:spPr>
          <a:xfrm>
            <a:off x="9205804" y="4805693"/>
            <a:ext cx="697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053DA5-FD01-4C59-A838-A370662F05A0}"/>
              </a:ext>
            </a:extLst>
          </p:cNvPr>
          <p:cNvCxnSpPr>
            <a:cxnSpLocks/>
          </p:cNvCxnSpPr>
          <p:nvPr/>
        </p:nvCxnSpPr>
        <p:spPr>
          <a:xfrm>
            <a:off x="9363166" y="3363277"/>
            <a:ext cx="1003998" cy="66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C93CB1-B712-4B1C-AE94-513C890BD345}"/>
              </a:ext>
            </a:extLst>
          </p:cNvPr>
          <p:cNvSpPr txBox="1"/>
          <p:nvPr/>
        </p:nvSpPr>
        <p:spPr>
          <a:xfrm>
            <a:off x="8600787" y="5456716"/>
            <a:ext cx="2030749" cy="400110"/>
          </a:xfrm>
          <a:prstGeom prst="rect">
            <a:avLst/>
          </a:prstGeom>
          <a:noFill/>
        </p:spPr>
        <p:txBody>
          <a:bodyPr wrap="none" rtlCol="0">
            <a:spAutoFit/>
          </a:bodyPr>
          <a:lstStyle/>
          <a:p>
            <a:r>
              <a:rPr lang="en-US" sz="2000" b="1" dirty="0"/>
              <a:t>Git merge master</a:t>
            </a:r>
          </a:p>
        </p:txBody>
      </p:sp>
    </p:spTree>
    <p:extLst>
      <p:ext uri="{BB962C8B-B14F-4D97-AF65-F5344CB8AC3E}">
        <p14:creationId xmlns:p14="http://schemas.microsoft.com/office/powerpoint/2010/main" val="215027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27165AD-B31C-468B-A4F1-6DF61C38CA5D}"/>
              </a:ext>
            </a:extLst>
          </p:cNvPr>
          <p:cNvGrpSpPr/>
          <p:nvPr/>
        </p:nvGrpSpPr>
        <p:grpSpPr>
          <a:xfrm>
            <a:off x="253388" y="754272"/>
            <a:ext cx="11459385" cy="4592971"/>
            <a:chOff x="253388" y="754272"/>
            <a:chExt cx="11459385" cy="4592971"/>
          </a:xfrm>
        </p:grpSpPr>
        <p:sp>
          <p:nvSpPr>
            <p:cNvPr id="19" name="Oval 18">
              <a:extLst>
                <a:ext uri="{FF2B5EF4-FFF2-40B4-BE49-F238E27FC236}">
                  <a16:creationId xmlns:a16="http://schemas.microsoft.com/office/drawing/2014/main" id="{B6C71975-5207-44C7-B788-79E63EC0997F}"/>
                </a:ext>
              </a:extLst>
            </p:cNvPr>
            <p:cNvSpPr/>
            <p:nvPr/>
          </p:nvSpPr>
          <p:spPr>
            <a:xfrm>
              <a:off x="253388" y="2651935"/>
              <a:ext cx="915430" cy="91229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BFE66A08-E256-4D94-95D4-194ED840C4CB}"/>
                </a:ext>
              </a:extLst>
            </p:cNvPr>
            <p:cNvSpPr txBox="1"/>
            <p:nvPr/>
          </p:nvSpPr>
          <p:spPr>
            <a:xfrm>
              <a:off x="360327" y="2948104"/>
              <a:ext cx="815514" cy="307777"/>
            </a:xfrm>
            <a:prstGeom prst="rect">
              <a:avLst/>
            </a:prstGeom>
            <a:noFill/>
          </p:spPr>
          <p:txBody>
            <a:bodyPr wrap="square" rtlCol="0">
              <a:spAutoFit/>
            </a:bodyPr>
            <a:lstStyle/>
            <a:p>
              <a:r>
                <a:rPr lang="en-US" sz="1400" b="1" dirty="0"/>
                <a:t>MASTER</a:t>
              </a:r>
              <a:endParaRPr lang="en-US" b="1" dirty="0"/>
            </a:p>
          </p:txBody>
        </p:sp>
        <p:cxnSp>
          <p:nvCxnSpPr>
            <p:cNvPr id="21" name="Straight Arrow Connector 20">
              <a:extLst>
                <a:ext uri="{FF2B5EF4-FFF2-40B4-BE49-F238E27FC236}">
                  <a16:creationId xmlns:a16="http://schemas.microsoft.com/office/drawing/2014/main" id="{BF9D3369-1331-4A2C-8CB8-232A23BC715B}"/>
                </a:ext>
              </a:extLst>
            </p:cNvPr>
            <p:cNvCxnSpPr>
              <a:cxnSpLocks/>
            </p:cNvCxnSpPr>
            <p:nvPr/>
          </p:nvCxnSpPr>
          <p:spPr>
            <a:xfrm>
              <a:off x="1190584" y="3109909"/>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A7D44F8-8AAE-41B3-A107-775C46D524E4}"/>
                </a:ext>
              </a:extLst>
            </p:cNvPr>
            <p:cNvSpPr/>
            <p:nvPr/>
          </p:nvSpPr>
          <p:spPr>
            <a:xfrm>
              <a:off x="1905451" y="2653762"/>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highlight>
                  <a:srgbClr val="FFFF00"/>
                </a:highlight>
              </a:endParaRPr>
            </a:p>
          </p:txBody>
        </p:sp>
        <p:sp>
          <p:nvSpPr>
            <p:cNvPr id="23" name="Oval 22">
              <a:extLst>
                <a:ext uri="{FF2B5EF4-FFF2-40B4-BE49-F238E27FC236}">
                  <a16:creationId xmlns:a16="http://schemas.microsoft.com/office/drawing/2014/main" id="{1DADBFF6-7B74-4EF3-90ED-869532DD8A83}"/>
                </a:ext>
              </a:extLst>
            </p:cNvPr>
            <p:cNvSpPr/>
            <p:nvPr/>
          </p:nvSpPr>
          <p:spPr>
            <a:xfrm>
              <a:off x="3502383" y="2653762"/>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24" name="Straight Arrow Connector 23">
              <a:extLst>
                <a:ext uri="{FF2B5EF4-FFF2-40B4-BE49-F238E27FC236}">
                  <a16:creationId xmlns:a16="http://schemas.microsoft.com/office/drawing/2014/main" id="{A87BF04A-5F05-4B01-962A-CA3DEE2400D6}"/>
                </a:ext>
              </a:extLst>
            </p:cNvPr>
            <p:cNvCxnSpPr>
              <a:cxnSpLocks/>
            </p:cNvCxnSpPr>
            <p:nvPr/>
          </p:nvCxnSpPr>
          <p:spPr>
            <a:xfrm>
              <a:off x="2804198" y="3109909"/>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43F3F29-01E7-405C-B456-BAC3AD4908EF}"/>
                </a:ext>
              </a:extLst>
            </p:cNvPr>
            <p:cNvSpPr txBox="1"/>
            <p:nvPr/>
          </p:nvSpPr>
          <p:spPr>
            <a:xfrm>
              <a:off x="2193169" y="2895169"/>
              <a:ext cx="611028" cy="369332"/>
            </a:xfrm>
            <a:prstGeom prst="rect">
              <a:avLst/>
            </a:prstGeom>
            <a:noFill/>
          </p:spPr>
          <p:txBody>
            <a:bodyPr wrap="square" rtlCol="0">
              <a:spAutoFit/>
            </a:bodyPr>
            <a:lstStyle/>
            <a:p>
              <a:r>
                <a:rPr lang="en-US" b="1" dirty="0"/>
                <a:t>C1</a:t>
              </a:r>
              <a:endParaRPr lang="en-US" sz="2400" b="1" dirty="0"/>
            </a:p>
          </p:txBody>
        </p:sp>
        <p:sp>
          <p:nvSpPr>
            <p:cNvPr id="26" name="TextBox 25">
              <a:extLst>
                <a:ext uri="{FF2B5EF4-FFF2-40B4-BE49-F238E27FC236}">
                  <a16:creationId xmlns:a16="http://schemas.microsoft.com/office/drawing/2014/main" id="{69CB396B-EF54-4B94-929C-90B2068C65D4}"/>
                </a:ext>
              </a:extLst>
            </p:cNvPr>
            <p:cNvSpPr txBox="1"/>
            <p:nvPr/>
          </p:nvSpPr>
          <p:spPr>
            <a:xfrm>
              <a:off x="3752384" y="2895168"/>
              <a:ext cx="615469" cy="400110"/>
            </a:xfrm>
            <a:prstGeom prst="rect">
              <a:avLst/>
            </a:prstGeom>
            <a:noFill/>
          </p:spPr>
          <p:txBody>
            <a:bodyPr wrap="square" rtlCol="0">
              <a:spAutoFit/>
            </a:bodyPr>
            <a:lstStyle/>
            <a:p>
              <a:r>
                <a:rPr lang="en-US" sz="2000" b="1" dirty="0"/>
                <a:t>C2</a:t>
              </a:r>
              <a:endParaRPr lang="en-US" sz="2400" b="1" dirty="0"/>
            </a:p>
          </p:txBody>
        </p:sp>
        <p:sp>
          <p:nvSpPr>
            <p:cNvPr id="27" name="TextBox 26">
              <a:extLst>
                <a:ext uri="{FF2B5EF4-FFF2-40B4-BE49-F238E27FC236}">
                  <a16:creationId xmlns:a16="http://schemas.microsoft.com/office/drawing/2014/main" id="{8C78B478-DBC7-4621-B2D3-BD8FE30EA7E5}"/>
                </a:ext>
              </a:extLst>
            </p:cNvPr>
            <p:cNvSpPr txBox="1"/>
            <p:nvPr/>
          </p:nvSpPr>
          <p:spPr>
            <a:xfrm>
              <a:off x="1622865" y="1455045"/>
              <a:ext cx="1338695" cy="470086"/>
            </a:xfrm>
            <a:prstGeom prst="rect">
              <a:avLst/>
            </a:prstGeom>
            <a:noFill/>
          </p:spPr>
          <p:txBody>
            <a:bodyPr wrap="square" rtlCol="0">
              <a:spAutoFit/>
            </a:bodyPr>
            <a:lstStyle/>
            <a:p>
              <a:pPr algn="ctr"/>
              <a:r>
                <a:rPr lang="en-US" dirty="0"/>
                <a:t>“topla.py and carpma.py created”</a:t>
              </a:r>
            </a:p>
          </p:txBody>
        </p:sp>
        <p:sp>
          <p:nvSpPr>
            <p:cNvPr id="28" name="Rectangle 27">
              <a:extLst>
                <a:ext uri="{FF2B5EF4-FFF2-40B4-BE49-F238E27FC236}">
                  <a16:creationId xmlns:a16="http://schemas.microsoft.com/office/drawing/2014/main" id="{63CB3FCF-1869-468B-99E2-16EF3688E3A8}"/>
                </a:ext>
              </a:extLst>
            </p:cNvPr>
            <p:cNvSpPr/>
            <p:nvPr/>
          </p:nvSpPr>
          <p:spPr>
            <a:xfrm>
              <a:off x="3339014" y="1855155"/>
              <a:ext cx="1280234" cy="470086"/>
            </a:xfrm>
            <a:prstGeom prst="rect">
              <a:avLst/>
            </a:prstGeom>
          </p:spPr>
          <p:txBody>
            <a:bodyPr wrap="square">
              <a:spAutoFit/>
            </a:bodyPr>
            <a:lstStyle/>
            <a:p>
              <a:r>
                <a:rPr lang="en-US" dirty="0"/>
                <a:t>“carpma.py  updated”</a:t>
              </a:r>
            </a:p>
          </p:txBody>
        </p:sp>
        <p:cxnSp>
          <p:nvCxnSpPr>
            <p:cNvPr id="32" name="Straight Arrow Connector 31">
              <a:extLst>
                <a:ext uri="{FF2B5EF4-FFF2-40B4-BE49-F238E27FC236}">
                  <a16:creationId xmlns:a16="http://schemas.microsoft.com/office/drawing/2014/main" id="{77C61B23-4941-4162-809F-56EC1E67AC59}"/>
                </a:ext>
              </a:extLst>
            </p:cNvPr>
            <p:cNvCxnSpPr>
              <a:cxnSpLocks/>
            </p:cNvCxnSpPr>
            <p:nvPr/>
          </p:nvCxnSpPr>
          <p:spPr>
            <a:xfrm>
              <a:off x="4417812" y="3115986"/>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A5DBE998-918F-4B53-95A0-64CB20E544B5}"/>
                </a:ext>
              </a:extLst>
            </p:cNvPr>
            <p:cNvSpPr/>
            <p:nvPr/>
          </p:nvSpPr>
          <p:spPr>
            <a:xfrm>
              <a:off x="5099315" y="2659840"/>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34" name="TextBox 33">
              <a:extLst>
                <a:ext uri="{FF2B5EF4-FFF2-40B4-BE49-F238E27FC236}">
                  <a16:creationId xmlns:a16="http://schemas.microsoft.com/office/drawing/2014/main" id="{5699F633-D789-4F78-A35B-EA37CA783032}"/>
                </a:ext>
              </a:extLst>
            </p:cNvPr>
            <p:cNvSpPr txBox="1"/>
            <p:nvPr/>
          </p:nvSpPr>
          <p:spPr>
            <a:xfrm>
              <a:off x="5375186" y="2914526"/>
              <a:ext cx="654302" cy="400110"/>
            </a:xfrm>
            <a:prstGeom prst="rect">
              <a:avLst/>
            </a:prstGeom>
            <a:noFill/>
          </p:spPr>
          <p:txBody>
            <a:bodyPr wrap="square" rtlCol="0">
              <a:spAutoFit/>
            </a:bodyPr>
            <a:lstStyle/>
            <a:p>
              <a:r>
                <a:rPr lang="en-US" sz="2000" b="1" dirty="0"/>
                <a:t>C3</a:t>
              </a:r>
            </a:p>
          </p:txBody>
        </p:sp>
        <p:sp>
          <p:nvSpPr>
            <p:cNvPr id="35" name="Rectangle 34">
              <a:extLst>
                <a:ext uri="{FF2B5EF4-FFF2-40B4-BE49-F238E27FC236}">
                  <a16:creationId xmlns:a16="http://schemas.microsoft.com/office/drawing/2014/main" id="{92B85258-EF96-46E6-85AC-C758218FAD8D}"/>
                </a:ext>
              </a:extLst>
            </p:cNvPr>
            <p:cNvSpPr/>
            <p:nvPr/>
          </p:nvSpPr>
          <p:spPr>
            <a:xfrm>
              <a:off x="4952741" y="1603564"/>
              <a:ext cx="1280234" cy="470086"/>
            </a:xfrm>
            <a:prstGeom prst="rect">
              <a:avLst/>
            </a:prstGeom>
          </p:spPr>
          <p:txBody>
            <a:bodyPr wrap="square">
              <a:spAutoFit/>
            </a:bodyPr>
            <a:lstStyle/>
            <a:p>
              <a:r>
                <a:rPr lang="en-US" dirty="0"/>
                <a:t>“new1 and new2 created”</a:t>
              </a:r>
            </a:p>
          </p:txBody>
        </p:sp>
        <p:cxnSp>
          <p:nvCxnSpPr>
            <p:cNvPr id="43" name="Connector: Elbow 42">
              <a:extLst>
                <a:ext uri="{FF2B5EF4-FFF2-40B4-BE49-F238E27FC236}">
                  <a16:creationId xmlns:a16="http://schemas.microsoft.com/office/drawing/2014/main" id="{F3ABF854-7DBC-4487-BDD6-04A3DA7D29D8}"/>
                </a:ext>
              </a:extLst>
            </p:cNvPr>
            <p:cNvCxnSpPr>
              <a:cxnSpLocks/>
            </p:cNvCxnSpPr>
            <p:nvPr/>
          </p:nvCxnSpPr>
          <p:spPr>
            <a:xfrm>
              <a:off x="5790611" y="3250505"/>
              <a:ext cx="1185792" cy="1090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73D9253-5CED-4BAA-A9D6-D5981BF73AE4}"/>
                </a:ext>
              </a:extLst>
            </p:cNvPr>
            <p:cNvCxnSpPr>
              <a:cxnSpLocks/>
            </p:cNvCxnSpPr>
            <p:nvPr/>
          </p:nvCxnSpPr>
          <p:spPr>
            <a:xfrm flipV="1">
              <a:off x="5612930" y="1890144"/>
              <a:ext cx="1504858" cy="11379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9406233B-F20C-4512-92F3-98CC04368AAD}"/>
                </a:ext>
              </a:extLst>
            </p:cNvPr>
            <p:cNvSpPr/>
            <p:nvPr/>
          </p:nvSpPr>
          <p:spPr>
            <a:xfrm>
              <a:off x="7137860" y="1433998"/>
              <a:ext cx="915430" cy="91229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54D86B77-0652-46AD-B47A-10CAADE3CED0}"/>
                </a:ext>
              </a:extLst>
            </p:cNvPr>
            <p:cNvSpPr txBox="1"/>
            <p:nvPr/>
          </p:nvSpPr>
          <p:spPr>
            <a:xfrm>
              <a:off x="7172465" y="1651600"/>
              <a:ext cx="815514" cy="523220"/>
            </a:xfrm>
            <a:prstGeom prst="rect">
              <a:avLst/>
            </a:prstGeom>
            <a:noFill/>
          </p:spPr>
          <p:txBody>
            <a:bodyPr wrap="square" rtlCol="0">
              <a:spAutoFit/>
            </a:bodyPr>
            <a:lstStyle/>
            <a:p>
              <a:pPr algn="ctr"/>
              <a:r>
                <a:rPr lang="en-US" sz="1400" b="1" dirty="0"/>
                <a:t>BRANCH A</a:t>
              </a:r>
              <a:endParaRPr lang="en-US" sz="1600" b="1" dirty="0"/>
            </a:p>
          </p:txBody>
        </p:sp>
        <p:sp>
          <p:nvSpPr>
            <p:cNvPr id="51" name="Oval 50">
              <a:extLst>
                <a:ext uri="{FF2B5EF4-FFF2-40B4-BE49-F238E27FC236}">
                  <a16:creationId xmlns:a16="http://schemas.microsoft.com/office/drawing/2014/main" id="{70D2CE65-8E24-4820-A36B-6170AC3FA7BA}"/>
                </a:ext>
              </a:extLst>
            </p:cNvPr>
            <p:cNvSpPr/>
            <p:nvPr/>
          </p:nvSpPr>
          <p:spPr>
            <a:xfrm>
              <a:off x="6976403" y="3852498"/>
              <a:ext cx="915430" cy="91229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B4828617-2743-4A9C-90E4-897A0477A1DC}"/>
                </a:ext>
              </a:extLst>
            </p:cNvPr>
            <p:cNvSpPr txBox="1"/>
            <p:nvPr/>
          </p:nvSpPr>
          <p:spPr>
            <a:xfrm>
              <a:off x="7026361" y="4047034"/>
              <a:ext cx="815514" cy="523220"/>
            </a:xfrm>
            <a:prstGeom prst="rect">
              <a:avLst/>
            </a:prstGeom>
            <a:noFill/>
          </p:spPr>
          <p:txBody>
            <a:bodyPr wrap="square" rtlCol="0">
              <a:spAutoFit/>
            </a:bodyPr>
            <a:lstStyle/>
            <a:p>
              <a:pPr algn="ctr"/>
              <a:r>
                <a:rPr lang="en-US" sz="1400" b="1" dirty="0"/>
                <a:t>BRANCH </a:t>
              </a:r>
            </a:p>
            <a:p>
              <a:pPr algn="ctr"/>
              <a:r>
                <a:rPr lang="en-US" sz="1400" b="1" dirty="0"/>
                <a:t>B</a:t>
              </a:r>
              <a:endParaRPr lang="en-US" sz="1600" b="1" dirty="0"/>
            </a:p>
          </p:txBody>
        </p:sp>
        <p:sp>
          <p:nvSpPr>
            <p:cNvPr id="55" name="Oval 54">
              <a:extLst>
                <a:ext uri="{FF2B5EF4-FFF2-40B4-BE49-F238E27FC236}">
                  <a16:creationId xmlns:a16="http://schemas.microsoft.com/office/drawing/2014/main" id="{9A1252A7-31CF-4E20-8C1C-4146ABAEF343}"/>
                </a:ext>
              </a:extLst>
            </p:cNvPr>
            <p:cNvSpPr/>
            <p:nvPr/>
          </p:nvSpPr>
          <p:spPr>
            <a:xfrm>
              <a:off x="8720050" y="1409621"/>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56" name="TextBox 55">
              <a:extLst>
                <a:ext uri="{FF2B5EF4-FFF2-40B4-BE49-F238E27FC236}">
                  <a16:creationId xmlns:a16="http://schemas.microsoft.com/office/drawing/2014/main" id="{DF55856C-BBDE-4A7F-A299-C78297B1A27A}"/>
                </a:ext>
              </a:extLst>
            </p:cNvPr>
            <p:cNvSpPr txBox="1"/>
            <p:nvPr/>
          </p:nvSpPr>
          <p:spPr>
            <a:xfrm>
              <a:off x="8970052" y="1690088"/>
              <a:ext cx="665428" cy="400110"/>
            </a:xfrm>
            <a:prstGeom prst="rect">
              <a:avLst/>
            </a:prstGeom>
            <a:noFill/>
          </p:spPr>
          <p:txBody>
            <a:bodyPr wrap="square" rtlCol="0">
              <a:spAutoFit/>
            </a:bodyPr>
            <a:lstStyle/>
            <a:p>
              <a:r>
                <a:rPr lang="en-US" sz="2000" b="1" dirty="0"/>
                <a:t>C4</a:t>
              </a:r>
              <a:endParaRPr lang="en-US" sz="2400" b="1" dirty="0"/>
            </a:p>
          </p:txBody>
        </p:sp>
        <p:sp>
          <p:nvSpPr>
            <p:cNvPr id="57" name="Rectangle 56">
              <a:extLst>
                <a:ext uri="{FF2B5EF4-FFF2-40B4-BE49-F238E27FC236}">
                  <a16:creationId xmlns:a16="http://schemas.microsoft.com/office/drawing/2014/main" id="{AE983C06-CFF0-4FFD-A8F5-95D73A5B3703}"/>
                </a:ext>
              </a:extLst>
            </p:cNvPr>
            <p:cNvSpPr/>
            <p:nvPr/>
          </p:nvSpPr>
          <p:spPr>
            <a:xfrm>
              <a:off x="8765163" y="754272"/>
              <a:ext cx="1560569" cy="369332"/>
            </a:xfrm>
            <a:prstGeom prst="rect">
              <a:avLst/>
            </a:prstGeom>
          </p:spPr>
          <p:txBody>
            <a:bodyPr wrap="square">
              <a:spAutoFit/>
            </a:bodyPr>
            <a:lstStyle/>
            <a:p>
              <a:r>
                <a:rPr lang="en-US" dirty="0"/>
                <a:t>“new3 created”</a:t>
              </a:r>
            </a:p>
          </p:txBody>
        </p:sp>
        <p:sp>
          <p:nvSpPr>
            <p:cNvPr id="58" name="Oval 57">
              <a:extLst>
                <a:ext uri="{FF2B5EF4-FFF2-40B4-BE49-F238E27FC236}">
                  <a16:creationId xmlns:a16="http://schemas.microsoft.com/office/drawing/2014/main" id="{6DA41207-5191-4A3F-8E0A-1D26061CC99D}"/>
                </a:ext>
              </a:extLst>
            </p:cNvPr>
            <p:cNvSpPr/>
            <p:nvPr/>
          </p:nvSpPr>
          <p:spPr>
            <a:xfrm>
              <a:off x="8515162" y="3824213"/>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59" name="TextBox 58">
              <a:extLst>
                <a:ext uri="{FF2B5EF4-FFF2-40B4-BE49-F238E27FC236}">
                  <a16:creationId xmlns:a16="http://schemas.microsoft.com/office/drawing/2014/main" id="{229D52EC-A0D6-45A8-9BFF-1C142F9EC2DF}"/>
                </a:ext>
              </a:extLst>
            </p:cNvPr>
            <p:cNvSpPr txBox="1"/>
            <p:nvPr/>
          </p:nvSpPr>
          <p:spPr>
            <a:xfrm>
              <a:off x="8765163" y="4065619"/>
              <a:ext cx="522056" cy="400110"/>
            </a:xfrm>
            <a:prstGeom prst="rect">
              <a:avLst/>
            </a:prstGeom>
            <a:noFill/>
          </p:spPr>
          <p:txBody>
            <a:bodyPr wrap="square" rtlCol="0">
              <a:spAutoFit/>
            </a:bodyPr>
            <a:lstStyle/>
            <a:p>
              <a:r>
                <a:rPr lang="en-US" sz="2000" b="1" dirty="0"/>
                <a:t>C4</a:t>
              </a:r>
              <a:endParaRPr lang="en-US" sz="2400" b="1" dirty="0"/>
            </a:p>
          </p:txBody>
        </p:sp>
        <p:cxnSp>
          <p:nvCxnSpPr>
            <p:cNvPr id="61" name="Straight Arrow Connector 60">
              <a:extLst>
                <a:ext uri="{FF2B5EF4-FFF2-40B4-BE49-F238E27FC236}">
                  <a16:creationId xmlns:a16="http://schemas.microsoft.com/office/drawing/2014/main" id="{8747E1E5-300E-48D8-BF46-1531C9FB66BE}"/>
                </a:ext>
              </a:extLst>
            </p:cNvPr>
            <p:cNvCxnSpPr>
              <a:cxnSpLocks/>
            </p:cNvCxnSpPr>
            <p:nvPr/>
          </p:nvCxnSpPr>
          <p:spPr>
            <a:xfrm>
              <a:off x="8053290" y="1875503"/>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8C6A4EF-89BA-47E7-963C-581A852F8D46}"/>
                </a:ext>
              </a:extLst>
            </p:cNvPr>
            <p:cNvCxnSpPr>
              <a:cxnSpLocks/>
            </p:cNvCxnSpPr>
            <p:nvPr/>
          </p:nvCxnSpPr>
          <p:spPr>
            <a:xfrm>
              <a:off x="7848402" y="4308395"/>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C132DCE-281C-41CF-9D27-CE25059B80C6}"/>
                </a:ext>
              </a:extLst>
            </p:cNvPr>
            <p:cNvSpPr/>
            <p:nvPr/>
          </p:nvSpPr>
          <p:spPr>
            <a:xfrm>
              <a:off x="8650307" y="4977911"/>
              <a:ext cx="1560569" cy="369332"/>
            </a:xfrm>
            <a:prstGeom prst="rect">
              <a:avLst/>
            </a:prstGeom>
          </p:spPr>
          <p:txBody>
            <a:bodyPr wrap="square">
              <a:spAutoFit/>
            </a:bodyPr>
            <a:lstStyle/>
            <a:p>
              <a:r>
                <a:rPr lang="en-US" dirty="0"/>
                <a:t>“new3 created”</a:t>
              </a:r>
            </a:p>
          </p:txBody>
        </p:sp>
        <p:cxnSp>
          <p:nvCxnSpPr>
            <p:cNvPr id="68" name="Straight Arrow Connector 67">
              <a:extLst>
                <a:ext uri="{FF2B5EF4-FFF2-40B4-BE49-F238E27FC236}">
                  <a16:creationId xmlns:a16="http://schemas.microsoft.com/office/drawing/2014/main" id="{16620376-CA68-4BD9-9458-6435EEC4C05C}"/>
                </a:ext>
              </a:extLst>
            </p:cNvPr>
            <p:cNvCxnSpPr>
              <a:cxnSpLocks/>
            </p:cNvCxnSpPr>
            <p:nvPr/>
          </p:nvCxnSpPr>
          <p:spPr>
            <a:xfrm>
              <a:off x="9430591" y="2321913"/>
              <a:ext cx="871649" cy="1457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A9A478C4-FFE4-45B8-89F8-D91736AF43F9}"/>
                </a:ext>
              </a:extLst>
            </p:cNvPr>
            <p:cNvSpPr/>
            <p:nvPr/>
          </p:nvSpPr>
          <p:spPr>
            <a:xfrm>
              <a:off x="10210876" y="3809528"/>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71" name="Straight Arrow Connector 70">
              <a:extLst>
                <a:ext uri="{FF2B5EF4-FFF2-40B4-BE49-F238E27FC236}">
                  <a16:creationId xmlns:a16="http://schemas.microsoft.com/office/drawing/2014/main" id="{C5EB6C56-8D63-4E5C-82BD-5CD6E6C97DFE}"/>
                </a:ext>
              </a:extLst>
            </p:cNvPr>
            <p:cNvCxnSpPr>
              <a:cxnSpLocks/>
            </p:cNvCxnSpPr>
            <p:nvPr/>
          </p:nvCxnSpPr>
          <p:spPr>
            <a:xfrm>
              <a:off x="9430591" y="4280359"/>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7A5D583-5752-4C45-9F7B-EA56F48148D7}"/>
                </a:ext>
              </a:extLst>
            </p:cNvPr>
            <p:cNvSpPr txBox="1"/>
            <p:nvPr/>
          </p:nvSpPr>
          <p:spPr>
            <a:xfrm>
              <a:off x="10286549" y="3314636"/>
              <a:ext cx="1426224" cy="461665"/>
            </a:xfrm>
            <a:prstGeom prst="rect">
              <a:avLst/>
            </a:prstGeom>
            <a:noFill/>
          </p:spPr>
          <p:txBody>
            <a:bodyPr wrap="none" rtlCol="0">
              <a:spAutoFit/>
            </a:bodyPr>
            <a:lstStyle/>
            <a:p>
              <a:r>
                <a:rPr lang="en-US" sz="2400" b="1" dirty="0"/>
                <a:t>CONFLICT</a:t>
              </a:r>
              <a:endParaRPr lang="en-US" b="1" dirty="0"/>
            </a:p>
          </p:txBody>
        </p:sp>
      </p:grpSp>
    </p:spTree>
    <p:extLst>
      <p:ext uri="{BB962C8B-B14F-4D97-AF65-F5344CB8AC3E}">
        <p14:creationId xmlns:p14="http://schemas.microsoft.com/office/powerpoint/2010/main" val="87047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4" descr="oturma, küçük içeren bir resim&#10;&#10;Çok yüksek güvenilirlikle oluşturulmuş açıklama">
            <a:extLst>
              <a:ext uri="{FF2B5EF4-FFF2-40B4-BE49-F238E27FC236}">
                <a16:creationId xmlns:a16="http://schemas.microsoft.com/office/drawing/2014/main" id="{A5D31171-C8F3-403D-B1BC-E7062D7DFC8C}"/>
              </a:ext>
            </a:extLst>
          </p:cNvPr>
          <p:cNvPicPr>
            <a:picLocks noGrp="1" noChangeAspect="1"/>
          </p:cNvPicPr>
          <p:nvPr>
            <p:ph idx="1"/>
          </p:nvPr>
        </p:nvPicPr>
        <p:blipFill>
          <a:blip r:embed="rId3"/>
          <a:stretch>
            <a:fillRect/>
          </a:stretch>
        </p:blipFill>
        <p:spPr>
          <a:xfrm>
            <a:off x="722455" y="274373"/>
            <a:ext cx="10711371" cy="5940160"/>
          </a:xfrm>
          <a:prstGeom prst="rect">
            <a:avLst/>
          </a:prstGeom>
        </p:spPr>
      </p:pic>
    </p:spTree>
    <p:extLst>
      <p:ext uri="{BB962C8B-B14F-4D97-AF65-F5344CB8AC3E}">
        <p14:creationId xmlns:p14="http://schemas.microsoft.com/office/powerpoint/2010/main" val="11332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A47F39-74F5-463F-8EFF-D064D2D19E06}"/>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Versiyon Kontrolü Nedir?</a:t>
            </a:r>
          </a:p>
        </p:txBody>
      </p:sp>
      <p:graphicFrame>
        <p:nvGraphicFramePr>
          <p:cNvPr id="6" name="TextBox 2">
            <a:extLst>
              <a:ext uri="{FF2B5EF4-FFF2-40B4-BE49-F238E27FC236}">
                <a16:creationId xmlns:a16="http://schemas.microsoft.com/office/drawing/2014/main" id="{8E50608B-8F3E-47A8-BD22-C5C7F8ADA9B2}"/>
              </a:ext>
            </a:extLst>
          </p:cNvPr>
          <p:cNvGraphicFramePr/>
          <p:nvPr>
            <p:extLst>
              <p:ext uri="{D42A27DB-BD31-4B8C-83A1-F6EECF244321}">
                <p14:modId xmlns:p14="http://schemas.microsoft.com/office/powerpoint/2010/main" val="35100857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828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or: Elbow 19">
            <a:extLst>
              <a:ext uri="{FF2B5EF4-FFF2-40B4-BE49-F238E27FC236}">
                <a16:creationId xmlns:a16="http://schemas.microsoft.com/office/drawing/2014/main" id="{40A773A9-CE20-4FC8-9ACD-B58DDD1970A7}"/>
              </a:ext>
            </a:extLst>
          </p:cNvPr>
          <p:cNvCxnSpPr>
            <a:cxnSpLocks/>
          </p:cNvCxnSpPr>
          <p:nvPr/>
        </p:nvCxnSpPr>
        <p:spPr>
          <a:xfrm flipV="1">
            <a:off x="-336178" y="1779975"/>
            <a:ext cx="1504858" cy="11379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0D337A1-B199-4437-996A-61FEC456BDA0}"/>
              </a:ext>
            </a:extLst>
          </p:cNvPr>
          <p:cNvSpPr/>
          <p:nvPr/>
        </p:nvSpPr>
        <p:spPr>
          <a:xfrm>
            <a:off x="1188752" y="1323829"/>
            <a:ext cx="915430" cy="91229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6DE5D35-41C2-4983-A20E-6F75AD7F036C}"/>
              </a:ext>
            </a:extLst>
          </p:cNvPr>
          <p:cNvSpPr txBox="1"/>
          <p:nvPr/>
        </p:nvSpPr>
        <p:spPr>
          <a:xfrm>
            <a:off x="1223357" y="1541431"/>
            <a:ext cx="815514" cy="523220"/>
          </a:xfrm>
          <a:prstGeom prst="rect">
            <a:avLst/>
          </a:prstGeom>
          <a:noFill/>
        </p:spPr>
        <p:txBody>
          <a:bodyPr wrap="square" rtlCol="0">
            <a:spAutoFit/>
          </a:bodyPr>
          <a:lstStyle/>
          <a:p>
            <a:pPr algn="ctr"/>
            <a:r>
              <a:rPr lang="en-US" sz="1400" b="1" dirty="0"/>
              <a:t>BRANCH A</a:t>
            </a:r>
            <a:endParaRPr lang="en-US" sz="1600" b="1" dirty="0"/>
          </a:p>
        </p:txBody>
      </p:sp>
      <p:sp>
        <p:nvSpPr>
          <p:cNvPr id="25" name="Oval 24">
            <a:extLst>
              <a:ext uri="{FF2B5EF4-FFF2-40B4-BE49-F238E27FC236}">
                <a16:creationId xmlns:a16="http://schemas.microsoft.com/office/drawing/2014/main" id="{56B4C984-4815-4AFB-804B-8F697727872C}"/>
              </a:ext>
            </a:extLst>
          </p:cNvPr>
          <p:cNvSpPr/>
          <p:nvPr/>
        </p:nvSpPr>
        <p:spPr>
          <a:xfrm>
            <a:off x="2770942" y="1299452"/>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26" name="TextBox 25">
            <a:extLst>
              <a:ext uri="{FF2B5EF4-FFF2-40B4-BE49-F238E27FC236}">
                <a16:creationId xmlns:a16="http://schemas.microsoft.com/office/drawing/2014/main" id="{9D2B89A8-1093-4402-9BED-FF9EB037D08C}"/>
              </a:ext>
            </a:extLst>
          </p:cNvPr>
          <p:cNvSpPr txBox="1"/>
          <p:nvPr/>
        </p:nvSpPr>
        <p:spPr>
          <a:xfrm>
            <a:off x="3020944" y="1579919"/>
            <a:ext cx="665428" cy="400110"/>
          </a:xfrm>
          <a:prstGeom prst="rect">
            <a:avLst/>
          </a:prstGeom>
          <a:noFill/>
        </p:spPr>
        <p:txBody>
          <a:bodyPr wrap="square" rtlCol="0">
            <a:spAutoFit/>
          </a:bodyPr>
          <a:lstStyle/>
          <a:p>
            <a:r>
              <a:rPr lang="en-US" sz="2000" b="1" dirty="0"/>
              <a:t>C4</a:t>
            </a:r>
            <a:endParaRPr lang="en-US" sz="2400" b="1" dirty="0"/>
          </a:p>
        </p:txBody>
      </p:sp>
      <p:sp>
        <p:nvSpPr>
          <p:cNvPr id="27" name="Rectangle 26">
            <a:extLst>
              <a:ext uri="{FF2B5EF4-FFF2-40B4-BE49-F238E27FC236}">
                <a16:creationId xmlns:a16="http://schemas.microsoft.com/office/drawing/2014/main" id="{AF3CED7C-B101-4583-9C0A-661DF0C69F21}"/>
              </a:ext>
            </a:extLst>
          </p:cNvPr>
          <p:cNvSpPr/>
          <p:nvPr/>
        </p:nvSpPr>
        <p:spPr>
          <a:xfrm>
            <a:off x="2816055" y="644103"/>
            <a:ext cx="1560569" cy="369332"/>
          </a:xfrm>
          <a:prstGeom prst="rect">
            <a:avLst/>
          </a:prstGeom>
        </p:spPr>
        <p:txBody>
          <a:bodyPr wrap="square">
            <a:spAutoFit/>
          </a:bodyPr>
          <a:lstStyle/>
          <a:p>
            <a:r>
              <a:rPr lang="en-US" dirty="0"/>
              <a:t>“new3 created”</a:t>
            </a:r>
          </a:p>
        </p:txBody>
      </p:sp>
      <p:cxnSp>
        <p:nvCxnSpPr>
          <p:cNvPr id="30" name="Straight Arrow Connector 29">
            <a:extLst>
              <a:ext uri="{FF2B5EF4-FFF2-40B4-BE49-F238E27FC236}">
                <a16:creationId xmlns:a16="http://schemas.microsoft.com/office/drawing/2014/main" id="{AF3F6A6E-1B2A-4DEC-A958-8DD784C61E94}"/>
              </a:ext>
            </a:extLst>
          </p:cNvPr>
          <p:cNvCxnSpPr>
            <a:cxnSpLocks/>
          </p:cNvCxnSpPr>
          <p:nvPr/>
        </p:nvCxnSpPr>
        <p:spPr>
          <a:xfrm>
            <a:off x="2104182" y="1765334"/>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EC70F02-B213-4AFD-933D-08BE364B3147}"/>
              </a:ext>
            </a:extLst>
          </p:cNvPr>
          <p:cNvSpPr/>
          <p:nvPr/>
        </p:nvSpPr>
        <p:spPr>
          <a:xfrm>
            <a:off x="4309700" y="1323035"/>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42" name="TextBox 41">
            <a:extLst>
              <a:ext uri="{FF2B5EF4-FFF2-40B4-BE49-F238E27FC236}">
                <a16:creationId xmlns:a16="http://schemas.microsoft.com/office/drawing/2014/main" id="{0E4510D9-89F1-4384-8D81-5B00DAD89118}"/>
              </a:ext>
            </a:extLst>
          </p:cNvPr>
          <p:cNvSpPr txBox="1"/>
          <p:nvPr/>
        </p:nvSpPr>
        <p:spPr>
          <a:xfrm>
            <a:off x="4559702" y="1603502"/>
            <a:ext cx="665428" cy="400110"/>
          </a:xfrm>
          <a:prstGeom prst="rect">
            <a:avLst/>
          </a:prstGeom>
          <a:noFill/>
        </p:spPr>
        <p:txBody>
          <a:bodyPr wrap="square" rtlCol="0">
            <a:spAutoFit/>
          </a:bodyPr>
          <a:lstStyle/>
          <a:p>
            <a:r>
              <a:rPr lang="en-US" sz="2000" b="1" dirty="0"/>
              <a:t>C5</a:t>
            </a:r>
            <a:endParaRPr lang="en-US" sz="2400" b="1" dirty="0"/>
          </a:p>
        </p:txBody>
      </p:sp>
      <p:sp>
        <p:nvSpPr>
          <p:cNvPr id="43" name="Rectangle 42">
            <a:extLst>
              <a:ext uri="{FF2B5EF4-FFF2-40B4-BE49-F238E27FC236}">
                <a16:creationId xmlns:a16="http://schemas.microsoft.com/office/drawing/2014/main" id="{77B7A8A2-8B90-4C2C-B837-A83A2588FACB}"/>
              </a:ext>
            </a:extLst>
          </p:cNvPr>
          <p:cNvSpPr/>
          <p:nvPr/>
        </p:nvSpPr>
        <p:spPr>
          <a:xfrm>
            <a:off x="4354813" y="667686"/>
            <a:ext cx="1560569" cy="369332"/>
          </a:xfrm>
          <a:prstGeom prst="rect">
            <a:avLst/>
          </a:prstGeom>
        </p:spPr>
        <p:txBody>
          <a:bodyPr wrap="square">
            <a:spAutoFit/>
          </a:bodyPr>
          <a:lstStyle/>
          <a:p>
            <a:r>
              <a:rPr lang="en-US" dirty="0"/>
              <a:t>“a added”</a:t>
            </a:r>
          </a:p>
        </p:txBody>
      </p:sp>
      <p:sp>
        <p:nvSpPr>
          <p:cNvPr id="44" name="Oval 43">
            <a:extLst>
              <a:ext uri="{FF2B5EF4-FFF2-40B4-BE49-F238E27FC236}">
                <a16:creationId xmlns:a16="http://schemas.microsoft.com/office/drawing/2014/main" id="{AEA01DC8-8716-4C66-84CB-DA98F5C5967B}"/>
              </a:ext>
            </a:extLst>
          </p:cNvPr>
          <p:cNvSpPr/>
          <p:nvPr/>
        </p:nvSpPr>
        <p:spPr>
          <a:xfrm>
            <a:off x="5674537" y="1292942"/>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45" name="TextBox 44">
            <a:extLst>
              <a:ext uri="{FF2B5EF4-FFF2-40B4-BE49-F238E27FC236}">
                <a16:creationId xmlns:a16="http://schemas.microsoft.com/office/drawing/2014/main" id="{846D9F95-68A8-4054-9719-644187F8BEAD}"/>
              </a:ext>
            </a:extLst>
          </p:cNvPr>
          <p:cNvSpPr txBox="1"/>
          <p:nvPr/>
        </p:nvSpPr>
        <p:spPr>
          <a:xfrm>
            <a:off x="5924539" y="1573409"/>
            <a:ext cx="665428" cy="400110"/>
          </a:xfrm>
          <a:prstGeom prst="rect">
            <a:avLst/>
          </a:prstGeom>
          <a:noFill/>
        </p:spPr>
        <p:txBody>
          <a:bodyPr wrap="square" rtlCol="0">
            <a:spAutoFit/>
          </a:bodyPr>
          <a:lstStyle/>
          <a:p>
            <a:r>
              <a:rPr lang="en-US" sz="2000" b="1" dirty="0"/>
              <a:t>C6</a:t>
            </a:r>
            <a:endParaRPr lang="en-US" sz="2400" b="1" dirty="0"/>
          </a:p>
        </p:txBody>
      </p:sp>
      <p:sp>
        <p:nvSpPr>
          <p:cNvPr id="47" name="Oval 46">
            <a:extLst>
              <a:ext uri="{FF2B5EF4-FFF2-40B4-BE49-F238E27FC236}">
                <a16:creationId xmlns:a16="http://schemas.microsoft.com/office/drawing/2014/main" id="{7B91DC7C-227E-469F-95C9-9BFCBEDAADBE}"/>
              </a:ext>
            </a:extLst>
          </p:cNvPr>
          <p:cNvSpPr/>
          <p:nvPr/>
        </p:nvSpPr>
        <p:spPr>
          <a:xfrm>
            <a:off x="7039374" y="1309188"/>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48" name="TextBox 47">
            <a:extLst>
              <a:ext uri="{FF2B5EF4-FFF2-40B4-BE49-F238E27FC236}">
                <a16:creationId xmlns:a16="http://schemas.microsoft.com/office/drawing/2014/main" id="{9421D44D-00A4-4227-86C7-2069138D99F9}"/>
              </a:ext>
            </a:extLst>
          </p:cNvPr>
          <p:cNvSpPr txBox="1"/>
          <p:nvPr/>
        </p:nvSpPr>
        <p:spPr>
          <a:xfrm>
            <a:off x="7289376" y="1589655"/>
            <a:ext cx="665428" cy="400110"/>
          </a:xfrm>
          <a:prstGeom prst="rect">
            <a:avLst/>
          </a:prstGeom>
          <a:noFill/>
        </p:spPr>
        <p:txBody>
          <a:bodyPr wrap="square" rtlCol="0">
            <a:spAutoFit/>
          </a:bodyPr>
          <a:lstStyle/>
          <a:p>
            <a:r>
              <a:rPr lang="en-US" sz="2000" b="1" dirty="0"/>
              <a:t>C7</a:t>
            </a:r>
            <a:endParaRPr lang="en-US" sz="2400" b="1" dirty="0"/>
          </a:p>
        </p:txBody>
      </p:sp>
      <p:cxnSp>
        <p:nvCxnSpPr>
          <p:cNvPr id="50" name="Straight Arrow Connector 49">
            <a:extLst>
              <a:ext uri="{FF2B5EF4-FFF2-40B4-BE49-F238E27FC236}">
                <a16:creationId xmlns:a16="http://schemas.microsoft.com/office/drawing/2014/main" id="{56C729AD-11C0-4539-A48F-1054743BECB8}"/>
              </a:ext>
            </a:extLst>
          </p:cNvPr>
          <p:cNvCxnSpPr>
            <a:cxnSpLocks/>
          </p:cNvCxnSpPr>
          <p:nvPr/>
        </p:nvCxnSpPr>
        <p:spPr>
          <a:xfrm>
            <a:off x="3709864" y="1765334"/>
            <a:ext cx="438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FEFB613-01FC-4D0F-BD78-21FF6666565F}"/>
              </a:ext>
            </a:extLst>
          </p:cNvPr>
          <p:cNvCxnSpPr>
            <a:cxnSpLocks/>
          </p:cNvCxnSpPr>
          <p:nvPr/>
        </p:nvCxnSpPr>
        <p:spPr>
          <a:xfrm>
            <a:off x="5177198" y="1782610"/>
            <a:ext cx="438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CD80D81-FC23-4646-BD69-DE2FF644CE6F}"/>
              </a:ext>
            </a:extLst>
          </p:cNvPr>
          <p:cNvCxnSpPr>
            <a:cxnSpLocks/>
          </p:cNvCxnSpPr>
          <p:nvPr/>
        </p:nvCxnSpPr>
        <p:spPr>
          <a:xfrm>
            <a:off x="6589967" y="1790003"/>
            <a:ext cx="409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9DFDCE8-C7AE-47D0-B161-A2B486EF58EF}"/>
              </a:ext>
            </a:extLst>
          </p:cNvPr>
          <p:cNvSpPr/>
          <p:nvPr/>
        </p:nvSpPr>
        <p:spPr>
          <a:xfrm>
            <a:off x="5615577" y="655560"/>
            <a:ext cx="1560569" cy="369332"/>
          </a:xfrm>
          <a:prstGeom prst="rect">
            <a:avLst/>
          </a:prstGeom>
        </p:spPr>
        <p:txBody>
          <a:bodyPr wrap="square">
            <a:spAutoFit/>
          </a:bodyPr>
          <a:lstStyle/>
          <a:p>
            <a:r>
              <a:rPr lang="en-US" dirty="0"/>
              <a:t>“b added”</a:t>
            </a:r>
          </a:p>
        </p:txBody>
      </p:sp>
      <p:sp>
        <p:nvSpPr>
          <p:cNvPr id="56" name="Rectangle 55">
            <a:extLst>
              <a:ext uri="{FF2B5EF4-FFF2-40B4-BE49-F238E27FC236}">
                <a16:creationId xmlns:a16="http://schemas.microsoft.com/office/drawing/2014/main" id="{DA8533EF-5990-4272-BFD4-04B5E594FD5D}"/>
              </a:ext>
            </a:extLst>
          </p:cNvPr>
          <p:cNvSpPr/>
          <p:nvPr/>
        </p:nvSpPr>
        <p:spPr>
          <a:xfrm>
            <a:off x="7051720" y="667686"/>
            <a:ext cx="1560569" cy="369332"/>
          </a:xfrm>
          <a:prstGeom prst="rect">
            <a:avLst/>
          </a:prstGeom>
        </p:spPr>
        <p:txBody>
          <a:bodyPr wrap="square">
            <a:spAutoFit/>
          </a:bodyPr>
          <a:lstStyle/>
          <a:p>
            <a:r>
              <a:rPr lang="en-US" dirty="0"/>
              <a:t>“c added”</a:t>
            </a:r>
          </a:p>
        </p:txBody>
      </p:sp>
      <p:sp>
        <p:nvSpPr>
          <p:cNvPr id="57" name="TextBox 56">
            <a:extLst>
              <a:ext uri="{FF2B5EF4-FFF2-40B4-BE49-F238E27FC236}">
                <a16:creationId xmlns:a16="http://schemas.microsoft.com/office/drawing/2014/main" id="{18B32092-6CC6-4B0E-A49D-4D8C730CEE87}"/>
              </a:ext>
            </a:extLst>
          </p:cNvPr>
          <p:cNvSpPr txBox="1"/>
          <p:nvPr/>
        </p:nvSpPr>
        <p:spPr>
          <a:xfrm>
            <a:off x="7199623" y="2548555"/>
            <a:ext cx="725263" cy="369332"/>
          </a:xfrm>
          <a:prstGeom prst="rect">
            <a:avLst/>
          </a:prstGeom>
          <a:noFill/>
        </p:spPr>
        <p:txBody>
          <a:bodyPr wrap="none" rtlCol="0">
            <a:spAutoFit/>
          </a:bodyPr>
          <a:lstStyle/>
          <a:p>
            <a:r>
              <a:rPr lang="en-US" b="1" dirty="0"/>
              <a:t>HEAD</a:t>
            </a:r>
          </a:p>
        </p:txBody>
      </p:sp>
      <p:sp>
        <p:nvSpPr>
          <p:cNvPr id="58" name="Arrow: Down 57">
            <a:extLst>
              <a:ext uri="{FF2B5EF4-FFF2-40B4-BE49-F238E27FC236}">
                <a16:creationId xmlns:a16="http://schemas.microsoft.com/office/drawing/2014/main" id="{1631B79F-A8E1-4228-9A6C-15712E1FFE3D}"/>
              </a:ext>
            </a:extLst>
          </p:cNvPr>
          <p:cNvSpPr/>
          <p:nvPr/>
        </p:nvSpPr>
        <p:spPr>
          <a:xfrm flipH="1" flipV="1">
            <a:off x="7403335" y="2291088"/>
            <a:ext cx="231354" cy="2365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31864A8-415C-4533-A4D1-AB098DFED065}"/>
              </a:ext>
            </a:extLst>
          </p:cNvPr>
          <p:cNvSpPr txBox="1"/>
          <p:nvPr/>
        </p:nvSpPr>
        <p:spPr>
          <a:xfrm>
            <a:off x="3896928" y="3244334"/>
            <a:ext cx="3392447" cy="461665"/>
          </a:xfrm>
          <a:prstGeom prst="rect">
            <a:avLst/>
          </a:prstGeom>
          <a:noFill/>
        </p:spPr>
        <p:txBody>
          <a:bodyPr wrap="square" rtlCol="0">
            <a:spAutoFit/>
          </a:bodyPr>
          <a:lstStyle/>
          <a:p>
            <a:r>
              <a:rPr lang="en-US" sz="2400" b="1" i="1" dirty="0"/>
              <a:t>Git rebase –</a:t>
            </a:r>
            <a:r>
              <a:rPr lang="en-US" sz="2400" b="1" i="1" dirty="0" err="1"/>
              <a:t>i</a:t>
            </a:r>
            <a:r>
              <a:rPr lang="en-US" sz="2400" b="1" i="1" dirty="0"/>
              <a:t> HEAD~3</a:t>
            </a:r>
          </a:p>
        </p:txBody>
      </p:sp>
      <p:cxnSp>
        <p:nvCxnSpPr>
          <p:cNvPr id="60" name="Connector: Elbow 59">
            <a:extLst>
              <a:ext uri="{FF2B5EF4-FFF2-40B4-BE49-F238E27FC236}">
                <a16:creationId xmlns:a16="http://schemas.microsoft.com/office/drawing/2014/main" id="{DD05514D-F001-40BE-A036-0ADB4577D5D3}"/>
              </a:ext>
            </a:extLst>
          </p:cNvPr>
          <p:cNvCxnSpPr>
            <a:cxnSpLocks/>
          </p:cNvCxnSpPr>
          <p:nvPr/>
        </p:nvCxnSpPr>
        <p:spPr>
          <a:xfrm flipV="1">
            <a:off x="-216829" y="4937275"/>
            <a:ext cx="1504858" cy="11379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A9C9B69-C807-4D1D-8149-1FB69EA8ECE3}"/>
              </a:ext>
            </a:extLst>
          </p:cNvPr>
          <p:cNvSpPr/>
          <p:nvPr/>
        </p:nvSpPr>
        <p:spPr>
          <a:xfrm>
            <a:off x="1308101" y="4481129"/>
            <a:ext cx="915430" cy="91229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E51B7A97-7D09-435D-A0BE-65415149390F}"/>
              </a:ext>
            </a:extLst>
          </p:cNvPr>
          <p:cNvSpPr txBox="1"/>
          <p:nvPr/>
        </p:nvSpPr>
        <p:spPr>
          <a:xfrm>
            <a:off x="1342706" y="4698731"/>
            <a:ext cx="815514" cy="523220"/>
          </a:xfrm>
          <a:prstGeom prst="rect">
            <a:avLst/>
          </a:prstGeom>
          <a:noFill/>
        </p:spPr>
        <p:txBody>
          <a:bodyPr wrap="square" rtlCol="0">
            <a:spAutoFit/>
          </a:bodyPr>
          <a:lstStyle/>
          <a:p>
            <a:pPr algn="ctr"/>
            <a:r>
              <a:rPr lang="en-US" sz="1400" b="1" dirty="0"/>
              <a:t>BRANCH A</a:t>
            </a:r>
            <a:endParaRPr lang="en-US" sz="1600" b="1" dirty="0"/>
          </a:p>
        </p:txBody>
      </p:sp>
      <p:sp>
        <p:nvSpPr>
          <p:cNvPr id="63" name="Oval 62">
            <a:extLst>
              <a:ext uri="{FF2B5EF4-FFF2-40B4-BE49-F238E27FC236}">
                <a16:creationId xmlns:a16="http://schemas.microsoft.com/office/drawing/2014/main" id="{311DFDCF-9279-46C1-AB5C-E9E4CFC56D47}"/>
              </a:ext>
            </a:extLst>
          </p:cNvPr>
          <p:cNvSpPr/>
          <p:nvPr/>
        </p:nvSpPr>
        <p:spPr>
          <a:xfrm>
            <a:off x="2890291" y="4456752"/>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4" name="TextBox 63">
            <a:extLst>
              <a:ext uri="{FF2B5EF4-FFF2-40B4-BE49-F238E27FC236}">
                <a16:creationId xmlns:a16="http://schemas.microsoft.com/office/drawing/2014/main" id="{A2CFBE44-6EA0-4566-99CA-64C6BEFE474F}"/>
              </a:ext>
            </a:extLst>
          </p:cNvPr>
          <p:cNvSpPr txBox="1"/>
          <p:nvPr/>
        </p:nvSpPr>
        <p:spPr>
          <a:xfrm>
            <a:off x="3140293" y="4737219"/>
            <a:ext cx="665428" cy="400110"/>
          </a:xfrm>
          <a:prstGeom prst="rect">
            <a:avLst/>
          </a:prstGeom>
          <a:noFill/>
        </p:spPr>
        <p:txBody>
          <a:bodyPr wrap="square" rtlCol="0">
            <a:spAutoFit/>
          </a:bodyPr>
          <a:lstStyle/>
          <a:p>
            <a:r>
              <a:rPr lang="en-US" sz="2000" b="1" dirty="0"/>
              <a:t>C4</a:t>
            </a:r>
            <a:endParaRPr lang="en-US" sz="2400" b="1" dirty="0"/>
          </a:p>
        </p:txBody>
      </p:sp>
      <p:sp>
        <p:nvSpPr>
          <p:cNvPr id="65" name="Rectangle 64">
            <a:extLst>
              <a:ext uri="{FF2B5EF4-FFF2-40B4-BE49-F238E27FC236}">
                <a16:creationId xmlns:a16="http://schemas.microsoft.com/office/drawing/2014/main" id="{96856884-934E-4517-90CB-2F822957D6E5}"/>
              </a:ext>
            </a:extLst>
          </p:cNvPr>
          <p:cNvSpPr/>
          <p:nvPr/>
        </p:nvSpPr>
        <p:spPr>
          <a:xfrm>
            <a:off x="2935404" y="3801403"/>
            <a:ext cx="1560569" cy="369332"/>
          </a:xfrm>
          <a:prstGeom prst="rect">
            <a:avLst/>
          </a:prstGeom>
        </p:spPr>
        <p:txBody>
          <a:bodyPr wrap="square">
            <a:spAutoFit/>
          </a:bodyPr>
          <a:lstStyle/>
          <a:p>
            <a:r>
              <a:rPr lang="en-US" dirty="0"/>
              <a:t>“new3 created”</a:t>
            </a:r>
          </a:p>
        </p:txBody>
      </p:sp>
      <p:cxnSp>
        <p:nvCxnSpPr>
          <p:cNvPr id="66" name="Straight Arrow Connector 65">
            <a:extLst>
              <a:ext uri="{FF2B5EF4-FFF2-40B4-BE49-F238E27FC236}">
                <a16:creationId xmlns:a16="http://schemas.microsoft.com/office/drawing/2014/main" id="{7D089B07-2951-46DD-8B62-0177617673A1}"/>
              </a:ext>
            </a:extLst>
          </p:cNvPr>
          <p:cNvCxnSpPr>
            <a:cxnSpLocks/>
          </p:cNvCxnSpPr>
          <p:nvPr/>
        </p:nvCxnSpPr>
        <p:spPr>
          <a:xfrm>
            <a:off x="2223531" y="4922634"/>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71DDC5D-2E31-4A80-8535-9A4B4E6DCB24}"/>
              </a:ext>
            </a:extLst>
          </p:cNvPr>
          <p:cNvSpPr/>
          <p:nvPr/>
        </p:nvSpPr>
        <p:spPr>
          <a:xfrm>
            <a:off x="4429049" y="4480335"/>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8" name="TextBox 67">
            <a:extLst>
              <a:ext uri="{FF2B5EF4-FFF2-40B4-BE49-F238E27FC236}">
                <a16:creationId xmlns:a16="http://schemas.microsoft.com/office/drawing/2014/main" id="{2F40C0C3-CF6B-431D-913B-95CCE9414E16}"/>
              </a:ext>
            </a:extLst>
          </p:cNvPr>
          <p:cNvSpPr txBox="1"/>
          <p:nvPr/>
        </p:nvSpPr>
        <p:spPr>
          <a:xfrm>
            <a:off x="4679051" y="4760802"/>
            <a:ext cx="665428" cy="400110"/>
          </a:xfrm>
          <a:prstGeom prst="rect">
            <a:avLst/>
          </a:prstGeom>
          <a:noFill/>
        </p:spPr>
        <p:txBody>
          <a:bodyPr wrap="square" rtlCol="0">
            <a:spAutoFit/>
          </a:bodyPr>
          <a:lstStyle/>
          <a:p>
            <a:r>
              <a:rPr lang="en-US" sz="2000" b="1" dirty="0"/>
              <a:t>C5</a:t>
            </a:r>
            <a:endParaRPr lang="en-US" sz="2400" b="1" dirty="0"/>
          </a:p>
        </p:txBody>
      </p:sp>
      <p:sp>
        <p:nvSpPr>
          <p:cNvPr id="69" name="Rectangle 68">
            <a:extLst>
              <a:ext uri="{FF2B5EF4-FFF2-40B4-BE49-F238E27FC236}">
                <a16:creationId xmlns:a16="http://schemas.microsoft.com/office/drawing/2014/main" id="{CD5AF2AA-B85C-47BB-B468-376B8C3DF884}"/>
              </a:ext>
            </a:extLst>
          </p:cNvPr>
          <p:cNvSpPr/>
          <p:nvPr/>
        </p:nvSpPr>
        <p:spPr>
          <a:xfrm>
            <a:off x="4078319" y="3987693"/>
            <a:ext cx="1846220" cy="369332"/>
          </a:xfrm>
          <a:prstGeom prst="rect">
            <a:avLst/>
          </a:prstGeom>
        </p:spPr>
        <p:txBody>
          <a:bodyPr wrap="square">
            <a:spAutoFit/>
          </a:bodyPr>
          <a:lstStyle/>
          <a:p>
            <a:r>
              <a:rPr lang="en-US" dirty="0"/>
              <a:t>“a , b, c added”</a:t>
            </a:r>
          </a:p>
        </p:txBody>
      </p:sp>
      <p:cxnSp>
        <p:nvCxnSpPr>
          <p:cNvPr id="74" name="Straight Arrow Connector 73">
            <a:extLst>
              <a:ext uri="{FF2B5EF4-FFF2-40B4-BE49-F238E27FC236}">
                <a16:creationId xmlns:a16="http://schemas.microsoft.com/office/drawing/2014/main" id="{CC53CB21-BF61-4283-BAC7-373EAD0FDFA5}"/>
              </a:ext>
            </a:extLst>
          </p:cNvPr>
          <p:cNvCxnSpPr>
            <a:cxnSpLocks/>
          </p:cNvCxnSpPr>
          <p:nvPr/>
        </p:nvCxnSpPr>
        <p:spPr>
          <a:xfrm>
            <a:off x="3829213" y="4922634"/>
            <a:ext cx="4383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C6468F9-715A-41F6-9271-D5AFC2A20793}"/>
              </a:ext>
            </a:extLst>
          </p:cNvPr>
          <p:cNvSpPr txBox="1"/>
          <p:nvPr/>
        </p:nvSpPr>
        <p:spPr>
          <a:xfrm>
            <a:off x="4559702" y="5773404"/>
            <a:ext cx="725263" cy="369332"/>
          </a:xfrm>
          <a:prstGeom prst="rect">
            <a:avLst/>
          </a:prstGeom>
          <a:noFill/>
        </p:spPr>
        <p:txBody>
          <a:bodyPr wrap="none" rtlCol="0">
            <a:spAutoFit/>
          </a:bodyPr>
          <a:lstStyle/>
          <a:p>
            <a:r>
              <a:rPr lang="en-US" b="1" dirty="0"/>
              <a:t>HEAD</a:t>
            </a:r>
          </a:p>
        </p:txBody>
      </p:sp>
      <p:sp>
        <p:nvSpPr>
          <p:cNvPr id="79" name="Arrow: Down 78">
            <a:extLst>
              <a:ext uri="{FF2B5EF4-FFF2-40B4-BE49-F238E27FC236}">
                <a16:creationId xmlns:a16="http://schemas.microsoft.com/office/drawing/2014/main" id="{09EC70AF-D5AE-465E-9662-B801E0A09BF0}"/>
              </a:ext>
            </a:extLst>
          </p:cNvPr>
          <p:cNvSpPr/>
          <p:nvPr/>
        </p:nvSpPr>
        <p:spPr>
          <a:xfrm flipH="1" flipV="1">
            <a:off x="4763414" y="5515937"/>
            <a:ext cx="231354" cy="23655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747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Connector: Elbow 18">
            <a:extLst>
              <a:ext uri="{FF2B5EF4-FFF2-40B4-BE49-F238E27FC236}">
                <a16:creationId xmlns:a16="http://schemas.microsoft.com/office/drawing/2014/main" id="{DC42CC05-2420-42F5-9F61-23D0DF4090E1}"/>
              </a:ext>
            </a:extLst>
          </p:cNvPr>
          <p:cNvCxnSpPr>
            <a:cxnSpLocks/>
          </p:cNvCxnSpPr>
          <p:nvPr/>
        </p:nvCxnSpPr>
        <p:spPr>
          <a:xfrm>
            <a:off x="-136464" y="3217278"/>
            <a:ext cx="1185792" cy="1090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A21261E-34CE-441F-9303-624E7D5E2265}"/>
              </a:ext>
            </a:extLst>
          </p:cNvPr>
          <p:cNvCxnSpPr>
            <a:cxnSpLocks/>
          </p:cNvCxnSpPr>
          <p:nvPr/>
        </p:nvCxnSpPr>
        <p:spPr>
          <a:xfrm flipV="1">
            <a:off x="-314145" y="1856917"/>
            <a:ext cx="1504858" cy="11379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4BEB184-387C-40F9-A252-6F3D8C7A1F52}"/>
              </a:ext>
            </a:extLst>
          </p:cNvPr>
          <p:cNvSpPr/>
          <p:nvPr/>
        </p:nvSpPr>
        <p:spPr>
          <a:xfrm>
            <a:off x="1210785" y="1400771"/>
            <a:ext cx="915430" cy="91229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6AE60821-EB76-4E5E-87CC-FBC64DE81B5E}"/>
              </a:ext>
            </a:extLst>
          </p:cNvPr>
          <p:cNvSpPr txBox="1"/>
          <p:nvPr/>
        </p:nvSpPr>
        <p:spPr>
          <a:xfrm>
            <a:off x="1245390" y="1618373"/>
            <a:ext cx="815514" cy="523220"/>
          </a:xfrm>
          <a:prstGeom prst="rect">
            <a:avLst/>
          </a:prstGeom>
          <a:noFill/>
        </p:spPr>
        <p:txBody>
          <a:bodyPr wrap="square" rtlCol="0">
            <a:spAutoFit/>
          </a:bodyPr>
          <a:lstStyle/>
          <a:p>
            <a:pPr algn="ctr"/>
            <a:r>
              <a:rPr lang="en-US" sz="1400" b="1" dirty="0"/>
              <a:t>BRANCH A</a:t>
            </a:r>
            <a:endParaRPr lang="en-US" sz="1600" b="1" dirty="0"/>
          </a:p>
        </p:txBody>
      </p:sp>
      <p:sp>
        <p:nvSpPr>
          <p:cNvPr id="23" name="Oval 22">
            <a:extLst>
              <a:ext uri="{FF2B5EF4-FFF2-40B4-BE49-F238E27FC236}">
                <a16:creationId xmlns:a16="http://schemas.microsoft.com/office/drawing/2014/main" id="{9DBA61F8-8335-487F-B752-2202969B3DD2}"/>
              </a:ext>
            </a:extLst>
          </p:cNvPr>
          <p:cNvSpPr/>
          <p:nvPr/>
        </p:nvSpPr>
        <p:spPr>
          <a:xfrm>
            <a:off x="1049328" y="3819271"/>
            <a:ext cx="915430" cy="912292"/>
          </a:xfrm>
          <a:prstGeom prst="ellipse">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0AED7F8F-7981-4300-9444-295C45F63447}"/>
              </a:ext>
            </a:extLst>
          </p:cNvPr>
          <p:cNvSpPr txBox="1"/>
          <p:nvPr/>
        </p:nvSpPr>
        <p:spPr>
          <a:xfrm>
            <a:off x="1099286" y="4013807"/>
            <a:ext cx="815514" cy="523220"/>
          </a:xfrm>
          <a:prstGeom prst="rect">
            <a:avLst/>
          </a:prstGeom>
          <a:noFill/>
        </p:spPr>
        <p:txBody>
          <a:bodyPr wrap="square" rtlCol="0">
            <a:spAutoFit/>
          </a:bodyPr>
          <a:lstStyle/>
          <a:p>
            <a:pPr algn="ctr"/>
            <a:r>
              <a:rPr lang="en-US" sz="1400" b="1" dirty="0"/>
              <a:t>BRANCH </a:t>
            </a:r>
          </a:p>
          <a:p>
            <a:pPr algn="ctr"/>
            <a:r>
              <a:rPr lang="en-US" sz="1400" b="1" dirty="0"/>
              <a:t>B</a:t>
            </a:r>
            <a:endParaRPr lang="en-US" sz="1600" b="1" dirty="0"/>
          </a:p>
        </p:txBody>
      </p:sp>
      <p:sp>
        <p:nvSpPr>
          <p:cNvPr id="25" name="Oval 24">
            <a:extLst>
              <a:ext uri="{FF2B5EF4-FFF2-40B4-BE49-F238E27FC236}">
                <a16:creationId xmlns:a16="http://schemas.microsoft.com/office/drawing/2014/main" id="{97376455-48F7-4D68-B972-EC95573BF277}"/>
              </a:ext>
            </a:extLst>
          </p:cNvPr>
          <p:cNvSpPr/>
          <p:nvPr/>
        </p:nvSpPr>
        <p:spPr>
          <a:xfrm>
            <a:off x="2792975" y="1376394"/>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26" name="TextBox 25">
            <a:extLst>
              <a:ext uri="{FF2B5EF4-FFF2-40B4-BE49-F238E27FC236}">
                <a16:creationId xmlns:a16="http://schemas.microsoft.com/office/drawing/2014/main" id="{40852AEC-75DF-4A69-92BA-F515D4831122}"/>
              </a:ext>
            </a:extLst>
          </p:cNvPr>
          <p:cNvSpPr txBox="1"/>
          <p:nvPr/>
        </p:nvSpPr>
        <p:spPr>
          <a:xfrm>
            <a:off x="3042977" y="1656861"/>
            <a:ext cx="665428" cy="400110"/>
          </a:xfrm>
          <a:prstGeom prst="rect">
            <a:avLst/>
          </a:prstGeom>
          <a:noFill/>
        </p:spPr>
        <p:txBody>
          <a:bodyPr wrap="square" rtlCol="0">
            <a:spAutoFit/>
          </a:bodyPr>
          <a:lstStyle/>
          <a:p>
            <a:r>
              <a:rPr lang="en-US" sz="2000" b="1" dirty="0"/>
              <a:t>C4</a:t>
            </a:r>
            <a:endParaRPr lang="en-US" sz="2400" b="1" dirty="0"/>
          </a:p>
        </p:txBody>
      </p:sp>
      <p:sp>
        <p:nvSpPr>
          <p:cNvPr id="27" name="Rectangle 26">
            <a:extLst>
              <a:ext uri="{FF2B5EF4-FFF2-40B4-BE49-F238E27FC236}">
                <a16:creationId xmlns:a16="http://schemas.microsoft.com/office/drawing/2014/main" id="{9E7FA4A2-3262-45AC-9606-CCC933EE00E8}"/>
              </a:ext>
            </a:extLst>
          </p:cNvPr>
          <p:cNvSpPr/>
          <p:nvPr/>
        </p:nvSpPr>
        <p:spPr>
          <a:xfrm>
            <a:off x="2838088" y="721045"/>
            <a:ext cx="1560569" cy="369332"/>
          </a:xfrm>
          <a:prstGeom prst="rect">
            <a:avLst/>
          </a:prstGeom>
        </p:spPr>
        <p:txBody>
          <a:bodyPr wrap="square">
            <a:spAutoFit/>
          </a:bodyPr>
          <a:lstStyle/>
          <a:p>
            <a:r>
              <a:rPr lang="en-US" dirty="0"/>
              <a:t>“new3 created”</a:t>
            </a:r>
          </a:p>
        </p:txBody>
      </p:sp>
      <p:sp>
        <p:nvSpPr>
          <p:cNvPr id="28" name="Oval 27">
            <a:extLst>
              <a:ext uri="{FF2B5EF4-FFF2-40B4-BE49-F238E27FC236}">
                <a16:creationId xmlns:a16="http://schemas.microsoft.com/office/drawing/2014/main" id="{EAA85F52-36B7-4CD9-B8C1-4B8769C26654}"/>
              </a:ext>
            </a:extLst>
          </p:cNvPr>
          <p:cNvSpPr/>
          <p:nvPr/>
        </p:nvSpPr>
        <p:spPr>
          <a:xfrm>
            <a:off x="2588087" y="3790986"/>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29" name="TextBox 28">
            <a:extLst>
              <a:ext uri="{FF2B5EF4-FFF2-40B4-BE49-F238E27FC236}">
                <a16:creationId xmlns:a16="http://schemas.microsoft.com/office/drawing/2014/main" id="{97276828-5465-4B6E-A80D-8529871B6A8D}"/>
              </a:ext>
            </a:extLst>
          </p:cNvPr>
          <p:cNvSpPr txBox="1"/>
          <p:nvPr/>
        </p:nvSpPr>
        <p:spPr>
          <a:xfrm>
            <a:off x="2838088" y="4032392"/>
            <a:ext cx="522056" cy="400110"/>
          </a:xfrm>
          <a:prstGeom prst="rect">
            <a:avLst/>
          </a:prstGeom>
          <a:noFill/>
        </p:spPr>
        <p:txBody>
          <a:bodyPr wrap="square" rtlCol="0">
            <a:spAutoFit/>
          </a:bodyPr>
          <a:lstStyle/>
          <a:p>
            <a:r>
              <a:rPr lang="en-US" sz="2000" b="1" dirty="0"/>
              <a:t>C4</a:t>
            </a:r>
            <a:endParaRPr lang="en-US" sz="2400" b="1" dirty="0"/>
          </a:p>
        </p:txBody>
      </p:sp>
      <p:cxnSp>
        <p:nvCxnSpPr>
          <p:cNvPr id="30" name="Straight Arrow Connector 29">
            <a:extLst>
              <a:ext uri="{FF2B5EF4-FFF2-40B4-BE49-F238E27FC236}">
                <a16:creationId xmlns:a16="http://schemas.microsoft.com/office/drawing/2014/main" id="{CBEE757B-FE32-4E19-908D-447491D5B200}"/>
              </a:ext>
            </a:extLst>
          </p:cNvPr>
          <p:cNvCxnSpPr>
            <a:cxnSpLocks/>
          </p:cNvCxnSpPr>
          <p:nvPr/>
        </p:nvCxnSpPr>
        <p:spPr>
          <a:xfrm>
            <a:off x="2126215" y="1842276"/>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5D41F8E-EA4B-4276-A072-C88F7252EC5A}"/>
              </a:ext>
            </a:extLst>
          </p:cNvPr>
          <p:cNvCxnSpPr>
            <a:cxnSpLocks/>
          </p:cNvCxnSpPr>
          <p:nvPr/>
        </p:nvCxnSpPr>
        <p:spPr>
          <a:xfrm>
            <a:off x="1921327" y="4275168"/>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4FD10AF-A34D-427A-9431-1DF5222C2FAF}"/>
              </a:ext>
            </a:extLst>
          </p:cNvPr>
          <p:cNvSpPr/>
          <p:nvPr/>
        </p:nvSpPr>
        <p:spPr>
          <a:xfrm>
            <a:off x="2723232" y="4944684"/>
            <a:ext cx="1560569" cy="369332"/>
          </a:xfrm>
          <a:prstGeom prst="rect">
            <a:avLst/>
          </a:prstGeom>
        </p:spPr>
        <p:txBody>
          <a:bodyPr wrap="square">
            <a:spAutoFit/>
          </a:bodyPr>
          <a:lstStyle/>
          <a:p>
            <a:r>
              <a:rPr lang="en-US" dirty="0"/>
              <a:t>“new3 created”</a:t>
            </a:r>
          </a:p>
        </p:txBody>
      </p:sp>
      <p:cxnSp>
        <p:nvCxnSpPr>
          <p:cNvPr id="35" name="Straight Arrow Connector 34">
            <a:extLst>
              <a:ext uri="{FF2B5EF4-FFF2-40B4-BE49-F238E27FC236}">
                <a16:creationId xmlns:a16="http://schemas.microsoft.com/office/drawing/2014/main" id="{CE7E0808-4D68-4CF7-9B73-130AE044E5B0}"/>
              </a:ext>
            </a:extLst>
          </p:cNvPr>
          <p:cNvCxnSpPr>
            <a:cxnSpLocks/>
          </p:cNvCxnSpPr>
          <p:nvPr/>
        </p:nvCxnSpPr>
        <p:spPr>
          <a:xfrm>
            <a:off x="3503516" y="4247132"/>
            <a:ext cx="666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925724-6C32-4AAE-A1E8-03BEBC384A32}"/>
              </a:ext>
            </a:extLst>
          </p:cNvPr>
          <p:cNvCxnSpPr>
            <a:cxnSpLocks/>
          </p:cNvCxnSpPr>
          <p:nvPr/>
        </p:nvCxnSpPr>
        <p:spPr>
          <a:xfrm>
            <a:off x="3708405" y="1832540"/>
            <a:ext cx="2028008" cy="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BB3C3F09-578B-4D4F-AC4D-B6AD99C04966}"/>
              </a:ext>
            </a:extLst>
          </p:cNvPr>
          <p:cNvSpPr/>
          <p:nvPr/>
        </p:nvSpPr>
        <p:spPr>
          <a:xfrm>
            <a:off x="5878879" y="1292785"/>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41" name="Rectangle 40">
            <a:extLst>
              <a:ext uri="{FF2B5EF4-FFF2-40B4-BE49-F238E27FC236}">
                <a16:creationId xmlns:a16="http://schemas.microsoft.com/office/drawing/2014/main" id="{475C3B9F-925B-435C-8DA7-64C065C03627}"/>
              </a:ext>
            </a:extLst>
          </p:cNvPr>
          <p:cNvSpPr/>
          <p:nvPr/>
        </p:nvSpPr>
        <p:spPr>
          <a:xfrm>
            <a:off x="5643809" y="818914"/>
            <a:ext cx="1846220" cy="369332"/>
          </a:xfrm>
          <a:prstGeom prst="rect">
            <a:avLst/>
          </a:prstGeom>
        </p:spPr>
        <p:txBody>
          <a:bodyPr wrap="square">
            <a:spAutoFit/>
          </a:bodyPr>
          <a:lstStyle/>
          <a:p>
            <a:r>
              <a:rPr lang="en-US" dirty="0"/>
              <a:t>“a , b, c added”</a:t>
            </a:r>
          </a:p>
        </p:txBody>
      </p:sp>
      <p:sp>
        <p:nvSpPr>
          <p:cNvPr id="42" name="TextBox 41">
            <a:extLst>
              <a:ext uri="{FF2B5EF4-FFF2-40B4-BE49-F238E27FC236}">
                <a16:creationId xmlns:a16="http://schemas.microsoft.com/office/drawing/2014/main" id="{7F362D9F-4BB5-4D83-A2EB-D22742F0B63F}"/>
              </a:ext>
            </a:extLst>
          </p:cNvPr>
          <p:cNvSpPr txBox="1"/>
          <p:nvPr/>
        </p:nvSpPr>
        <p:spPr>
          <a:xfrm>
            <a:off x="6057721" y="1574901"/>
            <a:ext cx="665428" cy="400110"/>
          </a:xfrm>
          <a:prstGeom prst="rect">
            <a:avLst/>
          </a:prstGeom>
          <a:noFill/>
        </p:spPr>
        <p:txBody>
          <a:bodyPr wrap="square" rtlCol="0">
            <a:spAutoFit/>
          </a:bodyPr>
          <a:lstStyle/>
          <a:p>
            <a:r>
              <a:rPr lang="en-US" sz="2000" b="1" dirty="0"/>
              <a:t>C5</a:t>
            </a:r>
            <a:endParaRPr lang="en-US" sz="2400" b="1" dirty="0"/>
          </a:p>
        </p:txBody>
      </p:sp>
      <p:sp>
        <p:nvSpPr>
          <p:cNvPr id="43" name="TextBox 42">
            <a:extLst>
              <a:ext uri="{FF2B5EF4-FFF2-40B4-BE49-F238E27FC236}">
                <a16:creationId xmlns:a16="http://schemas.microsoft.com/office/drawing/2014/main" id="{7AC9FCA4-271F-4C84-B9E8-854243DD2BC0}"/>
              </a:ext>
            </a:extLst>
          </p:cNvPr>
          <p:cNvSpPr txBox="1"/>
          <p:nvPr/>
        </p:nvSpPr>
        <p:spPr>
          <a:xfrm>
            <a:off x="2233258" y="2874906"/>
            <a:ext cx="1654043" cy="400110"/>
          </a:xfrm>
          <a:prstGeom prst="rect">
            <a:avLst/>
          </a:prstGeom>
          <a:noFill/>
        </p:spPr>
        <p:txBody>
          <a:bodyPr wrap="none" rtlCol="0">
            <a:spAutoFit/>
          </a:bodyPr>
          <a:lstStyle/>
          <a:p>
            <a:r>
              <a:rPr lang="en-US" sz="2000" b="1" dirty="0" err="1">
                <a:solidFill>
                  <a:srgbClr val="FF0000"/>
                </a:solidFill>
              </a:rPr>
              <a:t>Ortak</a:t>
            </a:r>
            <a:r>
              <a:rPr lang="en-US" sz="2000" b="1" dirty="0">
                <a:solidFill>
                  <a:srgbClr val="FF0000"/>
                </a:solidFill>
              </a:rPr>
              <a:t> commit</a:t>
            </a:r>
          </a:p>
        </p:txBody>
      </p:sp>
      <p:sp>
        <p:nvSpPr>
          <p:cNvPr id="44" name="Arrow: Down 43">
            <a:extLst>
              <a:ext uri="{FF2B5EF4-FFF2-40B4-BE49-F238E27FC236}">
                <a16:creationId xmlns:a16="http://schemas.microsoft.com/office/drawing/2014/main" id="{8A2D6423-949E-40FC-9DA1-3585F175AA22}"/>
              </a:ext>
            </a:extLst>
          </p:cNvPr>
          <p:cNvSpPr/>
          <p:nvPr/>
        </p:nvSpPr>
        <p:spPr>
          <a:xfrm>
            <a:off x="2933585" y="3378394"/>
            <a:ext cx="253388" cy="3423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4C4C7084-11C3-4D29-AC37-3D6764D373D3}"/>
              </a:ext>
            </a:extLst>
          </p:cNvPr>
          <p:cNvSpPr/>
          <p:nvPr/>
        </p:nvSpPr>
        <p:spPr>
          <a:xfrm flipH="1" flipV="1">
            <a:off x="2967924" y="2407571"/>
            <a:ext cx="253388" cy="32316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Brace 45">
            <a:extLst>
              <a:ext uri="{FF2B5EF4-FFF2-40B4-BE49-F238E27FC236}">
                <a16:creationId xmlns:a16="http://schemas.microsoft.com/office/drawing/2014/main" id="{C63E627D-AC10-4088-AEC7-DF68DE448619}"/>
              </a:ext>
            </a:extLst>
          </p:cNvPr>
          <p:cNvSpPr/>
          <p:nvPr/>
        </p:nvSpPr>
        <p:spPr>
          <a:xfrm rot="5400000">
            <a:off x="7667883" y="564906"/>
            <a:ext cx="416796" cy="3637123"/>
          </a:xfrm>
          <a:prstGeom prst="rightBrace">
            <a:avLst>
              <a:gd name="adj1" fmla="val 8333"/>
              <a:gd name="adj2" fmla="val 10924"/>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id="{34BFDDD6-CA11-421E-BE6A-22DCED4AF715}"/>
              </a:ext>
            </a:extLst>
          </p:cNvPr>
          <p:cNvSpPr/>
          <p:nvPr/>
        </p:nvSpPr>
        <p:spPr>
          <a:xfrm>
            <a:off x="7090646" y="1318810"/>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48" name="Oval 47">
            <a:extLst>
              <a:ext uri="{FF2B5EF4-FFF2-40B4-BE49-F238E27FC236}">
                <a16:creationId xmlns:a16="http://schemas.microsoft.com/office/drawing/2014/main" id="{9EEC1094-21B9-4C86-BABB-C0FB4241EA4F}"/>
              </a:ext>
            </a:extLst>
          </p:cNvPr>
          <p:cNvSpPr/>
          <p:nvPr/>
        </p:nvSpPr>
        <p:spPr>
          <a:xfrm>
            <a:off x="9272525" y="1285619"/>
            <a:ext cx="915430" cy="912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50" name="Straight Arrow Connector 49">
            <a:extLst>
              <a:ext uri="{FF2B5EF4-FFF2-40B4-BE49-F238E27FC236}">
                <a16:creationId xmlns:a16="http://schemas.microsoft.com/office/drawing/2014/main" id="{6BDC8DB3-77FD-4533-ABA9-7AAFA659A5E2}"/>
              </a:ext>
            </a:extLst>
          </p:cNvPr>
          <p:cNvCxnSpPr>
            <a:stCxn id="42" idx="3"/>
            <a:endCxn id="47" idx="2"/>
          </p:cNvCxnSpPr>
          <p:nvPr/>
        </p:nvCxnSpPr>
        <p:spPr>
          <a:xfrm>
            <a:off x="6723149" y="1774956"/>
            <a:ext cx="36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21F492-46D3-4993-B849-3AE5832476B3}"/>
              </a:ext>
            </a:extLst>
          </p:cNvPr>
          <p:cNvCxnSpPr/>
          <p:nvPr/>
        </p:nvCxnSpPr>
        <p:spPr>
          <a:xfrm>
            <a:off x="8006076" y="1774956"/>
            <a:ext cx="517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4F5CC0-F230-40A6-B19A-9392803762DA}"/>
              </a:ext>
            </a:extLst>
          </p:cNvPr>
          <p:cNvSpPr txBox="1"/>
          <p:nvPr/>
        </p:nvSpPr>
        <p:spPr>
          <a:xfrm>
            <a:off x="8679850" y="1564265"/>
            <a:ext cx="727220" cy="369332"/>
          </a:xfrm>
          <a:prstGeom prst="rect">
            <a:avLst/>
          </a:prstGeom>
          <a:noFill/>
        </p:spPr>
        <p:txBody>
          <a:bodyPr wrap="square" rtlCol="0">
            <a:spAutoFit/>
          </a:bodyPr>
          <a:lstStyle/>
          <a:p>
            <a:r>
              <a:rPr lang="en-US" dirty="0"/>
              <a:t>…..</a:t>
            </a:r>
          </a:p>
        </p:txBody>
      </p:sp>
      <p:sp>
        <p:nvSpPr>
          <p:cNvPr id="55" name="TextBox 54">
            <a:extLst>
              <a:ext uri="{FF2B5EF4-FFF2-40B4-BE49-F238E27FC236}">
                <a16:creationId xmlns:a16="http://schemas.microsoft.com/office/drawing/2014/main" id="{F6CBE629-AAFD-40A5-AEBC-7CC4962CF487}"/>
              </a:ext>
            </a:extLst>
          </p:cNvPr>
          <p:cNvSpPr txBox="1"/>
          <p:nvPr/>
        </p:nvSpPr>
        <p:spPr>
          <a:xfrm>
            <a:off x="8505933" y="2894112"/>
            <a:ext cx="2905618" cy="646331"/>
          </a:xfrm>
          <a:prstGeom prst="rect">
            <a:avLst/>
          </a:prstGeom>
          <a:noFill/>
        </p:spPr>
        <p:txBody>
          <a:bodyPr wrap="square" rtlCol="0">
            <a:spAutoFit/>
          </a:bodyPr>
          <a:lstStyle/>
          <a:p>
            <a:r>
              <a:rPr lang="en-US" dirty="0" err="1"/>
              <a:t>Ortak</a:t>
            </a:r>
            <a:r>
              <a:rPr lang="en-US" dirty="0"/>
              <a:t> commit </a:t>
            </a:r>
            <a:r>
              <a:rPr lang="en-US" dirty="0" err="1"/>
              <a:t>sonrası</a:t>
            </a:r>
            <a:r>
              <a:rPr lang="en-US" dirty="0"/>
              <a:t> </a:t>
            </a:r>
            <a:r>
              <a:rPr lang="en-US" dirty="0" err="1"/>
              <a:t>yapılan</a:t>
            </a:r>
            <a:r>
              <a:rPr lang="en-US" dirty="0"/>
              <a:t> </a:t>
            </a:r>
            <a:r>
              <a:rPr lang="en-US" dirty="0" err="1"/>
              <a:t>commitler</a:t>
            </a:r>
            <a:r>
              <a:rPr lang="en-US" dirty="0"/>
              <a:t> </a:t>
            </a:r>
            <a:r>
              <a:rPr lang="en-US" dirty="0" err="1"/>
              <a:t>saklanır</a:t>
            </a:r>
            <a:endParaRPr lang="en-US" dirty="0"/>
          </a:p>
        </p:txBody>
      </p:sp>
      <p:sp>
        <p:nvSpPr>
          <p:cNvPr id="58" name="Oval 57">
            <a:extLst>
              <a:ext uri="{FF2B5EF4-FFF2-40B4-BE49-F238E27FC236}">
                <a16:creationId xmlns:a16="http://schemas.microsoft.com/office/drawing/2014/main" id="{A4DB301A-70CF-4EEB-B1CB-1A4B06619E8D}"/>
              </a:ext>
            </a:extLst>
          </p:cNvPr>
          <p:cNvSpPr/>
          <p:nvPr/>
        </p:nvSpPr>
        <p:spPr>
          <a:xfrm>
            <a:off x="4270766" y="3819022"/>
            <a:ext cx="915430" cy="91229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59" name="TextBox 58">
            <a:extLst>
              <a:ext uri="{FF2B5EF4-FFF2-40B4-BE49-F238E27FC236}">
                <a16:creationId xmlns:a16="http://schemas.microsoft.com/office/drawing/2014/main" id="{98814D30-3E85-401D-B3A4-D762F6A8E00E}"/>
              </a:ext>
            </a:extLst>
          </p:cNvPr>
          <p:cNvSpPr txBox="1"/>
          <p:nvPr/>
        </p:nvSpPr>
        <p:spPr>
          <a:xfrm>
            <a:off x="4504290" y="4108304"/>
            <a:ext cx="665428" cy="400110"/>
          </a:xfrm>
          <a:prstGeom prst="rect">
            <a:avLst/>
          </a:prstGeom>
          <a:noFill/>
        </p:spPr>
        <p:txBody>
          <a:bodyPr wrap="square" rtlCol="0">
            <a:spAutoFit/>
          </a:bodyPr>
          <a:lstStyle/>
          <a:p>
            <a:r>
              <a:rPr lang="en-US" sz="2000" b="1" dirty="0"/>
              <a:t>C5</a:t>
            </a:r>
            <a:endParaRPr lang="en-US" sz="2400" b="1" dirty="0"/>
          </a:p>
        </p:txBody>
      </p:sp>
      <p:sp>
        <p:nvSpPr>
          <p:cNvPr id="61" name="Oval 60">
            <a:extLst>
              <a:ext uri="{FF2B5EF4-FFF2-40B4-BE49-F238E27FC236}">
                <a16:creationId xmlns:a16="http://schemas.microsoft.com/office/drawing/2014/main" id="{A2194F9E-6F27-483D-853E-469C9D5E0D8A}"/>
              </a:ext>
            </a:extLst>
          </p:cNvPr>
          <p:cNvSpPr/>
          <p:nvPr/>
        </p:nvSpPr>
        <p:spPr>
          <a:xfrm>
            <a:off x="5537215" y="3852213"/>
            <a:ext cx="915430" cy="91229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2" name="Oval 61">
            <a:extLst>
              <a:ext uri="{FF2B5EF4-FFF2-40B4-BE49-F238E27FC236}">
                <a16:creationId xmlns:a16="http://schemas.microsoft.com/office/drawing/2014/main" id="{5C56E7EF-0DB0-4B0C-9AE9-5DD5A6CAC977}"/>
              </a:ext>
            </a:extLst>
          </p:cNvPr>
          <p:cNvSpPr/>
          <p:nvPr/>
        </p:nvSpPr>
        <p:spPr>
          <a:xfrm>
            <a:off x="7719094" y="3819022"/>
            <a:ext cx="915430" cy="91229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63" name="Straight Arrow Connector 62">
            <a:extLst>
              <a:ext uri="{FF2B5EF4-FFF2-40B4-BE49-F238E27FC236}">
                <a16:creationId xmlns:a16="http://schemas.microsoft.com/office/drawing/2014/main" id="{126D977D-6216-4098-9319-9663BE93FBC8}"/>
              </a:ext>
            </a:extLst>
          </p:cNvPr>
          <p:cNvCxnSpPr>
            <a:stCxn id="59" idx="3"/>
            <a:endCxn id="61" idx="2"/>
          </p:cNvCxnSpPr>
          <p:nvPr/>
        </p:nvCxnSpPr>
        <p:spPr>
          <a:xfrm>
            <a:off x="5169718" y="4308359"/>
            <a:ext cx="36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7832D3C-3969-42E1-86F5-C87F444762B8}"/>
              </a:ext>
            </a:extLst>
          </p:cNvPr>
          <p:cNvCxnSpPr/>
          <p:nvPr/>
        </p:nvCxnSpPr>
        <p:spPr>
          <a:xfrm>
            <a:off x="6452645" y="4308359"/>
            <a:ext cx="517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E9D77FF-3452-4956-A278-99B038C75D5B}"/>
              </a:ext>
            </a:extLst>
          </p:cNvPr>
          <p:cNvSpPr txBox="1"/>
          <p:nvPr/>
        </p:nvSpPr>
        <p:spPr>
          <a:xfrm>
            <a:off x="7126419" y="4097668"/>
            <a:ext cx="727220" cy="369332"/>
          </a:xfrm>
          <a:prstGeom prst="rect">
            <a:avLst/>
          </a:prstGeom>
          <a:noFill/>
        </p:spPr>
        <p:txBody>
          <a:bodyPr wrap="square" rtlCol="0">
            <a:spAutoFit/>
          </a:bodyPr>
          <a:lstStyle/>
          <a:p>
            <a:r>
              <a:rPr lang="en-US" dirty="0"/>
              <a:t>…..</a:t>
            </a:r>
          </a:p>
        </p:txBody>
      </p:sp>
      <p:sp>
        <p:nvSpPr>
          <p:cNvPr id="70" name="Arrow: Striped Right 69">
            <a:extLst>
              <a:ext uri="{FF2B5EF4-FFF2-40B4-BE49-F238E27FC236}">
                <a16:creationId xmlns:a16="http://schemas.microsoft.com/office/drawing/2014/main" id="{38678D95-35B8-4C69-A4C8-634C3E8BA4BF}"/>
              </a:ext>
            </a:extLst>
          </p:cNvPr>
          <p:cNvSpPr/>
          <p:nvPr/>
        </p:nvSpPr>
        <p:spPr>
          <a:xfrm rot="14793636">
            <a:off x="4540649" y="2442330"/>
            <a:ext cx="862524" cy="625294"/>
          </a:xfrm>
          <a:prstGeom prst="strip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F86417D-FC57-4CB0-959B-F722156E057F}"/>
              </a:ext>
            </a:extLst>
          </p:cNvPr>
          <p:cNvSpPr txBox="1"/>
          <p:nvPr/>
        </p:nvSpPr>
        <p:spPr>
          <a:xfrm>
            <a:off x="570869" y="36602"/>
            <a:ext cx="7435207" cy="584775"/>
          </a:xfrm>
          <a:prstGeom prst="rect">
            <a:avLst/>
          </a:prstGeom>
          <a:noFill/>
        </p:spPr>
        <p:txBody>
          <a:bodyPr wrap="square" rtlCol="0">
            <a:spAutoFit/>
          </a:bodyPr>
          <a:lstStyle/>
          <a:p>
            <a:r>
              <a:rPr lang="en-US" sz="3200" b="1" i="1" dirty="0">
                <a:solidFill>
                  <a:schemeClr val="tx1">
                    <a:lumMod val="95000"/>
                    <a:lumOff val="5000"/>
                  </a:schemeClr>
                </a:solidFill>
              </a:rPr>
              <a:t>Git rebase B       (on Branch A)</a:t>
            </a:r>
          </a:p>
        </p:txBody>
      </p:sp>
      <p:sp>
        <p:nvSpPr>
          <p:cNvPr id="72" name="Right Brace 71">
            <a:extLst>
              <a:ext uri="{FF2B5EF4-FFF2-40B4-BE49-F238E27FC236}">
                <a16:creationId xmlns:a16="http://schemas.microsoft.com/office/drawing/2014/main" id="{88528865-379A-4C06-8755-7E936B59B7FB}"/>
              </a:ext>
            </a:extLst>
          </p:cNvPr>
          <p:cNvSpPr/>
          <p:nvPr/>
        </p:nvSpPr>
        <p:spPr>
          <a:xfrm rot="16200000">
            <a:off x="6114454" y="1774865"/>
            <a:ext cx="416796" cy="3637123"/>
          </a:xfrm>
          <a:prstGeom prst="rightBrace">
            <a:avLst>
              <a:gd name="adj1" fmla="val 8333"/>
              <a:gd name="adj2" fmla="val 15467"/>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021444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F64192-F98D-47B3-824B-7966545B7989}"/>
              </a:ext>
            </a:extLst>
          </p:cNvPr>
          <p:cNvSpPr>
            <a:spLocks noGrp="1"/>
          </p:cNvSpPr>
          <p:nvPr>
            <p:ph type="title"/>
          </p:nvPr>
        </p:nvSpPr>
        <p:spPr>
          <a:xfrm>
            <a:off x="425513" y="13654"/>
            <a:ext cx="5127031" cy="1111763"/>
          </a:xfrm>
        </p:spPr>
        <p:txBody>
          <a:bodyPr>
            <a:normAutofit/>
          </a:bodyPr>
          <a:lstStyle/>
          <a:p>
            <a:r>
              <a:rPr lang="tr-TR" b="1" dirty="0">
                <a:cs typeface="Calibri Light"/>
              </a:rPr>
              <a:t>Git Komutları</a:t>
            </a:r>
          </a:p>
        </p:txBody>
      </p:sp>
      <p:sp>
        <p:nvSpPr>
          <p:cNvPr id="3" name="İçerik Yer Tutucusu 2">
            <a:extLst>
              <a:ext uri="{FF2B5EF4-FFF2-40B4-BE49-F238E27FC236}">
                <a16:creationId xmlns:a16="http://schemas.microsoft.com/office/drawing/2014/main" id="{A2FBBAF1-F1C7-4915-A046-84B8A3199EDC}"/>
              </a:ext>
            </a:extLst>
          </p:cNvPr>
          <p:cNvSpPr>
            <a:spLocks noGrp="1"/>
          </p:cNvSpPr>
          <p:nvPr>
            <p:ph idx="1"/>
          </p:nvPr>
        </p:nvSpPr>
        <p:spPr>
          <a:xfrm>
            <a:off x="648930" y="2438400"/>
            <a:ext cx="5127029" cy="3785419"/>
          </a:xfrm>
        </p:spPr>
        <p:txBody>
          <a:bodyPr vert="horz" lIns="91440" tIns="45720" rIns="91440" bIns="45720" rtlCol="0">
            <a:normAutofit/>
          </a:bodyPr>
          <a:lstStyle/>
          <a:p>
            <a:pPr marL="0" indent="0">
              <a:buNone/>
            </a:pPr>
            <a:endParaRPr lang="tr-TR" sz="2400" dirty="0">
              <a:cs typeface="Calibri" panose="020F0502020204030204"/>
            </a:endParaRPr>
          </a:p>
          <a:p>
            <a:endParaRPr lang="tr-TR" sz="2400" dirty="0">
              <a:cs typeface="Calibri" panose="020F0502020204030204"/>
            </a:endParaRPr>
          </a:p>
          <a:p>
            <a:endParaRPr lang="tr-TR" sz="2400" dirty="0">
              <a:cs typeface="Calibri" panose="020F0502020204030204"/>
            </a:endParaRPr>
          </a:p>
        </p:txBody>
      </p:sp>
      <p:pic>
        <p:nvPicPr>
          <p:cNvPr id="5" name="Picture 4" descr="A picture containing grass, outdoor, small, park&#10;&#10;Description automatically generated">
            <a:extLst>
              <a:ext uri="{FF2B5EF4-FFF2-40B4-BE49-F238E27FC236}">
                <a16:creationId xmlns:a16="http://schemas.microsoft.com/office/drawing/2014/main" id="{B0FD8C56-0B53-48D9-BBDE-5EBE1CF5E2AA}"/>
              </a:ext>
            </a:extLst>
          </p:cNvPr>
          <p:cNvPicPr>
            <a:picLocks noChangeAspect="1"/>
          </p:cNvPicPr>
          <p:nvPr/>
        </p:nvPicPr>
        <p:blipFill rotWithShape="1">
          <a:blip r:embed="rId3">
            <a:extLst>
              <a:ext uri="{28A0092B-C50C-407E-A947-70E740481C1C}">
                <a14:useLocalDpi xmlns:a14="http://schemas.microsoft.com/office/drawing/2010/main" val="0"/>
              </a:ext>
            </a:extLst>
          </a:blip>
          <a:srcRect l="764" r="1" b="1"/>
          <a:stretch/>
        </p:blipFill>
        <p:spPr>
          <a:xfrm>
            <a:off x="5757037" y="924197"/>
            <a:ext cx="6114500" cy="5009605"/>
          </a:xfrm>
          <a:prstGeom prst="rect">
            <a:avLst/>
          </a:prstGeom>
          <a:effectLst/>
        </p:spPr>
      </p:pic>
      <p:graphicFrame>
        <p:nvGraphicFramePr>
          <p:cNvPr id="6" name="İçerik Yer Tutucusu 2">
            <a:extLst>
              <a:ext uri="{FF2B5EF4-FFF2-40B4-BE49-F238E27FC236}">
                <a16:creationId xmlns:a16="http://schemas.microsoft.com/office/drawing/2014/main" id="{79E2C167-C559-4AC1-9F77-2658A4D61895}"/>
              </a:ext>
            </a:extLst>
          </p:cNvPr>
          <p:cNvGraphicFramePr>
            <a:graphicFrameLocks/>
          </p:cNvGraphicFramePr>
          <p:nvPr>
            <p:extLst>
              <p:ext uri="{D42A27DB-BD31-4B8C-83A1-F6EECF244321}">
                <p14:modId xmlns:p14="http://schemas.microsoft.com/office/powerpoint/2010/main" val="3877340649"/>
              </p:ext>
            </p:extLst>
          </p:nvPr>
        </p:nvGraphicFramePr>
        <p:xfrm>
          <a:off x="425513" y="1125417"/>
          <a:ext cx="4542182" cy="48252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7791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C83724-89B5-466F-A0CF-4D286EF70511}"/>
              </a:ext>
            </a:extLst>
          </p:cNvPr>
          <p:cNvSpPr>
            <a:spLocks noGrp="1"/>
          </p:cNvSpPr>
          <p:nvPr>
            <p:ph type="title"/>
          </p:nvPr>
        </p:nvSpPr>
        <p:spPr>
          <a:xfrm>
            <a:off x="1286932" y="1204109"/>
            <a:ext cx="10023398" cy="857894"/>
          </a:xfrm>
        </p:spPr>
        <p:txBody>
          <a:bodyPr>
            <a:normAutofit/>
          </a:bodyPr>
          <a:lstStyle/>
          <a:p>
            <a:r>
              <a:rPr lang="tr-TR" sz="4000">
                <a:solidFill>
                  <a:srgbClr val="FFFFFF"/>
                </a:solidFill>
                <a:cs typeface="Calibri Light"/>
              </a:rPr>
              <a:t>Git Stash</a:t>
            </a:r>
            <a:endParaRPr lang="tr-TR" sz="4000">
              <a:solidFill>
                <a:srgbClr val="FFFFFF"/>
              </a:solidFill>
            </a:endParaRPr>
          </a:p>
        </p:txBody>
      </p:sp>
      <p:sp>
        <p:nvSpPr>
          <p:cNvPr id="9" name="Content Placeholder 7">
            <a:extLst>
              <a:ext uri="{FF2B5EF4-FFF2-40B4-BE49-F238E27FC236}">
                <a16:creationId xmlns:a16="http://schemas.microsoft.com/office/drawing/2014/main" id="{72F3A1C5-BE80-4430-817F-826A738FEC26}"/>
              </a:ext>
            </a:extLst>
          </p:cNvPr>
          <p:cNvSpPr>
            <a:spLocks noGrp="1"/>
          </p:cNvSpPr>
          <p:nvPr>
            <p:ph idx="1"/>
          </p:nvPr>
        </p:nvSpPr>
        <p:spPr>
          <a:xfrm>
            <a:off x="1286931" y="2962451"/>
            <a:ext cx="2779954" cy="2820012"/>
          </a:xfrm>
        </p:spPr>
        <p:txBody>
          <a:bodyPr>
            <a:normAutofit/>
          </a:bodyPr>
          <a:lstStyle/>
          <a:p>
            <a:pPr marL="0" indent="0">
              <a:spcBef>
                <a:spcPts val="0"/>
              </a:spcBef>
              <a:spcAft>
                <a:spcPts val="600"/>
              </a:spcAft>
              <a:buNone/>
            </a:pPr>
            <a:r>
              <a:rPr lang="en-US" sz="1600" b="1">
                <a:latin typeface="Arial Nova"/>
                <a:ea typeface="+mn-lt"/>
                <a:cs typeface="+mn-lt"/>
              </a:rPr>
              <a:t>Stash başka hangi durumlarda kullanılabilir?</a:t>
            </a:r>
            <a:endParaRPr lang="tr-TR" sz="1600" b="1">
              <a:latin typeface="Arial Nova"/>
              <a:cs typeface="Calibri"/>
            </a:endParaRPr>
          </a:p>
          <a:p>
            <a:pPr>
              <a:spcBef>
                <a:spcPts val="0"/>
              </a:spcBef>
              <a:spcAft>
                <a:spcPts val="600"/>
              </a:spcAft>
            </a:pPr>
            <a:r>
              <a:rPr lang="en-US" sz="1600">
                <a:latin typeface="Arial Nova"/>
                <a:ea typeface="+mn-lt"/>
                <a:cs typeface="+mn-lt"/>
              </a:rPr>
              <a:t>Farklı bir branch’i aktif etmeden önce</a:t>
            </a:r>
          </a:p>
          <a:p>
            <a:pPr>
              <a:spcBef>
                <a:spcPts val="0"/>
              </a:spcBef>
              <a:spcAft>
                <a:spcPts val="600"/>
              </a:spcAft>
            </a:pPr>
            <a:r>
              <a:rPr lang="en-US" sz="1600">
                <a:latin typeface="Arial Nova"/>
                <a:ea typeface="+mn-lt"/>
                <a:cs typeface="+mn-lt"/>
              </a:rPr>
              <a:t>Remote Repository değişikliklerinizi yerel diskinize indirmeden önce</a:t>
            </a:r>
          </a:p>
          <a:p>
            <a:pPr>
              <a:spcBef>
                <a:spcPts val="0"/>
              </a:spcBef>
              <a:spcAft>
                <a:spcPts val="600"/>
              </a:spcAft>
            </a:pPr>
            <a:r>
              <a:rPr lang="en-US" sz="1600">
                <a:latin typeface="Arial Nova"/>
                <a:ea typeface="+mn-lt"/>
                <a:cs typeface="+mn-lt"/>
              </a:rPr>
              <a:t>Branch'inizi merge etmeden önce</a:t>
            </a:r>
            <a:endParaRPr lang="en-US" sz="1600">
              <a:latin typeface="Arial Nova"/>
            </a:endParaRPr>
          </a:p>
        </p:txBody>
      </p:sp>
      <p:pic>
        <p:nvPicPr>
          <p:cNvPr id="4" name="Resim 4">
            <a:extLst>
              <a:ext uri="{FF2B5EF4-FFF2-40B4-BE49-F238E27FC236}">
                <a16:creationId xmlns:a16="http://schemas.microsoft.com/office/drawing/2014/main" id="{7451D84F-C49E-4720-99BB-3634F6BB1387}"/>
              </a:ext>
            </a:extLst>
          </p:cNvPr>
          <p:cNvPicPr>
            <a:picLocks noChangeAspect="1"/>
          </p:cNvPicPr>
          <p:nvPr/>
        </p:nvPicPr>
        <p:blipFill rotWithShape="1">
          <a:blip r:embed="rId3"/>
          <a:srcRect r="682" b="2"/>
          <a:stretch/>
        </p:blipFill>
        <p:spPr>
          <a:xfrm>
            <a:off x="4708338" y="2962451"/>
            <a:ext cx="6599228" cy="2820012"/>
          </a:xfrm>
          <a:prstGeom prst="rect">
            <a:avLst/>
          </a:prstGeom>
        </p:spPr>
      </p:pic>
    </p:spTree>
    <p:extLst>
      <p:ext uri="{BB962C8B-B14F-4D97-AF65-F5344CB8AC3E}">
        <p14:creationId xmlns:p14="http://schemas.microsoft.com/office/powerpoint/2010/main" val="427763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4376-4FAE-4691-B1A3-9D1449D24B6E}"/>
              </a:ext>
            </a:extLst>
          </p:cNvPr>
          <p:cNvSpPr>
            <a:spLocks noGrp="1"/>
          </p:cNvSpPr>
          <p:nvPr>
            <p:ph type="title"/>
          </p:nvPr>
        </p:nvSpPr>
        <p:spPr/>
        <p:txBody>
          <a:bodyPr/>
          <a:lstStyle/>
          <a:p>
            <a:r>
              <a:rPr lang="en-US" dirty="0"/>
              <a:t>git tag</a:t>
            </a:r>
          </a:p>
        </p:txBody>
      </p:sp>
      <p:pic>
        <p:nvPicPr>
          <p:cNvPr id="1026" name="Picture 2" descr="git tag example">
            <a:extLst>
              <a:ext uri="{FF2B5EF4-FFF2-40B4-BE49-F238E27FC236}">
                <a16:creationId xmlns:a16="http://schemas.microsoft.com/office/drawing/2014/main" id="{325B9028-644B-4F6A-B21F-4D029D6656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25967"/>
            <a:ext cx="10619342" cy="383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665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A1E758-D13C-4BB6-A2E8-B27F1A8093FB}"/>
              </a:ext>
            </a:extLst>
          </p:cNvPr>
          <p:cNvSpPr>
            <a:spLocks noGrp="1"/>
          </p:cNvSpPr>
          <p:nvPr>
            <p:ph type="title"/>
          </p:nvPr>
        </p:nvSpPr>
        <p:spPr>
          <a:xfrm>
            <a:off x="863029" y="1012004"/>
            <a:ext cx="3416158" cy="4795408"/>
          </a:xfrm>
        </p:spPr>
        <p:txBody>
          <a:bodyPr>
            <a:normAutofit/>
          </a:bodyPr>
          <a:lstStyle/>
          <a:p>
            <a:r>
              <a:rPr lang="tr-TR">
                <a:solidFill>
                  <a:srgbClr val="FFFFFF"/>
                </a:solidFill>
                <a:ea typeface="+mj-lt"/>
                <a:cs typeface="+mj-lt"/>
              </a:rPr>
              <a:t>Ve diğer git komutları </a:t>
            </a:r>
          </a:p>
        </p:txBody>
      </p:sp>
      <p:graphicFrame>
        <p:nvGraphicFramePr>
          <p:cNvPr id="5" name="İçerik Yer Tutucusu 2">
            <a:extLst>
              <a:ext uri="{FF2B5EF4-FFF2-40B4-BE49-F238E27FC236}">
                <a16:creationId xmlns:a16="http://schemas.microsoft.com/office/drawing/2014/main" id="{3D4354B2-1C68-49EB-8FCB-455DEC7FC52A}"/>
              </a:ext>
            </a:extLst>
          </p:cNvPr>
          <p:cNvGraphicFramePr>
            <a:graphicFrameLocks noGrp="1"/>
          </p:cNvGraphicFramePr>
          <p:nvPr>
            <p:ph idx="1"/>
            <p:extLst>
              <p:ext uri="{D42A27DB-BD31-4B8C-83A1-F6EECF244321}">
                <p14:modId xmlns:p14="http://schemas.microsoft.com/office/powerpoint/2010/main" val="102549189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333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888DDA-E49F-4CC6-B7EE-C2DF1B1CDF23}"/>
              </a:ext>
            </a:extLst>
          </p:cNvPr>
          <p:cNvSpPr>
            <a:spLocks noGrp="1"/>
          </p:cNvSpPr>
          <p:nvPr>
            <p:ph type="ctrTitle"/>
          </p:nvPr>
        </p:nvSpPr>
        <p:spPr>
          <a:xfrm>
            <a:off x="6789743" y="2530063"/>
            <a:ext cx="4996329" cy="1936752"/>
          </a:xfrm>
        </p:spPr>
        <p:txBody>
          <a:bodyPr>
            <a:normAutofit/>
          </a:bodyPr>
          <a:lstStyle/>
          <a:p>
            <a:r>
              <a:rPr lang="tr-TR">
                <a:solidFill>
                  <a:srgbClr val="FFFFFF"/>
                </a:solidFill>
                <a:cs typeface="Calibri Light"/>
              </a:rPr>
              <a:t>TEŞEKKÜRLER</a:t>
            </a:r>
          </a:p>
        </p:txBody>
      </p:sp>
      <p:sp>
        <p:nvSpPr>
          <p:cNvPr id="3" name="Alt Başlık 2">
            <a:extLst>
              <a:ext uri="{FF2B5EF4-FFF2-40B4-BE49-F238E27FC236}">
                <a16:creationId xmlns:a16="http://schemas.microsoft.com/office/drawing/2014/main" id="{59F4A960-4D41-463B-AD4E-6E34B1533A97}"/>
              </a:ext>
            </a:extLst>
          </p:cNvPr>
          <p:cNvSpPr>
            <a:spLocks noGrp="1"/>
          </p:cNvSpPr>
          <p:nvPr>
            <p:ph type="subTitle" idx="1"/>
          </p:nvPr>
        </p:nvSpPr>
        <p:spPr>
          <a:xfrm>
            <a:off x="6789743" y="4632160"/>
            <a:ext cx="4996328" cy="1068293"/>
          </a:xfrm>
        </p:spPr>
        <p:txBody>
          <a:bodyPr vert="horz" lIns="91440" tIns="45720" rIns="91440" bIns="45720" rtlCol="0">
            <a:normAutofit/>
          </a:bodyPr>
          <a:lstStyle/>
          <a:p>
            <a:r>
              <a:rPr lang="tr-TR">
                <a:solidFill>
                  <a:srgbClr val="FFFFFF"/>
                </a:solidFill>
                <a:cs typeface="Calibri"/>
              </a:rPr>
              <a:t>:)</a:t>
            </a:r>
          </a:p>
          <a:p>
            <a:endParaRPr lang="tr-TR">
              <a:solidFill>
                <a:srgbClr val="FFFFFF"/>
              </a:solidFill>
              <a:cs typeface="Calibri"/>
            </a:endParaRPr>
          </a:p>
        </p:txBody>
      </p:sp>
    </p:spTree>
    <p:extLst>
      <p:ext uri="{BB962C8B-B14F-4D97-AF65-F5344CB8AC3E}">
        <p14:creationId xmlns:p14="http://schemas.microsoft.com/office/powerpoint/2010/main" val="17617730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F6300-B29D-4BA3-ACA1-FA9D6334412E}"/>
              </a:ext>
            </a:extLst>
          </p:cNvPr>
          <p:cNvSpPr/>
          <p:nvPr/>
        </p:nvSpPr>
        <p:spPr>
          <a:xfrm>
            <a:off x="2278655" y="2302526"/>
            <a:ext cx="7634689" cy="400110"/>
          </a:xfrm>
          <a:prstGeom prst="rect">
            <a:avLst/>
          </a:prstGeom>
        </p:spPr>
        <p:txBody>
          <a:bodyPr wrap="square">
            <a:spAutoFit/>
          </a:bodyPr>
          <a:lstStyle/>
          <a:p>
            <a:pPr lvl="0" algn="just"/>
            <a:r>
              <a:rPr lang="en-US" sz="2000" dirty="0"/>
              <a:t>	</a:t>
            </a:r>
          </a:p>
        </p:txBody>
      </p:sp>
      <p:sp>
        <p:nvSpPr>
          <p:cNvPr id="3" name="Rectangle 2" descr="Exclamation mark">
            <a:extLst>
              <a:ext uri="{FF2B5EF4-FFF2-40B4-BE49-F238E27FC236}">
                <a16:creationId xmlns:a16="http://schemas.microsoft.com/office/drawing/2014/main" id="{FE623298-E515-4623-8B3D-21C25045109F}"/>
              </a:ext>
            </a:extLst>
          </p:cNvPr>
          <p:cNvSpPr/>
          <p:nvPr/>
        </p:nvSpPr>
        <p:spPr>
          <a:xfrm>
            <a:off x="1399142" y="1652400"/>
            <a:ext cx="2183437" cy="211536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4" name="Group 3">
            <a:extLst>
              <a:ext uri="{FF2B5EF4-FFF2-40B4-BE49-F238E27FC236}">
                <a16:creationId xmlns:a16="http://schemas.microsoft.com/office/drawing/2014/main" id="{B3E76104-673D-40F1-BB2F-B17FFA9B80E4}"/>
              </a:ext>
            </a:extLst>
          </p:cNvPr>
          <p:cNvGrpSpPr/>
          <p:nvPr/>
        </p:nvGrpSpPr>
        <p:grpSpPr>
          <a:xfrm>
            <a:off x="3668618" y="1647147"/>
            <a:ext cx="6510966" cy="3712685"/>
            <a:chOff x="-274058" y="2316132"/>
            <a:chExt cx="3581479" cy="1233300"/>
          </a:xfrm>
        </p:grpSpPr>
        <p:sp>
          <p:nvSpPr>
            <p:cNvPr id="5" name="Rectangle 4">
              <a:extLst>
                <a:ext uri="{FF2B5EF4-FFF2-40B4-BE49-F238E27FC236}">
                  <a16:creationId xmlns:a16="http://schemas.microsoft.com/office/drawing/2014/main" id="{8C899792-CB35-4FE6-A282-8264BB1BC151}"/>
                </a:ext>
              </a:extLst>
            </p:cNvPr>
            <p:cNvSpPr/>
            <p:nvPr/>
          </p:nvSpPr>
          <p:spPr>
            <a:xfrm>
              <a:off x="417971" y="2514431"/>
              <a:ext cx="2889450" cy="1035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CE5EC1F7-5287-4FC7-BE72-27AEC2382E25}"/>
                </a:ext>
              </a:extLst>
            </p:cNvPr>
            <p:cNvSpPr txBox="1"/>
            <p:nvPr/>
          </p:nvSpPr>
          <p:spPr>
            <a:xfrm>
              <a:off x="-274058" y="2316132"/>
              <a:ext cx="3581479" cy="12333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488950">
                <a:lnSpc>
                  <a:spcPct val="100000"/>
                </a:lnSpc>
                <a:spcBef>
                  <a:spcPct val="0"/>
                </a:spcBef>
                <a:spcAft>
                  <a:spcPct val="35000"/>
                </a:spcAft>
                <a:buNone/>
              </a:pPr>
              <a:r>
                <a:rPr lang="en-US" sz="2800" kern="1200" dirty="0" err="1">
                  <a:solidFill>
                    <a:schemeClr val="tx1"/>
                  </a:solidFill>
                </a:rPr>
                <a:t>Versiyon</a:t>
              </a:r>
              <a:r>
                <a:rPr lang="en-US" sz="2800" kern="1200" dirty="0">
                  <a:solidFill>
                    <a:schemeClr val="tx1"/>
                  </a:solidFill>
                </a:rPr>
                <a:t> </a:t>
              </a:r>
              <a:r>
                <a:rPr lang="en-US" sz="2800" kern="1200" dirty="0" err="1">
                  <a:solidFill>
                    <a:schemeClr val="tx1"/>
                  </a:solidFill>
                </a:rPr>
                <a:t>kontrol</a:t>
              </a:r>
              <a:r>
                <a:rPr lang="en-US" sz="2800" kern="1200" dirty="0">
                  <a:solidFill>
                    <a:schemeClr val="tx1"/>
                  </a:solidFill>
                </a:rPr>
                <a:t> </a:t>
              </a:r>
              <a:r>
                <a:rPr lang="en-US" sz="2800" kern="1200" dirty="0" err="1">
                  <a:solidFill>
                    <a:schemeClr val="tx1"/>
                  </a:solidFill>
                </a:rPr>
                <a:t>sistemleri</a:t>
              </a:r>
              <a:r>
                <a:rPr lang="en-US" sz="2800" kern="1200" dirty="0">
                  <a:solidFill>
                    <a:schemeClr val="tx1"/>
                  </a:solidFill>
                </a:rPr>
                <a:t> </a:t>
              </a:r>
              <a:r>
                <a:rPr lang="en-US" sz="2800" kern="1200" dirty="0" err="1">
                  <a:solidFill>
                    <a:schemeClr val="tx1"/>
                  </a:solidFill>
                </a:rPr>
                <a:t>en</a:t>
              </a:r>
              <a:r>
                <a:rPr lang="en-US" sz="2800" kern="1200" dirty="0">
                  <a:solidFill>
                    <a:schemeClr val="tx1"/>
                  </a:solidFill>
                </a:rPr>
                <a:t> </a:t>
              </a:r>
              <a:r>
                <a:rPr lang="en-US" sz="2800" kern="1200" dirty="0" err="1">
                  <a:solidFill>
                    <a:schemeClr val="tx1"/>
                  </a:solidFill>
                </a:rPr>
                <a:t>basit</a:t>
              </a:r>
              <a:r>
                <a:rPr lang="en-US" sz="2800" kern="1200" dirty="0">
                  <a:solidFill>
                    <a:schemeClr val="tx1"/>
                  </a:solidFill>
                </a:rPr>
                <a:t> </a:t>
              </a:r>
              <a:r>
                <a:rPr lang="en-US" sz="2800" kern="1200" dirty="0" err="1">
                  <a:solidFill>
                    <a:schemeClr val="tx1"/>
                  </a:solidFill>
                </a:rPr>
                <a:t>anlamda</a:t>
              </a:r>
              <a:r>
                <a:rPr lang="en-US" sz="2800" b="1" kern="1200" dirty="0">
                  <a:solidFill>
                    <a:schemeClr val="tx1"/>
                  </a:solidFill>
                </a:rPr>
                <a:t> </a:t>
              </a:r>
              <a:r>
                <a:rPr lang="en-US" sz="2800" b="1" kern="1200" dirty="0" err="1">
                  <a:solidFill>
                    <a:schemeClr val="tx1"/>
                  </a:solidFill>
                </a:rPr>
                <a:t>dosyalarınızdaki</a:t>
              </a:r>
              <a:r>
                <a:rPr lang="en-US" sz="2800" b="1" kern="1200" dirty="0">
                  <a:solidFill>
                    <a:schemeClr val="tx1"/>
                  </a:solidFill>
                </a:rPr>
                <a:t> </a:t>
              </a:r>
              <a:r>
                <a:rPr lang="en-US" sz="2800" b="1" kern="1200" dirty="0" err="1">
                  <a:solidFill>
                    <a:schemeClr val="tx1"/>
                  </a:solidFill>
                </a:rPr>
                <a:t>değişikliklerin</a:t>
              </a:r>
              <a:r>
                <a:rPr lang="en-US" sz="2800" b="1" kern="1200" dirty="0">
                  <a:solidFill>
                    <a:schemeClr val="tx1"/>
                  </a:solidFill>
                </a:rPr>
                <a:t> </a:t>
              </a:r>
              <a:r>
                <a:rPr lang="en-US" sz="2800" b="1" kern="1200" dirty="0" err="1">
                  <a:solidFill>
                    <a:schemeClr val="tx1"/>
                  </a:solidFill>
                </a:rPr>
                <a:t>tarihçesini</a:t>
              </a:r>
              <a:r>
                <a:rPr lang="en-US" sz="2800" kern="1200" dirty="0">
                  <a:solidFill>
                    <a:schemeClr val="tx1"/>
                  </a:solidFill>
                </a:rPr>
                <a:t> </a:t>
              </a:r>
              <a:r>
                <a:rPr lang="en-US" sz="2800" kern="1200" dirty="0" err="1">
                  <a:solidFill>
                    <a:schemeClr val="tx1"/>
                  </a:solidFill>
                </a:rPr>
                <a:t>takip</a:t>
              </a:r>
              <a:r>
                <a:rPr lang="en-US" sz="2800" kern="1200" dirty="0">
                  <a:solidFill>
                    <a:schemeClr val="tx1"/>
                  </a:solidFill>
                </a:rPr>
                <a:t> </a:t>
              </a:r>
              <a:r>
                <a:rPr lang="en-US" sz="2800" kern="1200" dirty="0" err="1">
                  <a:solidFill>
                    <a:schemeClr val="tx1"/>
                  </a:solidFill>
                </a:rPr>
                <a:t>edip</a:t>
              </a:r>
              <a:r>
                <a:rPr lang="en-US" sz="2800" kern="1200" dirty="0">
                  <a:solidFill>
                    <a:schemeClr val="tx1"/>
                  </a:solidFill>
                </a:rPr>
                <a:t> </a:t>
              </a:r>
              <a:r>
                <a:rPr lang="en-US" sz="2800" kern="1200" dirty="0" err="1">
                  <a:solidFill>
                    <a:schemeClr val="tx1"/>
                  </a:solidFill>
                </a:rPr>
                <a:t>kayıt</a:t>
              </a:r>
              <a:r>
                <a:rPr lang="en-US" sz="2800" kern="1200" dirty="0">
                  <a:solidFill>
                    <a:schemeClr val="tx1"/>
                  </a:solidFill>
                </a:rPr>
                <a:t> </a:t>
              </a:r>
              <a:r>
                <a:rPr lang="en-US" sz="2800" kern="1200" dirty="0" err="1">
                  <a:solidFill>
                    <a:schemeClr val="tx1"/>
                  </a:solidFill>
                </a:rPr>
                <a:t>altında</a:t>
              </a:r>
              <a:r>
                <a:rPr lang="en-US" sz="2800" kern="1200" dirty="0">
                  <a:solidFill>
                    <a:schemeClr val="tx1"/>
                  </a:solidFill>
                </a:rPr>
                <a:t> </a:t>
              </a:r>
              <a:r>
                <a:rPr lang="en-US" sz="2800" kern="1200" dirty="0" err="1">
                  <a:solidFill>
                    <a:schemeClr val="tx1"/>
                  </a:solidFill>
                </a:rPr>
                <a:t>tutan</a:t>
              </a:r>
              <a:r>
                <a:rPr lang="en-US" sz="2800" kern="1200" dirty="0">
                  <a:solidFill>
                    <a:schemeClr val="tx1"/>
                  </a:solidFill>
                </a:rPr>
                <a:t> </a:t>
              </a:r>
              <a:r>
                <a:rPr lang="en-US" sz="2800" kern="1200" dirty="0" err="1">
                  <a:solidFill>
                    <a:schemeClr val="tx1"/>
                  </a:solidFill>
                </a:rPr>
                <a:t>sistemlerdir</a:t>
              </a:r>
              <a:r>
                <a:rPr lang="en-US" sz="2800" kern="1200" dirty="0">
                  <a:solidFill>
                    <a:schemeClr val="tx1"/>
                  </a:solidFill>
                </a:rPr>
                <a:t>. Bu </a:t>
              </a:r>
              <a:r>
                <a:rPr lang="en-US" sz="2800" kern="1200" dirty="0" err="1">
                  <a:solidFill>
                    <a:schemeClr val="tx1"/>
                  </a:solidFill>
                </a:rPr>
                <a:t>nedenle</a:t>
              </a:r>
              <a:r>
                <a:rPr lang="en-US" sz="2800" kern="1200" dirty="0">
                  <a:solidFill>
                    <a:schemeClr val="tx1"/>
                  </a:solidFill>
                </a:rPr>
                <a:t> </a:t>
              </a:r>
              <a:r>
                <a:rPr lang="en-US" sz="2800" kern="1200" dirty="0" err="1">
                  <a:solidFill>
                    <a:schemeClr val="tx1"/>
                  </a:solidFill>
                </a:rPr>
                <a:t>versiyon</a:t>
              </a:r>
              <a:r>
                <a:rPr lang="en-US" sz="2800" kern="1200" dirty="0">
                  <a:solidFill>
                    <a:schemeClr val="tx1"/>
                  </a:solidFill>
                </a:rPr>
                <a:t> </a:t>
              </a:r>
              <a:r>
                <a:rPr lang="en-US" sz="2800" kern="1200" dirty="0" err="1">
                  <a:solidFill>
                    <a:schemeClr val="tx1"/>
                  </a:solidFill>
                </a:rPr>
                <a:t>kontrol</a:t>
              </a:r>
              <a:r>
                <a:rPr lang="en-US" sz="2800" kern="1200" dirty="0">
                  <a:solidFill>
                    <a:schemeClr val="tx1"/>
                  </a:solidFill>
                </a:rPr>
                <a:t> </a:t>
              </a:r>
              <a:r>
                <a:rPr lang="en-US" sz="2800" kern="1200" dirty="0" err="1">
                  <a:solidFill>
                    <a:schemeClr val="tx1"/>
                  </a:solidFill>
                </a:rPr>
                <a:t>sistemlerini</a:t>
              </a:r>
              <a:r>
                <a:rPr lang="en-US" sz="2800" kern="1200" dirty="0">
                  <a:solidFill>
                    <a:schemeClr val="tx1"/>
                  </a:solidFill>
                </a:rPr>
                <a:t> </a:t>
              </a:r>
              <a:r>
                <a:rPr lang="en-US" sz="2800" kern="1200" dirty="0" err="1">
                  <a:solidFill>
                    <a:schemeClr val="tx1"/>
                  </a:solidFill>
                </a:rPr>
                <a:t>yedekleme</a:t>
              </a:r>
              <a:r>
                <a:rPr lang="en-US" sz="2800" kern="1200" dirty="0">
                  <a:solidFill>
                    <a:schemeClr val="tx1"/>
                  </a:solidFill>
                </a:rPr>
                <a:t> </a:t>
              </a:r>
              <a:r>
                <a:rPr lang="en-US" sz="2800" kern="1200" dirty="0" err="1">
                  <a:solidFill>
                    <a:schemeClr val="tx1"/>
                  </a:solidFill>
                </a:rPr>
                <a:t>veya</a:t>
              </a:r>
              <a:r>
                <a:rPr lang="en-US" sz="2800" kern="1200" dirty="0">
                  <a:solidFill>
                    <a:schemeClr val="tx1"/>
                  </a:solidFill>
                </a:rPr>
                <a:t> </a:t>
              </a:r>
              <a:r>
                <a:rPr lang="en-US" sz="2800" kern="1200" dirty="0" err="1">
                  <a:solidFill>
                    <a:schemeClr val="tx1"/>
                  </a:solidFill>
                </a:rPr>
                <a:t>diğer</a:t>
              </a:r>
              <a:r>
                <a:rPr lang="en-US" sz="2800" kern="1200" dirty="0">
                  <a:solidFill>
                    <a:schemeClr val="tx1"/>
                  </a:solidFill>
                </a:rPr>
                <a:t> </a:t>
              </a:r>
              <a:r>
                <a:rPr lang="en-US" sz="2800" kern="1200" dirty="0" err="1">
                  <a:solidFill>
                    <a:schemeClr val="tx1"/>
                  </a:solidFill>
                </a:rPr>
                <a:t>yazılım</a:t>
              </a:r>
              <a:r>
                <a:rPr lang="en-US" sz="2800" kern="1200" dirty="0">
                  <a:solidFill>
                    <a:schemeClr val="tx1"/>
                  </a:solidFill>
                </a:rPr>
                <a:t> </a:t>
              </a:r>
              <a:r>
                <a:rPr lang="en-US" sz="2800" kern="1200" dirty="0" err="1">
                  <a:solidFill>
                    <a:schemeClr val="tx1"/>
                  </a:solidFill>
                </a:rPr>
                <a:t>geliştirme</a:t>
              </a:r>
              <a:r>
                <a:rPr lang="en-US" sz="2800" kern="1200" dirty="0">
                  <a:solidFill>
                    <a:schemeClr val="tx1"/>
                  </a:solidFill>
                </a:rPr>
                <a:t> </a:t>
              </a:r>
              <a:r>
                <a:rPr lang="en-US" sz="2800" kern="1200" dirty="0" err="1">
                  <a:solidFill>
                    <a:schemeClr val="tx1"/>
                  </a:solidFill>
                </a:rPr>
                <a:t>araçları</a:t>
              </a:r>
              <a:r>
                <a:rPr lang="en-US" sz="2800" kern="1200" dirty="0">
                  <a:solidFill>
                    <a:schemeClr val="tx1"/>
                  </a:solidFill>
                </a:rPr>
                <a:t> </a:t>
              </a:r>
              <a:r>
                <a:rPr lang="en-US" sz="2800" kern="1200" dirty="0" err="1">
                  <a:solidFill>
                    <a:schemeClr val="tx1"/>
                  </a:solidFill>
                </a:rPr>
                <a:t>ile</a:t>
              </a:r>
              <a:r>
                <a:rPr lang="en-US" sz="2800" kern="1200" dirty="0">
                  <a:solidFill>
                    <a:schemeClr val="tx1"/>
                  </a:solidFill>
                </a:rPr>
                <a:t> </a:t>
              </a:r>
              <a:r>
                <a:rPr lang="en-US" sz="2800" kern="1200" dirty="0" err="1">
                  <a:solidFill>
                    <a:schemeClr val="tx1"/>
                  </a:solidFill>
                </a:rPr>
                <a:t>karşılaştırmak</a:t>
              </a:r>
              <a:r>
                <a:rPr lang="en-US" sz="2800" kern="1200" dirty="0">
                  <a:solidFill>
                    <a:schemeClr val="tx1"/>
                  </a:solidFill>
                </a:rPr>
                <a:t> </a:t>
              </a:r>
              <a:r>
                <a:rPr lang="en-US" sz="2800" kern="1200" dirty="0" err="1">
                  <a:solidFill>
                    <a:schemeClr val="tx1"/>
                  </a:solidFill>
                </a:rPr>
                <a:t>doğru</a:t>
              </a:r>
              <a:r>
                <a:rPr lang="en-US" sz="2800" kern="1200" dirty="0">
                  <a:solidFill>
                    <a:schemeClr val="tx1"/>
                  </a:solidFill>
                </a:rPr>
                <a:t> </a:t>
              </a:r>
              <a:r>
                <a:rPr lang="en-US" sz="2800" kern="1200" dirty="0" err="1">
                  <a:solidFill>
                    <a:schemeClr val="tx1"/>
                  </a:solidFill>
                </a:rPr>
                <a:t>olmaz</a:t>
              </a:r>
              <a:r>
                <a:rPr lang="en-US" sz="2800" kern="1200" dirty="0">
                  <a:solidFill>
                    <a:schemeClr val="tx1"/>
                  </a:solidFill>
                </a:rPr>
                <a:t>.</a:t>
              </a:r>
            </a:p>
          </p:txBody>
        </p:sp>
      </p:grpSp>
    </p:spTree>
    <p:extLst>
      <p:ext uri="{BB962C8B-B14F-4D97-AF65-F5344CB8AC3E}">
        <p14:creationId xmlns:p14="http://schemas.microsoft.com/office/powerpoint/2010/main" val="77592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5C66584-2C2E-45C9-B4FF-0D913D42411F}"/>
              </a:ext>
            </a:extLst>
          </p:cNvPr>
          <p:cNvSpPr txBox="1"/>
          <p:nvPr/>
        </p:nvSpPr>
        <p:spPr>
          <a:xfrm>
            <a:off x="1913468" y="36512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200" b="1" kern="1200">
                <a:solidFill>
                  <a:schemeClr val="tx1"/>
                </a:solidFill>
                <a:latin typeface="+mj-lt"/>
                <a:ea typeface="+mj-ea"/>
                <a:cs typeface="+mj-cs"/>
              </a:rPr>
              <a:t>Versiyon Kontrolüne neden ihtiyacımız var?</a:t>
            </a:r>
          </a:p>
          <a:p>
            <a:pPr>
              <a:lnSpc>
                <a:spcPct val="90000"/>
              </a:lnSpc>
              <a:spcBef>
                <a:spcPct val="0"/>
              </a:spcBef>
              <a:spcAft>
                <a:spcPts val="600"/>
              </a:spcAft>
            </a:pPr>
            <a:endParaRPr lang="en-US" sz="4200" kern="1200">
              <a:solidFill>
                <a:schemeClr val="tx1"/>
              </a:solidFill>
              <a:latin typeface="+mj-lt"/>
              <a:ea typeface="+mj-ea"/>
              <a:cs typeface="+mj-cs"/>
            </a:endParaRPr>
          </a:p>
        </p:txBody>
      </p:sp>
      <p:sp>
        <p:nvSpPr>
          <p:cNvPr id="9" name="TextBox 8">
            <a:extLst>
              <a:ext uri="{FF2B5EF4-FFF2-40B4-BE49-F238E27FC236}">
                <a16:creationId xmlns:a16="http://schemas.microsoft.com/office/drawing/2014/main" id="{3C0FA2CD-942B-4E9A-B364-A02918FB3701}"/>
              </a:ext>
            </a:extLst>
          </p:cNvPr>
          <p:cNvSpPr txBox="1"/>
          <p:nvPr/>
        </p:nvSpPr>
        <p:spPr>
          <a:xfrm>
            <a:off x="761081" y="1253331"/>
            <a:ext cx="10515600" cy="4351338"/>
          </a:xfrm>
          <a:prstGeom prst="rect">
            <a:avLst/>
          </a:prstGeom>
        </p:spPr>
        <p:txBody>
          <a:bodyPr vert="horz" lIns="91440" tIns="45720" rIns="91440" bIns="45720" rtlCol="0">
            <a:normAutofit fontScale="25000" lnSpcReduction="20000"/>
          </a:bodyPr>
          <a:lstStyle/>
          <a:p>
            <a:pPr marL="342900" lvl="0" indent="-228600">
              <a:lnSpc>
                <a:spcPct val="90000"/>
              </a:lnSpc>
              <a:spcBef>
                <a:spcPct val="0"/>
              </a:spcBef>
              <a:spcAft>
                <a:spcPct val="35000"/>
              </a:spcAft>
              <a:buFont typeface="Arial" panose="020B0604020202020204" pitchFamily="34" charset="0"/>
              <a:buChar char="•"/>
            </a:pPr>
            <a:r>
              <a:rPr lang="en-US" sz="8800" b="1" dirty="0" err="1"/>
              <a:t>Uyumlu</a:t>
            </a:r>
            <a:r>
              <a:rPr lang="en-US" sz="8800" b="1" dirty="0"/>
              <a:t> </a:t>
            </a:r>
            <a:r>
              <a:rPr lang="en-US" sz="8800" b="1" dirty="0" err="1"/>
              <a:t>ekip</a:t>
            </a:r>
            <a:r>
              <a:rPr lang="en-US" sz="8800" b="1" dirty="0"/>
              <a:t> </a:t>
            </a:r>
            <a:r>
              <a:rPr lang="en-US" sz="8800" b="1" dirty="0" err="1"/>
              <a:t>çalışması</a:t>
            </a:r>
            <a:endParaRPr lang="en-US" sz="8800" b="1" dirty="0"/>
          </a:p>
          <a:p>
            <a:pPr marL="342900" lvl="0" indent="-228600">
              <a:lnSpc>
                <a:spcPct val="90000"/>
              </a:lnSpc>
              <a:spcBef>
                <a:spcPct val="0"/>
              </a:spcBef>
              <a:spcAft>
                <a:spcPct val="35000"/>
              </a:spcAft>
              <a:buFont typeface="Arial" panose="020B0604020202020204" pitchFamily="34" charset="0"/>
              <a:buChar char="•"/>
            </a:pPr>
            <a:r>
              <a:rPr lang="en-US" sz="8800" b="1" dirty="0" err="1"/>
              <a:t>Versiyonların</a:t>
            </a:r>
            <a:r>
              <a:rPr lang="en-US" sz="8800" b="1" dirty="0"/>
              <a:t> </a:t>
            </a:r>
            <a:r>
              <a:rPr lang="en-US" sz="8800" b="1" dirty="0" err="1"/>
              <a:t>düzgün</a:t>
            </a:r>
            <a:r>
              <a:rPr lang="en-US" sz="8800" b="1" dirty="0"/>
              <a:t> </a:t>
            </a:r>
            <a:r>
              <a:rPr lang="en-US" sz="8800" b="1" dirty="0" err="1"/>
              <a:t>bir</a:t>
            </a:r>
            <a:r>
              <a:rPr lang="en-US" sz="8800" b="1" dirty="0"/>
              <a:t> </a:t>
            </a:r>
            <a:r>
              <a:rPr lang="en-US" sz="8800" b="1" dirty="0" err="1"/>
              <a:t>şekilde</a:t>
            </a:r>
            <a:r>
              <a:rPr lang="en-US" sz="8800" b="1" dirty="0"/>
              <a:t> </a:t>
            </a:r>
            <a:r>
              <a:rPr lang="en-US" sz="8800" b="1" dirty="0" err="1"/>
              <a:t>takip</a:t>
            </a:r>
            <a:r>
              <a:rPr lang="en-US" sz="8800" b="1" dirty="0"/>
              <a:t> </a:t>
            </a:r>
            <a:r>
              <a:rPr lang="en-US" sz="8800" b="1" dirty="0" err="1"/>
              <a:t>edilebilmesi</a:t>
            </a:r>
            <a:endParaRPr lang="en-US" sz="8800" b="1" dirty="0"/>
          </a:p>
          <a:p>
            <a:pPr marL="800100" lvl="1" indent="-228600">
              <a:lnSpc>
                <a:spcPct val="90000"/>
              </a:lnSpc>
              <a:spcBef>
                <a:spcPct val="0"/>
              </a:spcBef>
              <a:spcAft>
                <a:spcPct val="35000"/>
              </a:spcAft>
              <a:buFont typeface="Arial" panose="020B0604020202020204" pitchFamily="34" charset="0"/>
              <a:buChar char="•"/>
            </a:pPr>
            <a:r>
              <a:rPr lang="en-US" sz="8800" dirty="0" err="1"/>
              <a:t>Sorunlar</a:t>
            </a:r>
            <a:r>
              <a:rPr lang="en-US" sz="8800" dirty="0"/>
              <a:t>;</a:t>
            </a:r>
          </a:p>
          <a:p>
            <a:pPr marL="1257300" lvl="2" indent="-228600">
              <a:lnSpc>
                <a:spcPct val="90000"/>
              </a:lnSpc>
              <a:spcBef>
                <a:spcPct val="0"/>
              </a:spcBef>
              <a:spcAft>
                <a:spcPct val="35000"/>
              </a:spcAft>
              <a:buFont typeface="Arial" panose="020B0604020202020204" pitchFamily="34" charset="0"/>
              <a:buChar char="•"/>
            </a:pPr>
            <a:r>
              <a:rPr lang="en-US" sz="8800" dirty="0" err="1"/>
              <a:t>Sadece</a:t>
            </a:r>
            <a:r>
              <a:rPr lang="en-US" sz="8800" dirty="0"/>
              <a:t> </a:t>
            </a:r>
            <a:r>
              <a:rPr lang="en-US" sz="8800" dirty="0" err="1"/>
              <a:t>değişen</a:t>
            </a:r>
            <a:r>
              <a:rPr lang="en-US" sz="8800" dirty="0"/>
              <a:t> </a:t>
            </a:r>
            <a:r>
              <a:rPr lang="en-US" sz="8800" dirty="0" err="1"/>
              <a:t>dosyalar</a:t>
            </a:r>
            <a:r>
              <a:rPr lang="en-US" sz="8800" dirty="0"/>
              <a:t> </a:t>
            </a:r>
            <a:r>
              <a:rPr lang="en-US" sz="8800" dirty="0" err="1"/>
              <a:t>mı</a:t>
            </a:r>
            <a:r>
              <a:rPr lang="en-US" sz="8800" dirty="0"/>
              <a:t> </a:t>
            </a:r>
            <a:r>
              <a:rPr lang="en-US" sz="8800" dirty="0" err="1"/>
              <a:t>yoksa</a:t>
            </a:r>
            <a:r>
              <a:rPr lang="en-US" sz="8800" dirty="0"/>
              <a:t> </a:t>
            </a:r>
            <a:r>
              <a:rPr lang="en-US" sz="8800" dirty="0" err="1"/>
              <a:t>bir</a:t>
            </a:r>
            <a:r>
              <a:rPr lang="en-US" sz="8800" dirty="0"/>
              <a:t> </a:t>
            </a:r>
            <a:r>
              <a:rPr lang="en-US" sz="8800" dirty="0" err="1"/>
              <a:t>projedeki</a:t>
            </a:r>
            <a:r>
              <a:rPr lang="en-US" sz="8800" dirty="0"/>
              <a:t> </a:t>
            </a:r>
            <a:r>
              <a:rPr lang="en-US" sz="8800" dirty="0" err="1"/>
              <a:t>tüm</a:t>
            </a:r>
            <a:r>
              <a:rPr lang="en-US" sz="8800" dirty="0"/>
              <a:t> </a:t>
            </a:r>
            <a:r>
              <a:rPr lang="en-US" sz="8800" dirty="0" err="1"/>
              <a:t>dosyaların</a:t>
            </a:r>
            <a:r>
              <a:rPr lang="en-US" sz="8800" dirty="0"/>
              <a:t> </a:t>
            </a:r>
            <a:r>
              <a:rPr lang="en-US" sz="8800" dirty="0" err="1"/>
              <a:t>versiyonları</a:t>
            </a:r>
            <a:r>
              <a:rPr lang="en-US" sz="8800" dirty="0"/>
              <a:t> </a:t>
            </a:r>
            <a:r>
              <a:rPr lang="en-US" sz="8800" dirty="0" err="1"/>
              <a:t>mı</a:t>
            </a:r>
            <a:r>
              <a:rPr lang="en-US" sz="8800" dirty="0"/>
              <a:t> </a:t>
            </a:r>
            <a:r>
              <a:rPr lang="en-US" sz="8800" dirty="0" err="1"/>
              <a:t>kaydedilmeli</a:t>
            </a:r>
            <a:r>
              <a:rPr lang="en-US" sz="8800" dirty="0"/>
              <a:t>?</a:t>
            </a:r>
          </a:p>
          <a:p>
            <a:pPr marL="1257300" lvl="2" indent="-228600">
              <a:lnSpc>
                <a:spcPct val="90000"/>
              </a:lnSpc>
              <a:spcBef>
                <a:spcPct val="0"/>
              </a:spcBef>
              <a:spcAft>
                <a:spcPct val="35000"/>
              </a:spcAft>
              <a:buFont typeface="Arial" panose="020B0604020202020204" pitchFamily="34" charset="0"/>
              <a:buChar char="•"/>
            </a:pPr>
            <a:r>
              <a:rPr lang="en-US" sz="8800" dirty="0" err="1"/>
              <a:t>Dosyaları</a:t>
            </a:r>
            <a:r>
              <a:rPr lang="en-US" sz="8800" dirty="0"/>
              <a:t> </a:t>
            </a:r>
            <a:r>
              <a:rPr lang="en-US" sz="8800" dirty="0" err="1"/>
              <a:t>nasıl</a:t>
            </a:r>
            <a:r>
              <a:rPr lang="en-US" sz="8800" dirty="0"/>
              <a:t> </a:t>
            </a:r>
            <a:r>
              <a:rPr lang="en-US" sz="8800" dirty="0" err="1"/>
              <a:t>isimlendireceğiz</a:t>
            </a:r>
            <a:r>
              <a:rPr lang="en-US" sz="8800" dirty="0"/>
              <a:t>?</a:t>
            </a:r>
          </a:p>
          <a:p>
            <a:pPr marL="1714500" lvl="3" indent="-228600">
              <a:lnSpc>
                <a:spcPct val="90000"/>
              </a:lnSpc>
              <a:spcBef>
                <a:spcPct val="0"/>
              </a:spcBef>
              <a:spcAft>
                <a:spcPct val="35000"/>
              </a:spcAft>
              <a:buFont typeface="Arial" panose="020B0604020202020204" pitchFamily="34" charset="0"/>
              <a:buChar char="•"/>
            </a:pPr>
            <a:r>
              <a:rPr lang="en-US" sz="8800" dirty="0">
                <a:solidFill>
                  <a:srgbClr val="FF0000"/>
                </a:solidFill>
              </a:rPr>
              <a:t>yazilim.zip, </a:t>
            </a:r>
          </a:p>
          <a:p>
            <a:pPr marL="1714500" lvl="3" indent="-228600">
              <a:lnSpc>
                <a:spcPct val="90000"/>
              </a:lnSpc>
              <a:spcBef>
                <a:spcPct val="0"/>
              </a:spcBef>
              <a:spcAft>
                <a:spcPct val="35000"/>
              </a:spcAft>
              <a:buFont typeface="Arial" panose="020B0604020202020204" pitchFamily="34" charset="0"/>
              <a:buChar char="•"/>
            </a:pPr>
            <a:r>
              <a:rPr lang="en-US" sz="8800" dirty="0">
                <a:solidFill>
                  <a:srgbClr val="FF0000"/>
                </a:solidFill>
              </a:rPr>
              <a:t>yazilim-yeni-versiyon.zip, </a:t>
            </a:r>
          </a:p>
          <a:p>
            <a:pPr marL="1714500" lvl="3" indent="-228600">
              <a:lnSpc>
                <a:spcPct val="90000"/>
              </a:lnSpc>
              <a:spcBef>
                <a:spcPct val="0"/>
              </a:spcBef>
              <a:spcAft>
                <a:spcPct val="35000"/>
              </a:spcAft>
              <a:buFont typeface="Arial" panose="020B0604020202020204" pitchFamily="34" charset="0"/>
              <a:buChar char="•"/>
            </a:pPr>
            <a:r>
              <a:rPr lang="en-US" sz="8800" dirty="0">
                <a:solidFill>
                  <a:srgbClr val="FF0000"/>
                </a:solidFill>
              </a:rPr>
              <a:t>yazilim-son.zip, </a:t>
            </a:r>
          </a:p>
          <a:p>
            <a:pPr marL="1714500" lvl="3" indent="-228600">
              <a:lnSpc>
                <a:spcPct val="90000"/>
              </a:lnSpc>
              <a:spcBef>
                <a:spcPct val="0"/>
              </a:spcBef>
              <a:spcAft>
                <a:spcPct val="35000"/>
              </a:spcAft>
              <a:buFont typeface="Arial" panose="020B0604020202020204" pitchFamily="34" charset="0"/>
              <a:buChar char="•"/>
            </a:pPr>
            <a:r>
              <a:rPr lang="en-US" sz="8800" dirty="0">
                <a:solidFill>
                  <a:srgbClr val="FF0000"/>
                </a:solidFill>
              </a:rPr>
              <a:t>yazilim-vallaha-son.zip</a:t>
            </a:r>
          </a:p>
          <a:p>
            <a:pPr marL="1257300" lvl="2" indent="-228600">
              <a:lnSpc>
                <a:spcPct val="90000"/>
              </a:lnSpc>
              <a:spcBef>
                <a:spcPct val="0"/>
              </a:spcBef>
              <a:spcAft>
                <a:spcPct val="35000"/>
              </a:spcAft>
              <a:buFont typeface="Arial" panose="020B0604020202020204" pitchFamily="34" charset="0"/>
              <a:buChar char="•"/>
            </a:pPr>
            <a:r>
              <a:rPr lang="en-US" sz="8800" dirty="0" err="1"/>
              <a:t>Versiyonlar</a:t>
            </a:r>
            <a:r>
              <a:rPr lang="en-US" sz="8800" dirty="0"/>
              <a:t> </a:t>
            </a:r>
            <a:r>
              <a:rPr lang="en-US" sz="8800" dirty="0" err="1"/>
              <a:t>arasında</a:t>
            </a:r>
            <a:r>
              <a:rPr lang="en-US" sz="8800" dirty="0"/>
              <a:t> tam </a:t>
            </a:r>
            <a:r>
              <a:rPr lang="en-US" sz="8800" dirty="0" err="1"/>
              <a:t>olarak</a:t>
            </a:r>
            <a:r>
              <a:rPr lang="en-US" sz="8800" dirty="0"/>
              <a:t> ne </a:t>
            </a:r>
            <a:r>
              <a:rPr lang="en-US" sz="8800" dirty="0" err="1"/>
              <a:t>tür</a:t>
            </a:r>
            <a:r>
              <a:rPr lang="en-US" sz="8800" dirty="0"/>
              <a:t> </a:t>
            </a:r>
            <a:r>
              <a:rPr lang="en-US" sz="8800" dirty="0" err="1"/>
              <a:t>farklar</a:t>
            </a:r>
            <a:r>
              <a:rPr lang="en-US" sz="8800" dirty="0"/>
              <a:t> var?</a:t>
            </a:r>
            <a:endParaRPr lang="en-US" sz="8800" b="1" dirty="0"/>
          </a:p>
          <a:p>
            <a:pPr marL="342900" lvl="0" indent="-228600">
              <a:lnSpc>
                <a:spcPct val="90000"/>
              </a:lnSpc>
              <a:spcBef>
                <a:spcPct val="0"/>
              </a:spcBef>
              <a:spcAft>
                <a:spcPct val="35000"/>
              </a:spcAft>
              <a:buFont typeface="Arial" panose="020B0604020202020204" pitchFamily="34" charset="0"/>
              <a:buChar char="•"/>
            </a:pPr>
            <a:r>
              <a:rPr lang="en-US" sz="8800" b="1" dirty="0" err="1"/>
              <a:t>Önceki</a:t>
            </a:r>
            <a:r>
              <a:rPr lang="en-US" sz="8800" b="1" dirty="0"/>
              <a:t> </a:t>
            </a:r>
            <a:r>
              <a:rPr lang="en-US" sz="8800" b="1" dirty="0" err="1"/>
              <a:t>Versiyonlara</a:t>
            </a:r>
            <a:r>
              <a:rPr lang="en-US" sz="8800" b="1" dirty="0"/>
              <a:t> Geri </a:t>
            </a:r>
            <a:r>
              <a:rPr lang="en-US" sz="8800" b="1" dirty="0" err="1"/>
              <a:t>Dönebilme</a:t>
            </a:r>
            <a:endParaRPr lang="en-US" sz="8800" b="1" dirty="0"/>
          </a:p>
          <a:p>
            <a:pPr marL="342900" lvl="0" indent="-228600">
              <a:lnSpc>
                <a:spcPct val="90000"/>
              </a:lnSpc>
              <a:spcBef>
                <a:spcPct val="0"/>
              </a:spcBef>
              <a:spcAft>
                <a:spcPct val="35000"/>
              </a:spcAft>
              <a:buFont typeface="Arial" panose="020B0604020202020204" pitchFamily="34" charset="0"/>
              <a:buChar char="•"/>
            </a:pPr>
            <a:r>
              <a:rPr lang="en-US" sz="8800" b="1" dirty="0" err="1"/>
              <a:t>Dosyalarınızın</a:t>
            </a:r>
            <a:r>
              <a:rPr lang="en-US" sz="8800" b="1" dirty="0"/>
              <a:t> </a:t>
            </a:r>
            <a:r>
              <a:rPr lang="en-US" sz="8800" b="1" dirty="0" err="1"/>
              <a:t>neden</a:t>
            </a:r>
            <a:r>
              <a:rPr lang="en-US" sz="8800" b="1" dirty="0"/>
              <a:t> </a:t>
            </a:r>
            <a:r>
              <a:rPr lang="en-US" sz="8800" b="1" dirty="0" err="1"/>
              <a:t>değiştiğini</a:t>
            </a:r>
            <a:r>
              <a:rPr lang="en-US" sz="8800" b="1" dirty="0"/>
              <a:t> </a:t>
            </a:r>
            <a:r>
              <a:rPr lang="en-US" sz="8800" b="1" dirty="0" err="1"/>
              <a:t>anlama</a:t>
            </a:r>
            <a:endParaRPr lang="en-US" sz="8800" b="1" dirty="0"/>
          </a:p>
          <a:p>
            <a:pPr marL="342900" lvl="0" indent="-228600">
              <a:lnSpc>
                <a:spcPct val="90000"/>
              </a:lnSpc>
              <a:spcBef>
                <a:spcPct val="0"/>
              </a:spcBef>
              <a:spcAft>
                <a:spcPct val="35000"/>
              </a:spcAft>
              <a:buFont typeface="Arial" panose="020B0604020202020204" pitchFamily="34" charset="0"/>
              <a:buChar char="•"/>
            </a:pPr>
            <a:r>
              <a:rPr lang="en-US" sz="8800" b="1" dirty="0" err="1"/>
              <a:t>Yedekleme</a:t>
            </a:r>
            <a:endParaRPr lang="en-US" sz="8800" b="1" dirty="0"/>
          </a:p>
          <a:p>
            <a:pPr indent="-228600">
              <a:lnSpc>
                <a:spcPct val="90000"/>
              </a:lnSpc>
              <a:buFont typeface="Arial" panose="020B0604020202020204" pitchFamily="34" charset="0"/>
              <a:buChar char="•"/>
            </a:pPr>
            <a:endParaRPr lang="en-US" dirty="0"/>
          </a:p>
        </p:txBody>
      </p:sp>
      <p:grpSp>
        <p:nvGrpSpPr>
          <p:cNvPr id="2" name="Group 1">
            <a:extLst>
              <a:ext uri="{FF2B5EF4-FFF2-40B4-BE49-F238E27FC236}">
                <a16:creationId xmlns:a16="http://schemas.microsoft.com/office/drawing/2014/main" id="{A3A2F06F-B285-4837-9B4B-44CA65E0BEE0}"/>
              </a:ext>
            </a:extLst>
          </p:cNvPr>
          <p:cNvGrpSpPr/>
          <p:nvPr/>
        </p:nvGrpSpPr>
        <p:grpSpPr>
          <a:xfrm>
            <a:off x="838200" y="960258"/>
            <a:ext cx="914400" cy="135295"/>
            <a:chOff x="5635430" y="1704130"/>
            <a:chExt cx="4315781" cy="638565"/>
          </a:xfrm>
        </p:grpSpPr>
        <p:sp>
          <p:nvSpPr>
            <p:cNvPr id="6" name="Rectangle 5">
              <a:extLst>
                <a:ext uri="{FF2B5EF4-FFF2-40B4-BE49-F238E27FC236}">
                  <a16:creationId xmlns:a16="http://schemas.microsoft.com/office/drawing/2014/main" id="{8EC86893-61F9-4C10-9382-10639697D514}"/>
                </a:ext>
              </a:extLst>
            </p:cNvPr>
            <p:cNvSpPr/>
            <p:nvPr/>
          </p:nvSpPr>
          <p:spPr>
            <a:xfrm>
              <a:off x="5635430" y="1704130"/>
              <a:ext cx="4315781" cy="63856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TextBox 6">
              <a:extLst>
                <a:ext uri="{FF2B5EF4-FFF2-40B4-BE49-F238E27FC236}">
                  <a16:creationId xmlns:a16="http://schemas.microsoft.com/office/drawing/2014/main" id="{DA5C6186-A811-43D0-BFD0-16DA4421699A}"/>
                </a:ext>
              </a:extLst>
            </p:cNvPr>
            <p:cNvSpPr txBox="1"/>
            <p:nvPr/>
          </p:nvSpPr>
          <p:spPr>
            <a:xfrm>
              <a:off x="5635430" y="1704130"/>
              <a:ext cx="4315781" cy="63856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endParaRPr lang="en-US" sz="2000" kern="1200"/>
            </a:p>
          </p:txBody>
        </p:sp>
      </p:grpSp>
    </p:spTree>
    <p:extLst>
      <p:ext uri="{BB962C8B-B14F-4D97-AF65-F5344CB8AC3E}">
        <p14:creationId xmlns:p14="http://schemas.microsoft.com/office/powerpoint/2010/main" val="97483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53808F0-D973-4DFA-8886-DBC544ED5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529" y="644882"/>
            <a:ext cx="3517119" cy="396295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9345D72-F60B-4AE5-B3AA-F0E918F6F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339" y="1460930"/>
            <a:ext cx="3537345" cy="295657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CAA2E6A-5064-4A71-8C1C-EB1EFB0A6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12" y="1460930"/>
            <a:ext cx="3517120" cy="2956579"/>
          </a:xfrm>
          <a:prstGeom prst="rect">
            <a:avLst/>
          </a:prstGeom>
        </p:spPr>
      </p:pic>
      <p:sp>
        <p:nvSpPr>
          <p:cNvPr id="10" name="Title 1">
            <a:extLst>
              <a:ext uri="{FF2B5EF4-FFF2-40B4-BE49-F238E27FC236}">
                <a16:creationId xmlns:a16="http://schemas.microsoft.com/office/drawing/2014/main" id="{DE7661AA-9949-41E5-8281-877E3A324600}"/>
              </a:ext>
            </a:extLst>
          </p:cNvPr>
          <p:cNvSpPr txBox="1">
            <a:spLocks/>
          </p:cNvSpPr>
          <p:nvPr/>
        </p:nvSpPr>
        <p:spPr>
          <a:xfrm>
            <a:off x="1168706" y="13650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Farklı </a:t>
            </a:r>
            <a:r>
              <a:rPr lang="en-US" b="1" dirty="0" err="1"/>
              <a:t>Yapılarda</a:t>
            </a:r>
            <a:r>
              <a:rPr lang="en-US" b="1" dirty="0"/>
              <a:t> </a:t>
            </a:r>
            <a:r>
              <a:rPr lang="en-US" b="1" dirty="0" err="1"/>
              <a:t>Sürüm</a:t>
            </a:r>
            <a:r>
              <a:rPr lang="en-US" b="1" dirty="0"/>
              <a:t> </a:t>
            </a:r>
            <a:r>
              <a:rPr lang="en-US" b="1" dirty="0" err="1"/>
              <a:t>Kontrol</a:t>
            </a:r>
            <a:r>
              <a:rPr lang="en-US" b="1" dirty="0"/>
              <a:t> </a:t>
            </a:r>
            <a:r>
              <a:rPr lang="en-US" b="1" dirty="0" err="1"/>
              <a:t>Sistemleri</a:t>
            </a:r>
            <a:endParaRPr lang="en-US" b="1" dirty="0"/>
          </a:p>
        </p:txBody>
      </p:sp>
      <p:grpSp>
        <p:nvGrpSpPr>
          <p:cNvPr id="13" name="Group 12">
            <a:extLst>
              <a:ext uri="{FF2B5EF4-FFF2-40B4-BE49-F238E27FC236}">
                <a16:creationId xmlns:a16="http://schemas.microsoft.com/office/drawing/2014/main" id="{C7D4B357-A69F-4B99-9926-EF44B6D2A133}"/>
              </a:ext>
            </a:extLst>
          </p:cNvPr>
          <p:cNvGrpSpPr/>
          <p:nvPr/>
        </p:nvGrpSpPr>
        <p:grpSpPr>
          <a:xfrm>
            <a:off x="660857" y="3069000"/>
            <a:ext cx="6879868" cy="2608331"/>
            <a:chOff x="-3880925" y="4117726"/>
            <a:chExt cx="6879868" cy="2608331"/>
          </a:xfrm>
        </p:grpSpPr>
        <p:sp>
          <p:nvSpPr>
            <p:cNvPr id="15" name="Rectangle 14">
              <a:extLst>
                <a:ext uri="{FF2B5EF4-FFF2-40B4-BE49-F238E27FC236}">
                  <a16:creationId xmlns:a16="http://schemas.microsoft.com/office/drawing/2014/main" id="{6600A622-C938-472E-9464-4766BBF0C7BE}"/>
                </a:ext>
              </a:extLst>
            </p:cNvPr>
            <p:cNvSpPr/>
            <p:nvPr/>
          </p:nvSpPr>
          <p:spPr>
            <a:xfrm>
              <a:off x="109493" y="4117726"/>
              <a:ext cx="288945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6A8FA2F5-4815-41E3-ABB8-E24B9B9B1E5D}"/>
                </a:ext>
              </a:extLst>
            </p:cNvPr>
            <p:cNvSpPr txBox="1"/>
            <p:nvPr/>
          </p:nvSpPr>
          <p:spPr>
            <a:xfrm>
              <a:off x="-3880925" y="6006057"/>
              <a:ext cx="288945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2200" kern="1200" dirty="0" err="1"/>
                <a:t>Yerel</a:t>
              </a:r>
              <a:r>
                <a:rPr lang="en-US" sz="2200" kern="1200" dirty="0"/>
                <a:t> </a:t>
              </a:r>
              <a:r>
                <a:rPr lang="en-US" sz="2200" kern="1200" dirty="0" err="1"/>
                <a:t>Sürüm</a:t>
              </a:r>
              <a:r>
                <a:rPr lang="en-US" sz="2200" kern="1200" dirty="0"/>
                <a:t> </a:t>
              </a:r>
              <a:r>
                <a:rPr lang="en-US" sz="2200" kern="1200" dirty="0" err="1"/>
                <a:t>Kontrol</a:t>
              </a:r>
              <a:r>
                <a:rPr lang="en-US" sz="2200" kern="1200" dirty="0"/>
                <a:t> </a:t>
              </a:r>
              <a:r>
                <a:rPr lang="en-US" sz="2200" kern="1200" dirty="0" err="1"/>
                <a:t>Sistemleri</a:t>
              </a:r>
              <a:r>
                <a:rPr lang="en-US" sz="2200" kern="1200" dirty="0"/>
                <a:t> (Local Version Control Systems)</a:t>
              </a:r>
            </a:p>
            <a:p>
              <a:pPr marL="0" lvl="0" indent="0" algn="ctr" defTabSz="666750">
                <a:lnSpc>
                  <a:spcPct val="100000"/>
                </a:lnSpc>
                <a:spcBef>
                  <a:spcPct val="0"/>
                </a:spcBef>
                <a:spcAft>
                  <a:spcPct val="35000"/>
                </a:spcAft>
                <a:buNone/>
              </a:pPr>
              <a:r>
                <a:rPr lang="en-US" sz="2200" dirty="0">
                  <a:solidFill>
                    <a:srgbClr val="0070C0"/>
                  </a:solidFill>
                </a:rPr>
                <a:t>RCS</a:t>
              </a:r>
              <a:endParaRPr lang="en-US" sz="2200" kern="1200" dirty="0">
                <a:solidFill>
                  <a:srgbClr val="0070C0"/>
                </a:solidFill>
              </a:endParaRPr>
            </a:p>
          </p:txBody>
        </p:sp>
      </p:grpSp>
      <p:grpSp>
        <p:nvGrpSpPr>
          <p:cNvPr id="17" name="Group 16">
            <a:extLst>
              <a:ext uri="{FF2B5EF4-FFF2-40B4-BE49-F238E27FC236}">
                <a16:creationId xmlns:a16="http://schemas.microsoft.com/office/drawing/2014/main" id="{A6E395C8-D337-498B-A5E3-FC3D4B91F732}"/>
              </a:ext>
            </a:extLst>
          </p:cNvPr>
          <p:cNvGrpSpPr/>
          <p:nvPr/>
        </p:nvGrpSpPr>
        <p:grpSpPr>
          <a:xfrm>
            <a:off x="3899771" y="4959967"/>
            <a:ext cx="4320000" cy="871934"/>
            <a:chOff x="559800" y="3159096"/>
            <a:chExt cx="4320000" cy="871934"/>
          </a:xfrm>
        </p:grpSpPr>
        <p:sp>
          <p:nvSpPr>
            <p:cNvPr id="18" name="Rectangle 17">
              <a:extLst>
                <a:ext uri="{FF2B5EF4-FFF2-40B4-BE49-F238E27FC236}">
                  <a16:creationId xmlns:a16="http://schemas.microsoft.com/office/drawing/2014/main" id="{AE53471A-D94B-41EC-9B24-1E25ECC2DF6A}"/>
                </a:ext>
              </a:extLst>
            </p:cNvPr>
            <p:cNvSpPr/>
            <p:nvPr/>
          </p:nvSpPr>
          <p:spPr>
            <a:xfrm>
              <a:off x="559800" y="3311030"/>
              <a:ext cx="432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92BCFC2C-2D16-4318-981F-1F4405B5F606}"/>
                </a:ext>
              </a:extLst>
            </p:cNvPr>
            <p:cNvSpPr txBox="1"/>
            <p:nvPr/>
          </p:nvSpPr>
          <p:spPr>
            <a:xfrm>
              <a:off x="788437" y="3159096"/>
              <a:ext cx="3620996"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err="1"/>
                <a:t>Merkezi</a:t>
              </a:r>
              <a:r>
                <a:rPr lang="en-US" sz="2200" kern="1200" dirty="0"/>
                <a:t> </a:t>
              </a:r>
              <a:r>
                <a:rPr lang="en-US" sz="2200" kern="1200" dirty="0" err="1"/>
                <a:t>Sürüm</a:t>
              </a:r>
              <a:r>
                <a:rPr lang="en-US" sz="2200" kern="1200" dirty="0"/>
                <a:t> </a:t>
              </a:r>
              <a:r>
                <a:rPr lang="en-US" sz="2200" kern="1200" dirty="0" err="1"/>
                <a:t>Kontrol</a:t>
              </a:r>
              <a:r>
                <a:rPr lang="en-US" sz="2200" kern="1200" dirty="0"/>
                <a:t> </a:t>
              </a:r>
              <a:r>
                <a:rPr lang="en-US" sz="2200" kern="1200" dirty="0" err="1"/>
                <a:t>Sistemleri</a:t>
              </a:r>
              <a:r>
                <a:rPr lang="en-US" sz="2200" kern="1200" dirty="0"/>
                <a:t> (Centralized Version Control Systems)</a:t>
              </a:r>
            </a:p>
            <a:p>
              <a:pPr algn="ctr"/>
              <a:r>
                <a:rPr lang="en-US" sz="2000" dirty="0">
                  <a:solidFill>
                    <a:srgbClr val="0070C0"/>
                  </a:solidFill>
                </a:rPr>
                <a:t>CVS, SVN </a:t>
              </a:r>
              <a:r>
                <a:rPr lang="en-US" sz="2000" dirty="0" err="1">
                  <a:solidFill>
                    <a:srgbClr val="0070C0"/>
                  </a:solidFill>
                </a:rPr>
                <a:t>ve</a:t>
              </a:r>
              <a:r>
                <a:rPr lang="en-US" sz="2000" dirty="0">
                  <a:solidFill>
                    <a:srgbClr val="0070C0"/>
                  </a:solidFill>
                </a:rPr>
                <a:t> Perforce </a:t>
              </a:r>
            </a:p>
            <a:p>
              <a:pPr marL="0" lvl="0" indent="0" algn="ctr" defTabSz="977900">
                <a:lnSpc>
                  <a:spcPct val="100000"/>
                </a:lnSpc>
                <a:spcBef>
                  <a:spcPct val="0"/>
                </a:spcBef>
                <a:spcAft>
                  <a:spcPct val="35000"/>
                </a:spcAft>
                <a:buNone/>
              </a:pPr>
              <a:endParaRPr lang="en-US" sz="2200" kern="1200" dirty="0"/>
            </a:p>
          </p:txBody>
        </p:sp>
      </p:grpSp>
      <p:grpSp>
        <p:nvGrpSpPr>
          <p:cNvPr id="20" name="Group 19">
            <a:extLst>
              <a:ext uri="{FF2B5EF4-FFF2-40B4-BE49-F238E27FC236}">
                <a16:creationId xmlns:a16="http://schemas.microsoft.com/office/drawing/2014/main" id="{EDED0922-70EE-4246-AF15-429D37B56CC9}"/>
              </a:ext>
            </a:extLst>
          </p:cNvPr>
          <p:cNvGrpSpPr/>
          <p:nvPr/>
        </p:nvGrpSpPr>
        <p:grpSpPr>
          <a:xfrm>
            <a:off x="8239724" y="4955029"/>
            <a:ext cx="3595131" cy="934184"/>
            <a:chOff x="5635800" y="3096846"/>
            <a:chExt cx="4330389" cy="934184"/>
          </a:xfrm>
        </p:grpSpPr>
        <p:sp>
          <p:nvSpPr>
            <p:cNvPr id="21" name="Rectangle 20">
              <a:extLst>
                <a:ext uri="{FF2B5EF4-FFF2-40B4-BE49-F238E27FC236}">
                  <a16:creationId xmlns:a16="http://schemas.microsoft.com/office/drawing/2014/main" id="{24A866BB-4A6A-4811-9D7F-A25B10FD665E}"/>
                </a:ext>
              </a:extLst>
            </p:cNvPr>
            <p:cNvSpPr/>
            <p:nvPr/>
          </p:nvSpPr>
          <p:spPr>
            <a:xfrm>
              <a:off x="5635800" y="3311030"/>
              <a:ext cx="432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TextBox 21">
              <a:extLst>
                <a:ext uri="{FF2B5EF4-FFF2-40B4-BE49-F238E27FC236}">
                  <a16:creationId xmlns:a16="http://schemas.microsoft.com/office/drawing/2014/main" id="{C6526A96-D489-4BDE-A43A-0000A7117EC3}"/>
                </a:ext>
              </a:extLst>
            </p:cNvPr>
            <p:cNvSpPr txBox="1"/>
            <p:nvPr/>
          </p:nvSpPr>
          <p:spPr>
            <a:xfrm>
              <a:off x="5646189" y="3096846"/>
              <a:ext cx="43200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err="1"/>
                <a:t>Dağıtık</a:t>
              </a:r>
              <a:r>
                <a:rPr lang="en-US" sz="2200" kern="1200" dirty="0"/>
                <a:t> </a:t>
              </a:r>
              <a:r>
                <a:rPr lang="en-US" sz="2200" kern="1200" dirty="0" err="1"/>
                <a:t>Sürüm</a:t>
              </a:r>
              <a:r>
                <a:rPr lang="en-US" sz="2200" kern="1200" dirty="0"/>
                <a:t> </a:t>
              </a:r>
              <a:r>
                <a:rPr lang="en-US" sz="2200" kern="1200" dirty="0" err="1"/>
                <a:t>Kontrol</a:t>
              </a:r>
              <a:r>
                <a:rPr lang="en-US" sz="2200" kern="1200" dirty="0"/>
                <a:t> </a:t>
              </a:r>
              <a:r>
                <a:rPr lang="en-US" sz="2200" kern="1200" dirty="0" err="1"/>
                <a:t>Sistemleri</a:t>
              </a:r>
              <a:r>
                <a:rPr lang="en-US" sz="2200" kern="1200" dirty="0"/>
                <a:t> (Distributed Version Control Systems)</a:t>
              </a:r>
            </a:p>
            <a:p>
              <a:pPr algn="ctr">
                <a:lnSpc>
                  <a:spcPct val="90000"/>
                </a:lnSpc>
                <a:spcAft>
                  <a:spcPts val="600"/>
                </a:spcAft>
              </a:pPr>
              <a:r>
                <a:rPr lang="en-US" sz="2400" dirty="0">
                  <a:hlinkClick r:id="rId5"/>
                </a:rPr>
                <a:t>Git</a:t>
              </a:r>
              <a:r>
                <a:rPr lang="en-US" sz="2400" dirty="0"/>
                <a:t>, </a:t>
              </a:r>
              <a:r>
                <a:rPr lang="en-US" sz="2400" dirty="0">
                  <a:hlinkClick r:id="rId6"/>
                </a:rPr>
                <a:t>Mercurial</a:t>
              </a:r>
              <a:r>
                <a:rPr lang="en-US" sz="2400" dirty="0"/>
                <a:t>, </a:t>
              </a:r>
              <a:r>
                <a:rPr lang="en-US" sz="2400" dirty="0">
                  <a:hlinkClick r:id="rId7"/>
                </a:rPr>
                <a:t>Bazaar</a:t>
              </a:r>
              <a:r>
                <a:rPr lang="en-US" sz="2400" dirty="0"/>
                <a:t>, </a:t>
              </a:r>
              <a:r>
                <a:rPr lang="en-US" sz="2400" dirty="0" err="1">
                  <a:hlinkClick r:id="rId8"/>
                </a:rPr>
                <a:t>Darcs</a:t>
              </a:r>
              <a:r>
                <a:rPr lang="en-US" sz="2400" dirty="0"/>
                <a:t> </a:t>
              </a:r>
              <a:r>
                <a:rPr lang="en-US" sz="2400" dirty="0" err="1"/>
                <a:t>gibi</a:t>
              </a:r>
              <a:r>
                <a:rPr lang="en-US" sz="2400" dirty="0"/>
                <a:t> .. </a:t>
              </a:r>
            </a:p>
            <a:p>
              <a:pPr marL="0" lvl="0" indent="0" algn="ctr" defTabSz="977900">
                <a:lnSpc>
                  <a:spcPct val="100000"/>
                </a:lnSpc>
                <a:spcBef>
                  <a:spcPct val="0"/>
                </a:spcBef>
                <a:spcAft>
                  <a:spcPct val="35000"/>
                </a:spcAft>
                <a:buNone/>
              </a:pPr>
              <a:endParaRPr lang="en-US" sz="2200" kern="1200" dirty="0"/>
            </a:p>
          </p:txBody>
        </p:sp>
      </p:grpSp>
    </p:spTree>
    <p:extLst>
      <p:ext uri="{BB962C8B-B14F-4D97-AF65-F5344CB8AC3E}">
        <p14:creationId xmlns:p14="http://schemas.microsoft.com/office/powerpoint/2010/main" val="168162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C9ED-084F-434E-8A85-17768147EAF6}"/>
              </a:ext>
            </a:extLst>
          </p:cNvPr>
          <p:cNvSpPr>
            <a:spLocks noGrp="1"/>
          </p:cNvSpPr>
          <p:nvPr>
            <p:ph type="title"/>
          </p:nvPr>
        </p:nvSpPr>
        <p:spPr>
          <a:xfrm>
            <a:off x="838200" y="45636"/>
            <a:ext cx="10515600" cy="1325563"/>
          </a:xfrm>
        </p:spPr>
        <p:txBody>
          <a:bodyPr/>
          <a:lstStyle/>
          <a:p>
            <a:r>
              <a:rPr lang="en-US" dirty="0"/>
              <a:t>Repository</a:t>
            </a:r>
          </a:p>
        </p:txBody>
      </p:sp>
      <p:pic>
        <p:nvPicPr>
          <p:cNvPr id="4100" name="Picture 4" descr="git version control system">
            <a:extLst>
              <a:ext uri="{FF2B5EF4-FFF2-40B4-BE49-F238E27FC236}">
                <a16:creationId xmlns:a16="http://schemas.microsoft.com/office/drawing/2014/main" id="{9398043B-3FD9-4DAC-A84A-E91825E690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524" y="1090670"/>
            <a:ext cx="11116018" cy="540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27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git ile ilgili görsel sonucu">
            <a:extLst>
              <a:ext uri="{FF2B5EF4-FFF2-40B4-BE49-F238E27FC236}">
                <a16:creationId xmlns:a16="http://schemas.microsoft.com/office/drawing/2014/main" id="{C808F49C-1866-40DB-97A7-24DDCFE977F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7135" y="1123527"/>
            <a:ext cx="9777724"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38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github gitlab bitbucket ile ilgili görsel sonucu&quot;">
            <a:extLst>
              <a:ext uri="{FF2B5EF4-FFF2-40B4-BE49-F238E27FC236}">
                <a16:creationId xmlns:a16="http://schemas.microsoft.com/office/drawing/2014/main" id="{E250B9AF-D904-478D-95AC-628392ECF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07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it ile ilgili görsel sonucu&quot;">
            <a:extLst>
              <a:ext uri="{FF2B5EF4-FFF2-40B4-BE49-F238E27FC236}">
                <a16:creationId xmlns:a16="http://schemas.microsoft.com/office/drawing/2014/main" id="{BF3C81F1-3825-453F-973B-6D090E48C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57150"/>
            <a:ext cx="8934450" cy="67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572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1211</Words>
  <Application>Microsoft Office PowerPoint</Application>
  <PresentationFormat>Widescreen</PresentationFormat>
  <Paragraphs>191</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Nova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Repository</vt:lpstr>
      <vt:lpstr>PowerPoint Presentation</vt:lpstr>
      <vt:lpstr>PowerPoint Presentation</vt:lpstr>
      <vt:lpstr>PowerPoint Presentation</vt:lpstr>
      <vt:lpstr>PowerPoint Presentation</vt:lpstr>
      <vt:lpstr>Git'in çalışma mantığı</vt:lpstr>
      <vt:lpstr>BRANCH</vt:lpstr>
      <vt:lpstr>Git Kurulumu</vt:lpstr>
      <vt:lpstr>Git Komutları</vt:lpstr>
      <vt:lpstr>Git Komutları</vt:lpstr>
      <vt:lpstr>PowerPoint Presentation</vt:lpstr>
      <vt:lpstr>PowerPoint Presentation</vt:lpstr>
      <vt:lpstr>PowerPoint Presentation</vt:lpstr>
      <vt:lpstr>PowerPoint Presentation</vt:lpstr>
      <vt:lpstr>PowerPoint Presentation</vt:lpstr>
      <vt:lpstr>PowerPoint Presentation</vt:lpstr>
      <vt:lpstr>Git Komutları</vt:lpstr>
      <vt:lpstr>Git Stash</vt:lpstr>
      <vt:lpstr>git tag</vt:lpstr>
      <vt:lpstr>Ve diğer git komutları </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2020-02-05T13:53:16Z</dcterms:created>
  <dcterms:modified xsi:type="dcterms:W3CDTF">2020-02-05T14:05:16Z</dcterms:modified>
</cp:coreProperties>
</file>