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92" r:id="rId4"/>
    <p:sldMasterId id="2147483804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FC13DCE-F976-426C-A674-E6A67B40CA0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1C887B0-E4C3-45DA-AEE7-B9FF3DE4B3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By </a:t>
            </a:r>
            <a:r>
              <a:rPr lang="en-US" dirty="0" smtClean="0"/>
              <a:t>– </a:t>
            </a:r>
            <a:r>
              <a:rPr lang="en-US" dirty="0" smtClean="0">
                <a:latin typeface="Arial Rounded MT Bold" pitchFamily="34" charset="0"/>
              </a:rPr>
              <a:t>Influencer </a:t>
            </a:r>
            <a:r>
              <a:rPr lang="en-US" dirty="0" smtClean="0">
                <a:latin typeface="Bodoni MT Black" pitchFamily="18" charset="0"/>
              </a:rPr>
              <a:t>VERMA</a:t>
            </a:r>
            <a:endParaRPr lang="en-US" dirty="0">
              <a:latin typeface="Bodoni MT Blac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sz="7300" dirty="0">
                <a:effectLst/>
                <a:latin typeface="Arial Rounded MT Bold" pitchFamily="34" charset="0"/>
              </a:rPr>
              <a:t>Power Of Media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72383"/>
      </p:ext>
    </p:extLst>
  </p:cSld>
  <p:clrMapOvr>
    <a:masterClrMapping/>
  </p:clrMapOvr>
  <p:transition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90599"/>
            <a:ext cx="7924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 Rounded MT Bold" pitchFamily="34" charset="0"/>
              </a:rPr>
              <a:t>• </a:t>
            </a:r>
            <a:r>
              <a:rPr lang="en-US" sz="2800" dirty="0">
                <a:solidFill>
                  <a:srgbClr val="FFFF00"/>
                </a:solidFill>
                <a:latin typeface="Arial Rounded MT Bold" pitchFamily="34" charset="0"/>
              </a:rPr>
              <a:t>Media is being as “</a:t>
            </a:r>
            <a:r>
              <a:rPr lang="en-US" sz="2800" dirty="0" smtClean="0">
                <a:solidFill>
                  <a:srgbClr val="FFFF00"/>
                </a:solidFill>
                <a:latin typeface="Arial Rounded MT Bold" pitchFamily="34" charset="0"/>
              </a:rPr>
              <a:t>communication” </a:t>
            </a:r>
            <a:r>
              <a:rPr lang="en-US" sz="2800" dirty="0">
                <a:solidFill>
                  <a:srgbClr val="FFFF00"/>
                </a:solidFill>
                <a:latin typeface="Arial Rounded MT Bold" pitchFamily="34" charset="0"/>
              </a:rPr>
              <a:t>channels through which news, entertainment, education, data or promotional messages are disseminated.” 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828" y="3505200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808E8"/>
                </a:solidFill>
              </a:rPr>
              <a:t>•</a:t>
            </a:r>
            <a:r>
              <a:rPr lang="en-US" dirty="0">
                <a:solidFill>
                  <a:srgbClr val="1808E8"/>
                </a:solidFill>
              </a:rPr>
              <a:t> </a:t>
            </a:r>
            <a:r>
              <a:rPr lang="en-US" sz="2800" dirty="0">
                <a:solidFill>
                  <a:srgbClr val="1808E8"/>
                </a:solidFill>
                <a:latin typeface="Arial Rounded MT Bold" pitchFamily="34" charset="0"/>
              </a:rPr>
              <a:t>Media is very useful in day to day life because we get different news by media what had </a:t>
            </a:r>
            <a:r>
              <a:rPr lang="en-US" sz="2800" dirty="0" smtClean="0">
                <a:solidFill>
                  <a:srgbClr val="1808E8"/>
                </a:solidFill>
                <a:latin typeface="Arial Rounded MT Bold" pitchFamily="34" charset="0"/>
              </a:rPr>
              <a:t>happen </a:t>
            </a:r>
            <a:r>
              <a:rPr lang="en-US" sz="2800" dirty="0">
                <a:solidFill>
                  <a:srgbClr val="1808E8"/>
                </a:solidFill>
                <a:latin typeface="Arial Rounded MT Bold" pitchFamily="34" charset="0"/>
              </a:rPr>
              <a:t>in </a:t>
            </a:r>
            <a:r>
              <a:rPr lang="en-US" sz="2800" dirty="0" err="1">
                <a:solidFill>
                  <a:srgbClr val="1808E8"/>
                </a:solidFill>
                <a:latin typeface="Arial Rounded MT Bold" pitchFamily="34" charset="0"/>
              </a:rPr>
              <a:t>bollywood</a:t>
            </a:r>
            <a:r>
              <a:rPr lang="en-US" sz="2800" dirty="0">
                <a:solidFill>
                  <a:srgbClr val="1808E8"/>
                </a:solidFill>
                <a:latin typeface="Arial Rounded MT Bold" pitchFamily="34" charset="0"/>
              </a:rPr>
              <a:t>, in politics, in Hollywood, in different states by media</a:t>
            </a:r>
            <a:r>
              <a:rPr lang="en-US" sz="2800" dirty="0">
                <a:solidFill>
                  <a:srgbClr val="00B0F0"/>
                </a:solidFill>
                <a:latin typeface="Arial Rounded MT 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958740"/>
      </p:ext>
    </p:extLst>
  </p:cSld>
  <p:clrMapOvr>
    <a:masterClrMapping/>
  </p:clrMapOvr>
  <p:transition spd="slow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itchFamily="2" charset="2"/>
              <a:buChar char="q"/>
            </a:pPr>
            <a:r>
              <a:rPr lang="en-US" b="0" u="sng" dirty="0">
                <a:solidFill>
                  <a:srgbClr val="FFFF00"/>
                </a:solidFill>
                <a:effectLst/>
                <a:latin typeface="Arial Rounded MT Bold" pitchFamily="34" charset="0"/>
              </a:rPr>
              <a:t>Media is catches different footages what is happening which is wrong or right or having different perspective to it.</a:t>
            </a:r>
            <a:endParaRPr lang="en-US" u="sng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97629"/>
            <a:ext cx="51054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1393302"/>
      </p:ext>
    </p:extLst>
  </p:cSld>
  <p:clrMapOvr>
    <a:masterClrMapping/>
  </p:clrMapOvr>
  <p:transition spd="slow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620000" cy="9144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USES OF SOCIAL MEDIA 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2569028"/>
            <a:ext cx="419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Reach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 large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audience..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Stay up to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date..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Get connected to new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people..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Build your brand..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Create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your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audiences..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Free to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use…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4415"/>
          <a:stretch/>
        </p:blipFill>
        <p:spPr>
          <a:xfrm>
            <a:off x="1828799" y="2652827"/>
            <a:ext cx="2362199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8006066"/>
      </p:ext>
    </p:extLst>
  </p:cSld>
  <p:clrMapOvr>
    <a:masterClrMapping/>
  </p:clrMapOvr>
  <p:transition spd="slow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79248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Thanks   for   visiting 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35292"/>
      </p:ext>
    </p:extLst>
  </p:cSld>
  <p:clrMapOvr>
    <a:masterClrMapping/>
  </p:clrMapOvr>
  <p:transition advClick="0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</TotalTime>
  <Words>118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Technic</vt:lpstr>
      <vt:lpstr>Concourse</vt:lpstr>
      <vt:lpstr>Metro</vt:lpstr>
      <vt:lpstr>Trek</vt:lpstr>
      <vt:lpstr>Horizon</vt:lpstr>
      <vt:lpstr> Power Of Media </vt:lpstr>
      <vt:lpstr>PowerPoint Presentation</vt:lpstr>
      <vt:lpstr>Media is catches different footages what is happening which is wrong or right or having different perspective to it.</vt:lpstr>
      <vt:lpstr>USES OF SOCIAL MEDIA </vt:lpstr>
      <vt:lpstr>Thanks   for   visiting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Media</dc:title>
  <dc:creator>Windows User</dc:creator>
  <cp:lastModifiedBy>Windows User</cp:lastModifiedBy>
  <cp:revision>10</cp:revision>
  <dcterms:created xsi:type="dcterms:W3CDTF">2023-12-18T12:08:02Z</dcterms:created>
  <dcterms:modified xsi:type="dcterms:W3CDTF">2023-12-20T11:54:31Z</dcterms:modified>
</cp:coreProperties>
</file>