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 Medium"/>
      <p:regular r:id="rId15"/>
      <p:bold r:id="rId16"/>
      <p:italic r:id="rId17"/>
      <p:boldItalic r:id="rId18"/>
    </p:embeddedFont>
    <p:embeddedFont>
      <p:font typeface="Alatsi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ywRBrLKjtmI2I0ZsfEMCx28kG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Medium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Medium-italic.fntdata"/><Relationship Id="rId16" Type="http://schemas.openxmlformats.org/officeDocument/2006/relationships/font" Target="fonts/MontserratMedium-bold.fntdata"/><Relationship Id="rId5" Type="http://schemas.openxmlformats.org/officeDocument/2006/relationships/slide" Target="slides/slide1.xml"/><Relationship Id="rId19" Type="http://schemas.openxmlformats.org/officeDocument/2006/relationships/font" Target="fonts/Alatsi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Google Shape;339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8" name="Google Shape;33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9" name="Google Shape;38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9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1" name="Google Shape;34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9" name="Shape 3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1" name="Google Shape;35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7" name="Shape 3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8" name="Google Shape;35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9" name="Google Shape;35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" name="Google Shape;359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4" name="Google Shape;35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9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1" name="Google Shape;37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3" name="Shape 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4" name="Google Shape;378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5" name="Google Shape;37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0" name="Shape 3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1" name="Google Shape;380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2" name="Google Shape;38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2" name="Google Shape;38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2"/>
          <p:cNvGrpSpPr/>
          <p:nvPr/>
        </p:nvGrpSpPr>
        <p:grpSpPr>
          <a:xfrm flipH="1" rot="10800000">
            <a:off x="-46711" y="-70515"/>
            <a:ext cx="2327100" cy="2755939"/>
            <a:chOff x="-46711" y="2445184"/>
            <a:chExt cx="2327100" cy="2755939"/>
          </a:xfrm>
        </p:grpSpPr>
        <p:sp>
          <p:nvSpPr>
            <p:cNvPr id="10" name="Google Shape;10;p12"/>
            <p:cNvSpPr/>
            <p:nvPr/>
          </p:nvSpPr>
          <p:spPr>
            <a:xfrm rot="10800000">
              <a:off x="-46601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2"/>
            <p:cNvSpPr/>
            <p:nvPr/>
          </p:nvSpPr>
          <p:spPr>
            <a:xfrm rot="10800000">
              <a:off x="175804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 rot="10800000">
              <a:off x="398208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 rot="10800000">
              <a:off x="620612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2"/>
            <p:cNvSpPr/>
            <p:nvPr/>
          </p:nvSpPr>
          <p:spPr>
            <a:xfrm rot="10800000">
              <a:off x="843017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2"/>
            <p:cNvSpPr/>
            <p:nvPr/>
          </p:nvSpPr>
          <p:spPr>
            <a:xfrm rot="10800000">
              <a:off x="1065421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 rot="10800000">
              <a:off x="1287826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2"/>
            <p:cNvSpPr/>
            <p:nvPr/>
          </p:nvSpPr>
          <p:spPr>
            <a:xfrm rot="10800000">
              <a:off x="1510230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2"/>
            <p:cNvSpPr/>
            <p:nvPr/>
          </p:nvSpPr>
          <p:spPr>
            <a:xfrm rot="10800000">
              <a:off x="1732635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2"/>
            <p:cNvSpPr/>
            <p:nvPr/>
          </p:nvSpPr>
          <p:spPr>
            <a:xfrm rot="10800000">
              <a:off x="1955039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 rot="10800000">
              <a:off x="-46601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 rot="10800000">
              <a:off x="175804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 rot="10800000">
              <a:off x="398208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 rot="10800000">
              <a:off x="620612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 rot="10800000">
              <a:off x="843017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 rot="10800000">
              <a:off x="1065421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 rot="10800000">
              <a:off x="1287826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 rot="10800000">
              <a:off x="1510230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 rot="10800000">
              <a:off x="1732635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 rot="10800000">
              <a:off x="1955039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 rot="10800000">
              <a:off x="-46601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2"/>
            <p:cNvSpPr/>
            <p:nvPr/>
          </p:nvSpPr>
          <p:spPr>
            <a:xfrm rot="10800000">
              <a:off x="175804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 rot="10800000">
              <a:off x="398208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 rot="10800000">
              <a:off x="620612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2"/>
            <p:cNvSpPr/>
            <p:nvPr/>
          </p:nvSpPr>
          <p:spPr>
            <a:xfrm rot="10800000">
              <a:off x="843017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 rot="10800000">
              <a:off x="1065421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 rot="10800000">
              <a:off x="1287826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 rot="10800000">
              <a:off x="1510230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 rot="10800000">
              <a:off x="1732635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2"/>
            <p:cNvSpPr/>
            <p:nvPr/>
          </p:nvSpPr>
          <p:spPr>
            <a:xfrm rot="10800000">
              <a:off x="1955039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 rot="10800000">
              <a:off x="-46601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2"/>
            <p:cNvSpPr/>
            <p:nvPr/>
          </p:nvSpPr>
          <p:spPr>
            <a:xfrm rot="10800000">
              <a:off x="175804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2"/>
            <p:cNvSpPr/>
            <p:nvPr/>
          </p:nvSpPr>
          <p:spPr>
            <a:xfrm rot="10800000">
              <a:off x="398208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2"/>
            <p:cNvSpPr/>
            <p:nvPr/>
          </p:nvSpPr>
          <p:spPr>
            <a:xfrm rot="10800000">
              <a:off x="620612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2"/>
            <p:cNvSpPr/>
            <p:nvPr/>
          </p:nvSpPr>
          <p:spPr>
            <a:xfrm rot="10800000">
              <a:off x="843017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2"/>
            <p:cNvSpPr/>
            <p:nvPr/>
          </p:nvSpPr>
          <p:spPr>
            <a:xfrm rot="10800000">
              <a:off x="1065421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2"/>
            <p:cNvSpPr/>
            <p:nvPr/>
          </p:nvSpPr>
          <p:spPr>
            <a:xfrm rot="10800000">
              <a:off x="1287826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10800000">
              <a:off x="1510230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10800000">
              <a:off x="1732635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10800000">
              <a:off x="1955039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10800000">
              <a:off x="-46601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10800000">
              <a:off x="175804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10800000">
              <a:off x="398208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10800000">
              <a:off x="620612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10800000">
              <a:off x="843017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10800000">
              <a:off x="1065421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10800000">
              <a:off x="1287826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10800000">
              <a:off x="1510230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10800000">
              <a:off x="1732635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10800000">
              <a:off x="1955039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10800000">
              <a:off x="-46601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10800000">
              <a:off x="175804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10800000">
              <a:off x="398208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10800000">
              <a:off x="620612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10800000">
              <a:off x="843017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10800000">
              <a:off x="1065421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10800000">
              <a:off x="1287826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10800000">
              <a:off x="1510230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10800000">
              <a:off x="1732635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10800000">
              <a:off x="1955039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" name="Google Shape;70;p12"/>
            <p:cNvGrpSpPr/>
            <p:nvPr/>
          </p:nvGrpSpPr>
          <p:grpSpPr>
            <a:xfrm>
              <a:off x="-46711" y="2445184"/>
              <a:ext cx="2327100" cy="2755800"/>
              <a:chOff x="-46711" y="2445184"/>
              <a:chExt cx="2327100" cy="2755800"/>
            </a:xfrm>
          </p:grpSpPr>
          <p:sp>
            <p:nvSpPr>
              <p:cNvPr id="71" name="Google Shape;71;p12"/>
              <p:cNvSpPr/>
              <p:nvPr/>
            </p:nvSpPr>
            <p:spPr>
              <a:xfrm rot="10800000">
                <a:off x="-46601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 rot="10800000">
                <a:off x="175804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 rot="10800000">
                <a:off x="398208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 rot="10800000">
                <a:off x="620612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 rot="10800000">
                <a:off x="843017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 rot="10800000">
                <a:off x="1065421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 rot="10800000">
                <a:off x="1287826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 rot="10800000">
                <a:off x="1510230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 rot="10800000">
                <a:off x="1732635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 rot="10800000">
                <a:off x="1955039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 rot="10800000">
                <a:off x="-46601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 rot="10800000">
                <a:off x="175804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 rot="10800000">
                <a:off x="398208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 rot="10800000">
                <a:off x="620612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 rot="10800000">
                <a:off x="843017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 rot="10800000">
                <a:off x="1065421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 rot="10800000">
                <a:off x="1287826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 rot="10800000">
                <a:off x="1510230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 rot="10800000">
                <a:off x="1732635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 rot="10800000">
                <a:off x="1955039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 rot="10800000">
                <a:off x="-46601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 rot="10800000">
                <a:off x="175804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 rot="10800000">
                <a:off x="398208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 rot="10800000">
                <a:off x="620612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 rot="10800000">
                <a:off x="843017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 rot="10800000">
                <a:off x="1065421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 rot="10800000">
                <a:off x="1287826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 rot="10800000">
                <a:off x="1510230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 rot="10800000">
                <a:off x="1732635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 rot="10800000">
                <a:off x="1955039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 rot="10800000">
                <a:off x="-46601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 rot="10800000">
                <a:off x="175804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 rot="10800000">
                <a:off x="398208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 rot="10800000">
                <a:off x="620612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 rot="10800000">
                <a:off x="843017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 rot="10800000">
                <a:off x="1065421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 rot="10800000">
                <a:off x="1287826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 rot="10800000">
                <a:off x="1510230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 rot="10800000">
                <a:off x="1732635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 rot="10800000">
                <a:off x="1955039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 rot="10800000">
                <a:off x="-46601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 rot="10800000">
                <a:off x="175804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 rot="10800000">
                <a:off x="398208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 rot="10800000">
                <a:off x="620612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 rot="10800000">
                <a:off x="843017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 rot="10800000">
                <a:off x="1065421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 rot="10800000">
                <a:off x="1287826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 rot="10800000">
                <a:off x="1510230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 rot="10800000">
                <a:off x="1732635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 rot="10800000">
                <a:off x="1955039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 rot="10800000">
                <a:off x="-46601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 rot="10800000">
                <a:off x="175804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 rot="10800000">
                <a:off x="398208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 rot="10800000">
                <a:off x="620612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 rot="10800000">
                <a:off x="843017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 rot="10800000">
                <a:off x="1065421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 rot="10800000">
                <a:off x="1287826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 rot="10800000">
                <a:off x="1510230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 rot="10800000">
                <a:off x="1732635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 rot="10800000">
                <a:off x="1955039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 flipH="1">
                <a:off x="-46711" y="2445184"/>
                <a:ext cx="2327100" cy="2755800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2" name="Google Shape;132;p12"/>
          <p:cNvGrpSpPr/>
          <p:nvPr/>
        </p:nvGrpSpPr>
        <p:grpSpPr>
          <a:xfrm flipH="1" rot="10800000">
            <a:off x="6875905" y="2445146"/>
            <a:ext cx="2327124" cy="2755977"/>
            <a:chOff x="5818850" y="-86250"/>
            <a:chExt cx="3318300" cy="3929812"/>
          </a:xfrm>
        </p:grpSpPr>
        <p:sp>
          <p:nvSpPr>
            <p:cNvPr id="133" name="Google Shape;133;p12"/>
            <p:cNvSpPr/>
            <p:nvPr/>
          </p:nvSpPr>
          <p:spPr>
            <a:xfrm>
              <a:off x="602550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634263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665976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697689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7294028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7611160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792829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824542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856255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887968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602550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634263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665976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697689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7294028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7611160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792829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824542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856255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887968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602550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634263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665976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697689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7294028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7611160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792829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824542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856255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887968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602550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634263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665976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697689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7294028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7611160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792829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824542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856255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887968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602550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634263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665976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697689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294028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611160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92829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824542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856255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887968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602550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634263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665976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97689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7294028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7611160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792829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824542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856255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887968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02550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34263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65976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97689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294028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611160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792829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824542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856255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887968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02550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634263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65976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697689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7294028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7611160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792829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824542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856255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887968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602550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634263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665976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697689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7294028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2"/>
            <p:cNvSpPr/>
            <p:nvPr/>
          </p:nvSpPr>
          <p:spPr>
            <a:xfrm>
              <a:off x="7611160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792829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824542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856255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887968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602550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634263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665976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697689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7294028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7611160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792829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824542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856255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887968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02550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34263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65976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697689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7294028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7611160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792829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824542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856255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887968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02550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34263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665976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697689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7294028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7611160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792829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824542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856255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887968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02550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34263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65976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7689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294028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611160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92829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824542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856255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887968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 flipH="1" rot="10800000">
              <a:off x="5818850" y="-86138"/>
              <a:ext cx="3318300" cy="39297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12"/>
          <p:cNvSpPr txBox="1"/>
          <p:nvPr>
            <p:ph type="ctrTitle"/>
          </p:nvPr>
        </p:nvSpPr>
        <p:spPr>
          <a:xfrm>
            <a:off x="3675400" y="1257900"/>
            <a:ext cx="47544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5" name="Google Shape;265;p12"/>
          <p:cNvSpPr txBox="1"/>
          <p:nvPr>
            <p:ph idx="1" type="subTitle"/>
          </p:nvPr>
        </p:nvSpPr>
        <p:spPr>
          <a:xfrm>
            <a:off x="3675400" y="3507300"/>
            <a:ext cx="4344600" cy="37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26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7" name="Google Shape;2627;p21"/>
          <p:cNvGrpSpPr/>
          <p:nvPr/>
        </p:nvGrpSpPr>
        <p:grpSpPr>
          <a:xfrm>
            <a:off x="-46711" y="2445184"/>
            <a:ext cx="2327100" cy="2755939"/>
            <a:chOff x="-46711" y="2445184"/>
            <a:chExt cx="2327100" cy="2755939"/>
          </a:xfrm>
        </p:grpSpPr>
        <p:sp>
          <p:nvSpPr>
            <p:cNvPr id="2628" name="Google Shape;2628;p21"/>
            <p:cNvSpPr/>
            <p:nvPr/>
          </p:nvSpPr>
          <p:spPr>
            <a:xfrm rot="10800000">
              <a:off x="-46601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21"/>
            <p:cNvSpPr/>
            <p:nvPr/>
          </p:nvSpPr>
          <p:spPr>
            <a:xfrm rot="10800000">
              <a:off x="175804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21"/>
            <p:cNvSpPr/>
            <p:nvPr/>
          </p:nvSpPr>
          <p:spPr>
            <a:xfrm rot="10800000">
              <a:off x="398208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21"/>
            <p:cNvSpPr/>
            <p:nvPr/>
          </p:nvSpPr>
          <p:spPr>
            <a:xfrm rot="10800000">
              <a:off x="620612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21"/>
            <p:cNvSpPr/>
            <p:nvPr/>
          </p:nvSpPr>
          <p:spPr>
            <a:xfrm rot="10800000">
              <a:off x="843017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21"/>
            <p:cNvSpPr/>
            <p:nvPr/>
          </p:nvSpPr>
          <p:spPr>
            <a:xfrm rot="10800000">
              <a:off x="1065421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21"/>
            <p:cNvSpPr/>
            <p:nvPr/>
          </p:nvSpPr>
          <p:spPr>
            <a:xfrm rot="10800000">
              <a:off x="1287826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21"/>
            <p:cNvSpPr/>
            <p:nvPr/>
          </p:nvSpPr>
          <p:spPr>
            <a:xfrm rot="10800000">
              <a:off x="1510230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21"/>
            <p:cNvSpPr/>
            <p:nvPr/>
          </p:nvSpPr>
          <p:spPr>
            <a:xfrm rot="10800000">
              <a:off x="1732635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21"/>
            <p:cNvSpPr/>
            <p:nvPr/>
          </p:nvSpPr>
          <p:spPr>
            <a:xfrm rot="10800000">
              <a:off x="1955039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21"/>
            <p:cNvSpPr/>
            <p:nvPr/>
          </p:nvSpPr>
          <p:spPr>
            <a:xfrm rot="10800000">
              <a:off x="-46601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21"/>
            <p:cNvSpPr/>
            <p:nvPr/>
          </p:nvSpPr>
          <p:spPr>
            <a:xfrm rot="10800000">
              <a:off x="175804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21"/>
            <p:cNvSpPr/>
            <p:nvPr/>
          </p:nvSpPr>
          <p:spPr>
            <a:xfrm rot="10800000">
              <a:off x="398208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21"/>
            <p:cNvSpPr/>
            <p:nvPr/>
          </p:nvSpPr>
          <p:spPr>
            <a:xfrm rot="10800000">
              <a:off x="620612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21"/>
            <p:cNvSpPr/>
            <p:nvPr/>
          </p:nvSpPr>
          <p:spPr>
            <a:xfrm rot="10800000">
              <a:off x="843017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21"/>
            <p:cNvSpPr/>
            <p:nvPr/>
          </p:nvSpPr>
          <p:spPr>
            <a:xfrm rot="10800000">
              <a:off x="1065421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21"/>
            <p:cNvSpPr/>
            <p:nvPr/>
          </p:nvSpPr>
          <p:spPr>
            <a:xfrm rot="10800000">
              <a:off x="1287826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21"/>
            <p:cNvSpPr/>
            <p:nvPr/>
          </p:nvSpPr>
          <p:spPr>
            <a:xfrm rot="10800000">
              <a:off x="1510230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21"/>
            <p:cNvSpPr/>
            <p:nvPr/>
          </p:nvSpPr>
          <p:spPr>
            <a:xfrm rot="10800000">
              <a:off x="1732635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21"/>
            <p:cNvSpPr/>
            <p:nvPr/>
          </p:nvSpPr>
          <p:spPr>
            <a:xfrm rot="10800000">
              <a:off x="1955039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21"/>
            <p:cNvSpPr/>
            <p:nvPr/>
          </p:nvSpPr>
          <p:spPr>
            <a:xfrm rot="10800000">
              <a:off x="-46601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21"/>
            <p:cNvSpPr/>
            <p:nvPr/>
          </p:nvSpPr>
          <p:spPr>
            <a:xfrm rot="10800000">
              <a:off x="175804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21"/>
            <p:cNvSpPr/>
            <p:nvPr/>
          </p:nvSpPr>
          <p:spPr>
            <a:xfrm rot="10800000">
              <a:off x="398208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21"/>
            <p:cNvSpPr/>
            <p:nvPr/>
          </p:nvSpPr>
          <p:spPr>
            <a:xfrm rot="10800000">
              <a:off x="620612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21"/>
            <p:cNvSpPr/>
            <p:nvPr/>
          </p:nvSpPr>
          <p:spPr>
            <a:xfrm rot="10800000">
              <a:off x="843017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21"/>
            <p:cNvSpPr/>
            <p:nvPr/>
          </p:nvSpPr>
          <p:spPr>
            <a:xfrm rot="10800000">
              <a:off x="1065421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21"/>
            <p:cNvSpPr/>
            <p:nvPr/>
          </p:nvSpPr>
          <p:spPr>
            <a:xfrm rot="10800000">
              <a:off x="1287826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21"/>
            <p:cNvSpPr/>
            <p:nvPr/>
          </p:nvSpPr>
          <p:spPr>
            <a:xfrm rot="10800000">
              <a:off x="1510230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21"/>
            <p:cNvSpPr/>
            <p:nvPr/>
          </p:nvSpPr>
          <p:spPr>
            <a:xfrm rot="10800000">
              <a:off x="1732635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21"/>
            <p:cNvSpPr/>
            <p:nvPr/>
          </p:nvSpPr>
          <p:spPr>
            <a:xfrm rot="10800000">
              <a:off x="1955039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21"/>
            <p:cNvSpPr/>
            <p:nvPr/>
          </p:nvSpPr>
          <p:spPr>
            <a:xfrm rot="10800000">
              <a:off x="-46601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21"/>
            <p:cNvSpPr/>
            <p:nvPr/>
          </p:nvSpPr>
          <p:spPr>
            <a:xfrm rot="10800000">
              <a:off x="175804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21"/>
            <p:cNvSpPr/>
            <p:nvPr/>
          </p:nvSpPr>
          <p:spPr>
            <a:xfrm rot="10800000">
              <a:off x="398208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21"/>
            <p:cNvSpPr/>
            <p:nvPr/>
          </p:nvSpPr>
          <p:spPr>
            <a:xfrm rot="10800000">
              <a:off x="620612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21"/>
            <p:cNvSpPr/>
            <p:nvPr/>
          </p:nvSpPr>
          <p:spPr>
            <a:xfrm rot="10800000">
              <a:off x="843017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21"/>
            <p:cNvSpPr/>
            <p:nvPr/>
          </p:nvSpPr>
          <p:spPr>
            <a:xfrm rot="10800000">
              <a:off x="1065421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21"/>
            <p:cNvSpPr/>
            <p:nvPr/>
          </p:nvSpPr>
          <p:spPr>
            <a:xfrm rot="10800000">
              <a:off x="1287826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21"/>
            <p:cNvSpPr/>
            <p:nvPr/>
          </p:nvSpPr>
          <p:spPr>
            <a:xfrm rot="10800000">
              <a:off x="1510230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21"/>
            <p:cNvSpPr/>
            <p:nvPr/>
          </p:nvSpPr>
          <p:spPr>
            <a:xfrm rot="10800000">
              <a:off x="1732635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21"/>
            <p:cNvSpPr/>
            <p:nvPr/>
          </p:nvSpPr>
          <p:spPr>
            <a:xfrm rot="10800000">
              <a:off x="1955039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21"/>
            <p:cNvSpPr/>
            <p:nvPr/>
          </p:nvSpPr>
          <p:spPr>
            <a:xfrm rot="10800000">
              <a:off x="-46601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21"/>
            <p:cNvSpPr/>
            <p:nvPr/>
          </p:nvSpPr>
          <p:spPr>
            <a:xfrm rot="10800000">
              <a:off x="175804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21"/>
            <p:cNvSpPr/>
            <p:nvPr/>
          </p:nvSpPr>
          <p:spPr>
            <a:xfrm rot="10800000">
              <a:off x="398208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21"/>
            <p:cNvSpPr/>
            <p:nvPr/>
          </p:nvSpPr>
          <p:spPr>
            <a:xfrm rot="10800000">
              <a:off x="620612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21"/>
            <p:cNvSpPr/>
            <p:nvPr/>
          </p:nvSpPr>
          <p:spPr>
            <a:xfrm rot="10800000">
              <a:off x="843017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21"/>
            <p:cNvSpPr/>
            <p:nvPr/>
          </p:nvSpPr>
          <p:spPr>
            <a:xfrm rot="10800000">
              <a:off x="1065421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21"/>
            <p:cNvSpPr/>
            <p:nvPr/>
          </p:nvSpPr>
          <p:spPr>
            <a:xfrm rot="10800000">
              <a:off x="1287826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21"/>
            <p:cNvSpPr/>
            <p:nvPr/>
          </p:nvSpPr>
          <p:spPr>
            <a:xfrm rot="10800000">
              <a:off x="1510230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21"/>
            <p:cNvSpPr/>
            <p:nvPr/>
          </p:nvSpPr>
          <p:spPr>
            <a:xfrm rot="10800000">
              <a:off x="1732635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21"/>
            <p:cNvSpPr/>
            <p:nvPr/>
          </p:nvSpPr>
          <p:spPr>
            <a:xfrm rot="10800000">
              <a:off x="1955039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21"/>
            <p:cNvSpPr/>
            <p:nvPr/>
          </p:nvSpPr>
          <p:spPr>
            <a:xfrm rot="10800000">
              <a:off x="-46601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21"/>
            <p:cNvSpPr/>
            <p:nvPr/>
          </p:nvSpPr>
          <p:spPr>
            <a:xfrm rot="10800000">
              <a:off x="175804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21"/>
            <p:cNvSpPr/>
            <p:nvPr/>
          </p:nvSpPr>
          <p:spPr>
            <a:xfrm rot="10800000">
              <a:off x="398208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21"/>
            <p:cNvSpPr/>
            <p:nvPr/>
          </p:nvSpPr>
          <p:spPr>
            <a:xfrm rot="10800000">
              <a:off x="620612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21"/>
            <p:cNvSpPr/>
            <p:nvPr/>
          </p:nvSpPr>
          <p:spPr>
            <a:xfrm rot="10800000">
              <a:off x="843017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21"/>
            <p:cNvSpPr/>
            <p:nvPr/>
          </p:nvSpPr>
          <p:spPr>
            <a:xfrm rot="10800000">
              <a:off x="1065421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21"/>
            <p:cNvSpPr/>
            <p:nvPr/>
          </p:nvSpPr>
          <p:spPr>
            <a:xfrm rot="10800000">
              <a:off x="1287826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21"/>
            <p:cNvSpPr/>
            <p:nvPr/>
          </p:nvSpPr>
          <p:spPr>
            <a:xfrm rot="10800000">
              <a:off x="1510230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21"/>
            <p:cNvSpPr/>
            <p:nvPr/>
          </p:nvSpPr>
          <p:spPr>
            <a:xfrm rot="10800000">
              <a:off x="1732635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21"/>
            <p:cNvSpPr/>
            <p:nvPr/>
          </p:nvSpPr>
          <p:spPr>
            <a:xfrm rot="10800000">
              <a:off x="1955039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88" name="Google Shape;2688;p21"/>
            <p:cNvGrpSpPr/>
            <p:nvPr/>
          </p:nvGrpSpPr>
          <p:grpSpPr>
            <a:xfrm>
              <a:off x="-46711" y="2445184"/>
              <a:ext cx="2327100" cy="2755800"/>
              <a:chOff x="-46711" y="2445184"/>
              <a:chExt cx="2327100" cy="2755800"/>
            </a:xfrm>
          </p:grpSpPr>
          <p:sp>
            <p:nvSpPr>
              <p:cNvPr id="2689" name="Google Shape;2689;p21"/>
              <p:cNvSpPr/>
              <p:nvPr/>
            </p:nvSpPr>
            <p:spPr>
              <a:xfrm rot="10800000">
                <a:off x="-46601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0" name="Google Shape;2690;p21"/>
              <p:cNvSpPr/>
              <p:nvPr/>
            </p:nvSpPr>
            <p:spPr>
              <a:xfrm rot="10800000">
                <a:off x="175804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1" name="Google Shape;2691;p21"/>
              <p:cNvSpPr/>
              <p:nvPr/>
            </p:nvSpPr>
            <p:spPr>
              <a:xfrm rot="10800000">
                <a:off x="398208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2" name="Google Shape;2692;p21"/>
              <p:cNvSpPr/>
              <p:nvPr/>
            </p:nvSpPr>
            <p:spPr>
              <a:xfrm rot="10800000">
                <a:off x="620612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3" name="Google Shape;2693;p21"/>
              <p:cNvSpPr/>
              <p:nvPr/>
            </p:nvSpPr>
            <p:spPr>
              <a:xfrm rot="10800000">
                <a:off x="843017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4" name="Google Shape;2694;p21"/>
              <p:cNvSpPr/>
              <p:nvPr/>
            </p:nvSpPr>
            <p:spPr>
              <a:xfrm rot="10800000">
                <a:off x="1065421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p21"/>
              <p:cNvSpPr/>
              <p:nvPr/>
            </p:nvSpPr>
            <p:spPr>
              <a:xfrm rot="10800000">
                <a:off x="1287826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21"/>
              <p:cNvSpPr/>
              <p:nvPr/>
            </p:nvSpPr>
            <p:spPr>
              <a:xfrm rot="10800000">
                <a:off x="1510230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7" name="Google Shape;2697;p21"/>
              <p:cNvSpPr/>
              <p:nvPr/>
            </p:nvSpPr>
            <p:spPr>
              <a:xfrm rot="10800000">
                <a:off x="1732635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8" name="Google Shape;2698;p21"/>
              <p:cNvSpPr/>
              <p:nvPr/>
            </p:nvSpPr>
            <p:spPr>
              <a:xfrm rot="10800000">
                <a:off x="1955039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9" name="Google Shape;2699;p21"/>
              <p:cNvSpPr/>
              <p:nvPr/>
            </p:nvSpPr>
            <p:spPr>
              <a:xfrm rot="10800000">
                <a:off x="-46601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0" name="Google Shape;2700;p21"/>
              <p:cNvSpPr/>
              <p:nvPr/>
            </p:nvSpPr>
            <p:spPr>
              <a:xfrm rot="10800000">
                <a:off x="175804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1" name="Google Shape;2701;p21"/>
              <p:cNvSpPr/>
              <p:nvPr/>
            </p:nvSpPr>
            <p:spPr>
              <a:xfrm rot="10800000">
                <a:off x="398208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2" name="Google Shape;2702;p21"/>
              <p:cNvSpPr/>
              <p:nvPr/>
            </p:nvSpPr>
            <p:spPr>
              <a:xfrm rot="10800000">
                <a:off x="620612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3" name="Google Shape;2703;p21"/>
              <p:cNvSpPr/>
              <p:nvPr/>
            </p:nvSpPr>
            <p:spPr>
              <a:xfrm rot="10800000">
                <a:off x="843017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4" name="Google Shape;2704;p21"/>
              <p:cNvSpPr/>
              <p:nvPr/>
            </p:nvSpPr>
            <p:spPr>
              <a:xfrm rot="10800000">
                <a:off x="1065421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5" name="Google Shape;2705;p21"/>
              <p:cNvSpPr/>
              <p:nvPr/>
            </p:nvSpPr>
            <p:spPr>
              <a:xfrm rot="10800000">
                <a:off x="1287826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6" name="Google Shape;2706;p21"/>
              <p:cNvSpPr/>
              <p:nvPr/>
            </p:nvSpPr>
            <p:spPr>
              <a:xfrm rot="10800000">
                <a:off x="1510230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7" name="Google Shape;2707;p21"/>
              <p:cNvSpPr/>
              <p:nvPr/>
            </p:nvSpPr>
            <p:spPr>
              <a:xfrm rot="10800000">
                <a:off x="1732635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8" name="Google Shape;2708;p21"/>
              <p:cNvSpPr/>
              <p:nvPr/>
            </p:nvSpPr>
            <p:spPr>
              <a:xfrm rot="10800000">
                <a:off x="1955039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21"/>
              <p:cNvSpPr/>
              <p:nvPr/>
            </p:nvSpPr>
            <p:spPr>
              <a:xfrm rot="10800000">
                <a:off x="-46601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21"/>
              <p:cNvSpPr/>
              <p:nvPr/>
            </p:nvSpPr>
            <p:spPr>
              <a:xfrm rot="10800000">
                <a:off x="175804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21"/>
              <p:cNvSpPr/>
              <p:nvPr/>
            </p:nvSpPr>
            <p:spPr>
              <a:xfrm rot="10800000">
                <a:off x="398208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2" name="Google Shape;2712;p21"/>
              <p:cNvSpPr/>
              <p:nvPr/>
            </p:nvSpPr>
            <p:spPr>
              <a:xfrm rot="10800000">
                <a:off x="620612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3" name="Google Shape;2713;p21"/>
              <p:cNvSpPr/>
              <p:nvPr/>
            </p:nvSpPr>
            <p:spPr>
              <a:xfrm rot="10800000">
                <a:off x="843017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4" name="Google Shape;2714;p21"/>
              <p:cNvSpPr/>
              <p:nvPr/>
            </p:nvSpPr>
            <p:spPr>
              <a:xfrm rot="10800000">
                <a:off x="1065421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5" name="Google Shape;2715;p21"/>
              <p:cNvSpPr/>
              <p:nvPr/>
            </p:nvSpPr>
            <p:spPr>
              <a:xfrm rot="10800000">
                <a:off x="1287826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6" name="Google Shape;2716;p21"/>
              <p:cNvSpPr/>
              <p:nvPr/>
            </p:nvSpPr>
            <p:spPr>
              <a:xfrm rot="10800000">
                <a:off x="1510230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7" name="Google Shape;2717;p21"/>
              <p:cNvSpPr/>
              <p:nvPr/>
            </p:nvSpPr>
            <p:spPr>
              <a:xfrm rot="10800000">
                <a:off x="1732635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8" name="Google Shape;2718;p21"/>
              <p:cNvSpPr/>
              <p:nvPr/>
            </p:nvSpPr>
            <p:spPr>
              <a:xfrm rot="10800000">
                <a:off x="1955039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9" name="Google Shape;2719;p21"/>
              <p:cNvSpPr/>
              <p:nvPr/>
            </p:nvSpPr>
            <p:spPr>
              <a:xfrm rot="10800000">
                <a:off x="-46601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0" name="Google Shape;2720;p21"/>
              <p:cNvSpPr/>
              <p:nvPr/>
            </p:nvSpPr>
            <p:spPr>
              <a:xfrm rot="10800000">
                <a:off x="175804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1" name="Google Shape;2721;p21"/>
              <p:cNvSpPr/>
              <p:nvPr/>
            </p:nvSpPr>
            <p:spPr>
              <a:xfrm rot="10800000">
                <a:off x="398208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2" name="Google Shape;2722;p21"/>
              <p:cNvSpPr/>
              <p:nvPr/>
            </p:nvSpPr>
            <p:spPr>
              <a:xfrm rot="10800000">
                <a:off x="620612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3" name="Google Shape;2723;p21"/>
              <p:cNvSpPr/>
              <p:nvPr/>
            </p:nvSpPr>
            <p:spPr>
              <a:xfrm rot="10800000">
                <a:off x="843017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4" name="Google Shape;2724;p21"/>
              <p:cNvSpPr/>
              <p:nvPr/>
            </p:nvSpPr>
            <p:spPr>
              <a:xfrm rot="10800000">
                <a:off x="1065421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5" name="Google Shape;2725;p21"/>
              <p:cNvSpPr/>
              <p:nvPr/>
            </p:nvSpPr>
            <p:spPr>
              <a:xfrm rot="10800000">
                <a:off x="1287826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21"/>
              <p:cNvSpPr/>
              <p:nvPr/>
            </p:nvSpPr>
            <p:spPr>
              <a:xfrm rot="10800000">
                <a:off x="1510230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21"/>
              <p:cNvSpPr/>
              <p:nvPr/>
            </p:nvSpPr>
            <p:spPr>
              <a:xfrm rot="10800000">
                <a:off x="1732635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21"/>
              <p:cNvSpPr/>
              <p:nvPr/>
            </p:nvSpPr>
            <p:spPr>
              <a:xfrm rot="10800000">
                <a:off x="1955039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21"/>
              <p:cNvSpPr/>
              <p:nvPr/>
            </p:nvSpPr>
            <p:spPr>
              <a:xfrm rot="10800000">
                <a:off x="-46601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21"/>
              <p:cNvSpPr/>
              <p:nvPr/>
            </p:nvSpPr>
            <p:spPr>
              <a:xfrm rot="10800000">
                <a:off x="175804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1" name="Google Shape;2731;p21"/>
              <p:cNvSpPr/>
              <p:nvPr/>
            </p:nvSpPr>
            <p:spPr>
              <a:xfrm rot="10800000">
                <a:off x="398208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2" name="Google Shape;2732;p21"/>
              <p:cNvSpPr/>
              <p:nvPr/>
            </p:nvSpPr>
            <p:spPr>
              <a:xfrm rot="10800000">
                <a:off x="620612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3" name="Google Shape;2733;p21"/>
              <p:cNvSpPr/>
              <p:nvPr/>
            </p:nvSpPr>
            <p:spPr>
              <a:xfrm rot="10800000">
                <a:off x="843017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4" name="Google Shape;2734;p21"/>
              <p:cNvSpPr/>
              <p:nvPr/>
            </p:nvSpPr>
            <p:spPr>
              <a:xfrm rot="10800000">
                <a:off x="1065421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5" name="Google Shape;2735;p21"/>
              <p:cNvSpPr/>
              <p:nvPr/>
            </p:nvSpPr>
            <p:spPr>
              <a:xfrm rot="10800000">
                <a:off x="1287826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6" name="Google Shape;2736;p21"/>
              <p:cNvSpPr/>
              <p:nvPr/>
            </p:nvSpPr>
            <p:spPr>
              <a:xfrm rot="10800000">
                <a:off x="1510230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7" name="Google Shape;2737;p21"/>
              <p:cNvSpPr/>
              <p:nvPr/>
            </p:nvSpPr>
            <p:spPr>
              <a:xfrm rot="10800000">
                <a:off x="1732635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8" name="Google Shape;2738;p21"/>
              <p:cNvSpPr/>
              <p:nvPr/>
            </p:nvSpPr>
            <p:spPr>
              <a:xfrm rot="10800000">
                <a:off x="1955039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9" name="Google Shape;2739;p21"/>
              <p:cNvSpPr/>
              <p:nvPr/>
            </p:nvSpPr>
            <p:spPr>
              <a:xfrm rot="10800000">
                <a:off x="-46601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0" name="Google Shape;2740;p21"/>
              <p:cNvSpPr/>
              <p:nvPr/>
            </p:nvSpPr>
            <p:spPr>
              <a:xfrm rot="10800000">
                <a:off x="175804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1" name="Google Shape;2741;p21"/>
              <p:cNvSpPr/>
              <p:nvPr/>
            </p:nvSpPr>
            <p:spPr>
              <a:xfrm rot="10800000">
                <a:off x="398208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2" name="Google Shape;2742;p21"/>
              <p:cNvSpPr/>
              <p:nvPr/>
            </p:nvSpPr>
            <p:spPr>
              <a:xfrm rot="10800000">
                <a:off x="620612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3" name="Google Shape;2743;p21"/>
              <p:cNvSpPr/>
              <p:nvPr/>
            </p:nvSpPr>
            <p:spPr>
              <a:xfrm rot="10800000">
                <a:off x="843017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4" name="Google Shape;2744;p21"/>
              <p:cNvSpPr/>
              <p:nvPr/>
            </p:nvSpPr>
            <p:spPr>
              <a:xfrm rot="10800000">
                <a:off x="1065421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5" name="Google Shape;2745;p21"/>
              <p:cNvSpPr/>
              <p:nvPr/>
            </p:nvSpPr>
            <p:spPr>
              <a:xfrm rot="10800000">
                <a:off x="1287826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6" name="Google Shape;2746;p21"/>
              <p:cNvSpPr/>
              <p:nvPr/>
            </p:nvSpPr>
            <p:spPr>
              <a:xfrm rot="10800000">
                <a:off x="1510230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7" name="Google Shape;2747;p21"/>
              <p:cNvSpPr/>
              <p:nvPr/>
            </p:nvSpPr>
            <p:spPr>
              <a:xfrm rot="10800000">
                <a:off x="1732635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8" name="Google Shape;2748;p21"/>
              <p:cNvSpPr/>
              <p:nvPr/>
            </p:nvSpPr>
            <p:spPr>
              <a:xfrm rot="10800000">
                <a:off x="1955039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9" name="Google Shape;2749;p21"/>
              <p:cNvSpPr/>
              <p:nvPr/>
            </p:nvSpPr>
            <p:spPr>
              <a:xfrm flipH="1">
                <a:off x="-46711" y="2445184"/>
                <a:ext cx="2327100" cy="2755800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50" name="Google Shape;2750;p21"/>
          <p:cNvGrpSpPr/>
          <p:nvPr/>
        </p:nvGrpSpPr>
        <p:grpSpPr>
          <a:xfrm flipH="1" rot="10800000">
            <a:off x="-46711" y="-70515"/>
            <a:ext cx="2327100" cy="2755939"/>
            <a:chOff x="-46711" y="2445184"/>
            <a:chExt cx="2327100" cy="2755939"/>
          </a:xfrm>
        </p:grpSpPr>
        <p:sp>
          <p:nvSpPr>
            <p:cNvPr id="2751" name="Google Shape;2751;p21"/>
            <p:cNvSpPr/>
            <p:nvPr/>
          </p:nvSpPr>
          <p:spPr>
            <a:xfrm rot="10800000">
              <a:off x="-46601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21"/>
            <p:cNvSpPr/>
            <p:nvPr/>
          </p:nvSpPr>
          <p:spPr>
            <a:xfrm rot="10800000">
              <a:off x="175804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21"/>
            <p:cNvSpPr/>
            <p:nvPr/>
          </p:nvSpPr>
          <p:spPr>
            <a:xfrm rot="10800000">
              <a:off x="398208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21"/>
            <p:cNvSpPr/>
            <p:nvPr/>
          </p:nvSpPr>
          <p:spPr>
            <a:xfrm rot="10800000">
              <a:off x="620612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21"/>
            <p:cNvSpPr/>
            <p:nvPr/>
          </p:nvSpPr>
          <p:spPr>
            <a:xfrm rot="10800000">
              <a:off x="843017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21"/>
            <p:cNvSpPr/>
            <p:nvPr/>
          </p:nvSpPr>
          <p:spPr>
            <a:xfrm rot="10800000">
              <a:off x="1065421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21"/>
            <p:cNvSpPr/>
            <p:nvPr/>
          </p:nvSpPr>
          <p:spPr>
            <a:xfrm rot="10800000">
              <a:off x="1287826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21"/>
            <p:cNvSpPr/>
            <p:nvPr/>
          </p:nvSpPr>
          <p:spPr>
            <a:xfrm rot="10800000">
              <a:off x="1510230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21"/>
            <p:cNvSpPr/>
            <p:nvPr/>
          </p:nvSpPr>
          <p:spPr>
            <a:xfrm rot="10800000">
              <a:off x="1732635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21"/>
            <p:cNvSpPr/>
            <p:nvPr/>
          </p:nvSpPr>
          <p:spPr>
            <a:xfrm rot="10800000">
              <a:off x="1955039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21"/>
            <p:cNvSpPr/>
            <p:nvPr/>
          </p:nvSpPr>
          <p:spPr>
            <a:xfrm rot="10800000">
              <a:off x="-46601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21"/>
            <p:cNvSpPr/>
            <p:nvPr/>
          </p:nvSpPr>
          <p:spPr>
            <a:xfrm rot="10800000">
              <a:off x="175804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21"/>
            <p:cNvSpPr/>
            <p:nvPr/>
          </p:nvSpPr>
          <p:spPr>
            <a:xfrm rot="10800000">
              <a:off x="398208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21"/>
            <p:cNvSpPr/>
            <p:nvPr/>
          </p:nvSpPr>
          <p:spPr>
            <a:xfrm rot="10800000">
              <a:off x="620612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21"/>
            <p:cNvSpPr/>
            <p:nvPr/>
          </p:nvSpPr>
          <p:spPr>
            <a:xfrm rot="10800000">
              <a:off x="843017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21"/>
            <p:cNvSpPr/>
            <p:nvPr/>
          </p:nvSpPr>
          <p:spPr>
            <a:xfrm rot="10800000">
              <a:off x="1065421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21"/>
            <p:cNvSpPr/>
            <p:nvPr/>
          </p:nvSpPr>
          <p:spPr>
            <a:xfrm rot="10800000">
              <a:off x="1287826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21"/>
            <p:cNvSpPr/>
            <p:nvPr/>
          </p:nvSpPr>
          <p:spPr>
            <a:xfrm rot="10800000">
              <a:off x="1510230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21"/>
            <p:cNvSpPr/>
            <p:nvPr/>
          </p:nvSpPr>
          <p:spPr>
            <a:xfrm rot="10800000">
              <a:off x="1732635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21"/>
            <p:cNvSpPr/>
            <p:nvPr/>
          </p:nvSpPr>
          <p:spPr>
            <a:xfrm rot="10800000">
              <a:off x="1955039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21"/>
            <p:cNvSpPr/>
            <p:nvPr/>
          </p:nvSpPr>
          <p:spPr>
            <a:xfrm rot="10800000">
              <a:off x="-46601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21"/>
            <p:cNvSpPr/>
            <p:nvPr/>
          </p:nvSpPr>
          <p:spPr>
            <a:xfrm rot="10800000">
              <a:off x="175804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21"/>
            <p:cNvSpPr/>
            <p:nvPr/>
          </p:nvSpPr>
          <p:spPr>
            <a:xfrm rot="10800000">
              <a:off x="398208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21"/>
            <p:cNvSpPr/>
            <p:nvPr/>
          </p:nvSpPr>
          <p:spPr>
            <a:xfrm rot="10800000">
              <a:off x="620612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21"/>
            <p:cNvSpPr/>
            <p:nvPr/>
          </p:nvSpPr>
          <p:spPr>
            <a:xfrm rot="10800000">
              <a:off x="843017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21"/>
            <p:cNvSpPr/>
            <p:nvPr/>
          </p:nvSpPr>
          <p:spPr>
            <a:xfrm rot="10800000">
              <a:off x="1065421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21"/>
            <p:cNvSpPr/>
            <p:nvPr/>
          </p:nvSpPr>
          <p:spPr>
            <a:xfrm rot="10800000">
              <a:off x="1287826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21"/>
            <p:cNvSpPr/>
            <p:nvPr/>
          </p:nvSpPr>
          <p:spPr>
            <a:xfrm rot="10800000">
              <a:off x="1510230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21"/>
            <p:cNvSpPr/>
            <p:nvPr/>
          </p:nvSpPr>
          <p:spPr>
            <a:xfrm rot="10800000">
              <a:off x="1732635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21"/>
            <p:cNvSpPr/>
            <p:nvPr/>
          </p:nvSpPr>
          <p:spPr>
            <a:xfrm rot="10800000">
              <a:off x="1955039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21"/>
            <p:cNvSpPr/>
            <p:nvPr/>
          </p:nvSpPr>
          <p:spPr>
            <a:xfrm rot="10800000">
              <a:off x="-46601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21"/>
            <p:cNvSpPr/>
            <p:nvPr/>
          </p:nvSpPr>
          <p:spPr>
            <a:xfrm rot="10800000">
              <a:off x="175804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21"/>
            <p:cNvSpPr/>
            <p:nvPr/>
          </p:nvSpPr>
          <p:spPr>
            <a:xfrm rot="10800000">
              <a:off x="398208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21"/>
            <p:cNvSpPr/>
            <p:nvPr/>
          </p:nvSpPr>
          <p:spPr>
            <a:xfrm rot="10800000">
              <a:off x="620612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21"/>
            <p:cNvSpPr/>
            <p:nvPr/>
          </p:nvSpPr>
          <p:spPr>
            <a:xfrm rot="10800000">
              <a:off x="843017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21"/>
            <p:cNvSpPr/>
            <p:nvPr/>
          </p:nvSpPr>
          <p:spPr>
            <a:xfrm rot="10800000">
              <a:off x="1065421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21"/>
            <p:cNvSpPr/>
            <p:nvPr/>
          </p:nvSpPr>
          <p:spPr>
            <a:xfrm rot="10800000">
              <a:off x="1287826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21"/>
            <p:cNvSpPr/>
            <p:nvPr/>
          </p:nvSpPr>
          <p:spPr>
            <a:xfrm rot="10800000">
              <a:off x="1510230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21"/>
            <p:cNvSpPr/>
            <p:nvPr/>
          </p:nvSpPr>
          <p:spPr>
            <a:xfrm rot="10800000">
              <a:off x="1732635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21"/>
            <p:cNvSpPr/>
            <p:nvPr/>
          </p:nvSpPr>
          <p:spPr>
            <a:xfrm rot="10800000">
              <a:off x="1955039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21"/>
            <p:cNvSpPr/>
            <p:nvPr/>
          </p:nvSpPr>
          <p:spPr>
            <a:xfrm rot="10800000">
              <a:off x="-46601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21"/>
            <p:cNvSpPr/>
            <p:nvPr/>
          </p:nvSpPr>
          <p:spPr>
            <a:xfrm rot="10800000">
              <a:off x="175804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21"/>
            <p:cNvSpPr/>
            <p:nvPr/>
          </p:nvSpPr>
          <p:spPr>
            <a:xfrm rot="10800000">
              <a:off x="398208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21"/>
            <p:cNvSpPr/>
            <p:nvPr/>
          </p:nvSpPr>
          <p:spPr>
            <a:xfrm rot="10800000">
              <a:off x="620612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21"/>
            <p:cNvSpPr/>
            <p:nvPr/>
          </p:nvSpPr>
          <p:spPr>
            <a:xfrm rot="10800000">
              <a:off x="843017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21"/>
            <p:cNvSpPr/>
            <p:nvPr/>
          </p:nvSpPr>
          <p:spPr>
            <a:xfrm rot="10800000">
              <a:off x="1065421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21"/>
            <p:cNvSpPr/>
            <p:nvPr/>
          </p:nvSpPr>
          <p:spPr>
            <a:xfrm rot="10800000">
              <a:off x="1287826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21"/>
            <p:cNvSpPr/>
            <p:nvPr/>
          </p:nvSpPr>
          <p:spPr>
            <a:xfrm rot="10800000">
              <a:off x="1510230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21"/>
            <p:cNvSpPr/>
            <p:nvPr/>
          </p:nvSpPr>
          <p:spPr>
            <a:xfrm rot="10800000">
              <a:off x="1732635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21"/>
            <p:cNvSpPr/>
            <p:nvPr/>
          </p:nvSpPr>
          <p:spPr>
            <a:xfrm rot="10800000">
              <a:off x="1955039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21"/>
            <p:cNvSpPr/>
            <p:nvPr/>
          </p:nvSpPr>
          <p:spPr>
            <a:xfrm rot="10800000">
              <a:off x="-46601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21"/>
            <p:cNvSpPr/>
            <p:nvPr/>
          </p:nvSpPr>
          <p:spPr>
            <a:xfrm rot="10800000">
              <a:off x="175804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21"/>
            <p:cNvSpPr/>
            <p:nvPr/>
          </p:nvSpPr>
          <p:spPr>
            <a:xfrm rot="10800000">
              <a:off x="398208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21"/>
            <p:cNvSpPr/>
            <p:nvPr/>
          </p:nvSpPr>
          <p:spPr>
            <a:xfrm rot="10800000">
              <a:off x="620612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21"/>
            <p:cNvSpPr/>
            <p:nvPr/>
          </p:nvSpPr>
          <p:spPr>
            <a:xfrm rot="10800000">
              <a:off x="843017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21"/>
            <p:cNvSpPr/>
            <p:nvPr/>
          </p:nvSpPr>
          <p:spPr>
            <a:xfrm rot="10800000">
              <a:off x="1065421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21"/>
            <p:cNvSpPr/>
            <p:nvPr/>
          </p:nvSpPr>
          <p:spPr>
            <a:xfrm rot="10800000">
              <a:off x="1287826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21"/>
            <p:cNvSpPr/>
            <p:nvPr/>
          </p:nvSpPr>
          <p:spPr>
            <a:xfrm rot="10800000">
              <a:off x="1510230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21"/>
            <p:cNvSpPr/>
            <p:nvPr/>
          </p:nvSpPr>
          <p:spPr>
            <a:xfrm rot="10800000">
              <a:off x="1732635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21"/>
            <p:cNvSpPr/>
            <p:nvPr/>
          </p:nvSpPr>
          <p:spPr>
            <a:xfrm rot="10800000">
              <a:off x="1955039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11" name="Google Shape;2811;p21"/>
            <p:cNvGrpSpPr/>
            <p:nvPr/>
          </p:nvGrpSpPr>
          <p:grpSpPr>
            <a:xfrm>
              <a:off x="-46711" y="2445184"/>
              <a:ext cx="2327100" cy="2755800"/>
              <a:chOff x="-46711" y="2445184"/>
              <a:chExt cx="2327100" cy="2755800"/>
            </a:xfrm>
          </p:grpSpPr>
          <p:sp>
            <p:nvSpPr>
              <p:cNvPr id="2812" name="Google Shape;2812;p21"/>
              <p:cNvSpPr/>
              <p:nvPr/>
            </p:nvSpPr>
            <p:spPr>
              <a:xfrm rot="10800000">
                <a:off x="-46601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3" name="Google Shape;2813;p21"/>
              <p:cNvSpPr/>
              <p:nvPr/>
            </p:nvSpPr>
            <p:spPr>
              <a:xfrm rot="10800000">
                <a:off x="175804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4" name="Google Shape;2814;p21"/>
              <p:cNvSpPr/>
              <p:nvPr/>
            </p:nvSpPr>
            <p:spPr>
              <a:xfrm rot="10800000">
                <a:off x="398208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5" name="Google Shape;2815;p21"/>
              <p:cNvSpPr/>
              <p:nvPr/>
            </p:nvSpPr>
            <p:spPr>
              <a:xfrm rot="10800000">
                <a:off x="620612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6" name="Google Shape;2816;p21"/>
              <p:cNvSpPr/>
              <p:nvPr/>
            </p:nvSpPr>
            <p:spPr>
              <a:xfrm rot="10800000">
                <a:off x="843017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7" name="Google Shape;2817;p21"/>
              <p:cNvSpPr/>
              <p:nvPr/>
            </p:nvSpPr>
            <p:spPr>
              <a:xfrm rot="10800000">
                <a:off x="1065421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8" name="Google Shape;2818;p21"/>
              <p:cNvSpPr/>
              <p:nvPr/>
            </p:nvSpPr>
            <p:spPr>
              <a:xfrm rot="10800000">
                <a:off x="1287826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9" name="Google Shape;2819;p21"/>
              <p:cNvSpPr/>
              <p:nvPr/>
            </p:nvSpPr>
            <p:spPr>
              <a:xfrm rot="10800000">
                <a:off x="1510230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0" name="Google Shape;2820;p21"/>
              <p:cNvSpPr/>
              <p:nvPr/>
            </p:nvSpPr>
            <p:spPr>
              <a:xfrm rot="10800000">
                <a:off x="1732635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1" name="Google Shape;2821;p21"/>
              <p:cNvSpPr/>
              <p:nvPr/>
            </p:nvSpPr>
            <p:spPr>
              <a:xfrm rot="10800000">
                <a:off x="1955039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2" name="Google Shape;2822;p21"/>
              <p:cNvSpPr/>
              <p:nvPr/>
            </p:nvSpPr>
            <p:spPr>
              <a:xfrm rot="10800000">
                <a:off x="-46601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3" name="Google Shape;2823;p21"/>
              <p:cNvSpPr/>
              <p:nvPr/>
            </p:nvSpPr>
            <p:spPr>
              <a:xfrm rot="10800000">
                <a:off x="175804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4" name="Google Shape;2824;p21"/>
              <p:cNvSpPr/>
              <p:nvPr/>
            </p:nvSpPr>
            <p:spPr>
              <a:xfrm rot="10800000">
                <a:off x="398208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5" name="Google Shape;2825;p21"/>
              <p:cNvSpPr/>
              <p:nvPr/>
            </p:nvSpPr>
            <p:spPr>
              <a:xfrm rot="10800000">
                <a:off x="620612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6" name="Google Shape;2826;p21"/>
              <p:cNvSpPr/>
              <p:nvPr/>
            </p:nvSpPr>
            <p:spPr>
              <a:xfrm rot="10800000">
                <a:off x="843017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7" name="Google Shape;2827;p21"/>
              <p:cNvSpPr/>
              <p:nvPr/>
            </p:nvSpPr>
            <p:spPr>
              <a:xfrm rot="10800000">
                <a:off x="1065421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8" name="Google Shape;2828;p21"/>
              <p:cNvSpPr/>
              <p:nvPr/>
            </p:nvSpPr>
            <p:spPr>
              <a:xfrm rot="10800000">
                <a:off x="1287826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9" name="Google Shape;2829;p21"/>
              <p:cNvSpPr/>
              <p:nvPr/>
            </p:nvSpPr>
            <p:spPr>
              <a:xfrm rot="10800000">
                <a:off x="1510230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0" name="Google Shape;2830;p21"/>
              <p:cNvSpPr/>
              <p:nvPr/>
            </p:nvSpPr>
            <p:spPr>
              <a:xfrm rot="10800000">
                <a:off x="1732635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1" name="Google Shape;2831;p21"/>
              <p:cNvSpPr/>
              <p:nvPr/>
            </p:nvSpPr>
            <p:spPr>
              <a:xfrm rot="10800000">
                <a:off x="1955039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2" name="Google Shape;2832;p21"/>
              <p:cNvSpPr/>
              <p:nvPr/>
            </p:nvSpPr>
            <p:spPr>
              <a:xfrm rot="10800000">
                <a:off x="-46601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3" name="Google Shape;2833;p21"/>
              <p:cNvSpPr/>
              <p:nvPr/>
            </p:nvSpPr>
            <p:spPr>
              <a:xfrm rot="10800000">
                <a:off x="175804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4" name="Google Shape;2834;p21"/>
              <p:cNvSpPr/>
              <p:nvPr/>
            </p:nvSpPr>
            <p:spPr>
              <a:xfrm rot="10800000">
                <a:off x="398208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5" name="Google Shape;2835;p21"/>
              <p:cNvSpPr/>
              <p:nvPr/>
            </p:nvSpPr>
            <p:spPr>
              <a:xfrm rot="10800000">
                <a:off x="620612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6" name="Google Shape;2836;p21"/>
              <p:cNvSpPr/>
              <p:nvPr/>
            </p:nvSpPr>
            <p:spPr>
              <a:xfrm rot="10800000">
                <a:off x="843017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7" name="Google Shape;2837;p21"/>
              <p:cNvSpPr/>
              <p:nvPr/>
            </p:nvSpPr>
            <p:spPr>
              <a:xfrm rot="10800000">
                <a:off x="1065421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8" name="Google Shape;2838;p21"/>
              <p:cNvSpPr/>
              <p:nvPr/>
            </p:nvSpPr>
            <p:spPr>
              <a:xfrm rot="10800000">
                <a:off x="1287826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9" name="Google Shape;2839;p21"/>
              <p:cNvSpPr/>
              <p:nvPr/>
            </p:nvSpPr>
            <p:spPr>
              <a:xfrm rot="10800000">
                <a:off x="1510230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0" name="Google Shape;2840;p21"/>
              <p:cNvSpPr/>
              <p:nvPr/>
            </p:nvSpPr>
            <p:spPr>
              <a:xfrm rot="10800000">
                <a:off x="1732635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1" name="Google Shape;2841;p21"/>
              <p:cNvSpPr/>
              <p:nvPr/>
            </p:nvSpPr>
            <p:spPr>
              <a:xfrm rot="10800000">
                <a:off x="1955039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2" name="Google Shape;2842;p21"/>
              <p:cNvSpPr/>
              <p:nvPr/>
            </p:nvSpPr>
            <p:spPr>
              <a:xfrm rot="10800000">
                <a:off x="-46601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3" name="Google Shape;2843;p21"/>
              <p:cNvSpPr/>
              <p:nvPr/>
            </p:nvSpPr>
            <p:spPr>
              <a:xfrm rot="10800000">
                <a:off x="175804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4" name="Google Shape;2844;p21"/>
              <p:cNvSpPr/>
              <p:nvPr/>
            </p:nvSpPr>
            <p:spPr>
              <a:xfrm rot="10800000">
                <a:off x="398208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5" name="Google Shape;2845;p21"/>
              <p:cNvSpPr/>
              <p:nvPr/>
            </p:nvSpPr>
            <p:spPr>
              <a:xfrm rot="10800000">
                <a:off x="620612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6" name="Google Shape;2846;p21"/>
              <p:cNvSpPr/>
              <p:nvPr/>
            </p:nvSpPr>
            <p:spPr>
              <a:xfrm rot="10800000">
                <a:off x="843017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7" name="Google Shape;2847;p21"/>
              <p:cNvSpPr/>
              <p:nvPr/>
            </p:nvSpPr>
            <p:spPr>
              <a:xfrm rot="10800000">
                <a:off x="1065421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8" name="Google Shape;2848;p21"/>
              <p:cNvSpPr/>
              <p:nvPr/>
            </p:nvSpPr>
            <p:spPr>
              <a:xfrm rot="10800000">
                <a:off x="1287826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9" name="Google Shape;2849;p21"/>
              <p:cNvSpPr/>
              <p:nvPr/>
            </p:nvSpPr>
            <p:spPr>
              <a:xfrm rot="10800000">
                <a:off x="1510230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0" name="Google Shape;2850;p21"/>
              <p:cNvSpPr/>
              <p:nvPr/>
            </p:nvSpPr>
            <p:spPr>
              <a:xfrm rot="10800000">
                <a:off x="1732635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1" name="Google Shape;2851;p21"/>
              <p:cNvSpPr/>
              <p:nvPr/>
            </p:nvSpPr>
            <p:spPr>
              <a:xfrm rot="10800000">
                <a:off x="1955039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2" name="Google Shape;2852;p21"/>
              <p:cNvSpPr/>
              <p:nvPr/>
            </p:nvSpPr>
            <p:spPr>
              <a:xfrm rot="10800000">
                <a:off x="-46601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3" name="Google Shape;2853;p21"/>
              <p:cNvSpPr/>
              <p:nvPr/>
            </p:nvSpPr>
            <p:spPr>
              <a:xfrm rot="10800000">
                <a:off x="175804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4" name="Google Shape;2854;p21"/>
              <p:cNvSpPr/>
              <p:nvPr/>
            </p:nvSpPr>
            <p:spPr>
              <a:xfrm rot="10800000">
                <a:off x="398208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5" name="Google Shape;2855;p21"/>
              <p:cNvSpPr/>
              <p:nvPr/>
            </p:nvSpPr>
            <p:spPr>
              <a:xfrm rot="10800000">
                <a:off x="620612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6" name="Google Shape;2856;p21"/>
              <p:cNvSpPr/>
              <p:nvPr/>
            </p:nvSpPr>
            <p:spPr>
              <a:xfrm rot="10800000">
                <a:off x="843017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7" name="Google Shape;2857;p21"/>
              <p:cNvSpPr/>
              <p:nvPr/>
            </p:nvSpPr>
            <p:spPr>
              <a:xfrm rot="10800000">
                <a:off x="1065421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8" name="Google Shape;2858;p21"/>
              <p:cNvSpPr/>
              <p:nvPr/>
            </p:nvSpPr>
            <p:spPr>
              <a:xfrm rot="10800000">
                <a:off x="1287826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9" name="Google Shape;2859;p21"/>
              <p:cNvSpPr/>
              <p:nvPr/>
            </p:nvSpPr>
            <p:spPr>
              <a:xfrm rot="10800000">
                <a:off x="1510230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0" name="Google Shape;2860;p21"/>
              <p:cNvSpPr/>
              <p:nvPr/>
            </p:nvSpPr>
            <p:spPr>
              <a:xfrm rot="10800000">
                <a:off x="1732635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1" name="Google Shape;2861;p21"/>
              <p:cNvSpPr/>
              <p:nvPr/>
            </p:nvSpPr>
            <p:spPr>
              <a:xfrm rot="10800000">
                <a:off x="1955039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2" name="Google Shape;2862;p21"/>
              <p:cNvSpPr/>
              <p:nvPr/>
            </p:nvSpPr>
            <p:spPr>
              <a:xfrm rot="10800000">
                <a:off x="-46601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3" name="Google Shape;2863;p21"/>
              <p:cNvSpPr/>
              <p:nvPr/>
            </p:nvSpPr>
            <p:spPr>
              <a:xfrm rot="10800000">
                <a:off x="175804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4" name="Google Shape;2864;p21"/>
              <p:cNvSpPr/>
              <p:nvPr/>
            </p:nvSpPr>
            <p:spPr>
              <a:xfrm rot="10800000">
                <a:off x="398208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5" name="Google Shape;2865;p21"/>
              <p:cNvSpPr/>
              <p:nvPr/>
            </p:nvSpPr>
            <p:spPr>
              <a:xfrm rot="10800000">
                <a:off x="620612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6" name="Google Shape;2866;p21"/>
              <p:cNvSpPr/>
              <p:nvPr/>
            </p:nvSpPr>
            <p:spPr>
              <a:xfrm rot="10800000">
                <a:off x="843017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7" name="Google Shape;2867;p21"/>
              <p:cNvSpPr/>
              <p:nvPr/>
            </p:nvSpPr>
            <p:spPr>
              <a:xfrm rot="10800000">
                <a:off x="1065421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8" name="Google Shape;2868;p21"/>
              <p:cNvSpPr/>
              <p:nvPr/>
            </p:nvSpPr>
            <p:spPr>
              <a:xfrm rot="10800000">
                <a:off x="1287826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9" name="Google Shape;2869;p21"/>
              <p:cNvSpPr/>
              <p:nvPr/>
            </p:nvSpPr>
            <p:spPr>
              <a:xfrm rot="10800000">
                <a:off x="1510230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0" name="Google Shape;2870;p21"/>
              <p:cNvSpPr/>
              <p:nvPr/>
            </p:nvSpPr>
            <p:spPr>
              <a:xfrm rot="10800000">
                <a:off x="1732635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1" name="Google Shape;2871;p21"/>
              <p:cNvSpPr/>
              <p:nvPr/>
            </p:nvSpPr>
            <p:spPr>
              <a:xfrm rot="10800000">
                <a:off x="1955039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2" name="Google Shape;2872;p21"/>
              <p:cNvSpPr/>
              <p:nvPr/>
            </p:nvSpPr>
            <p:spPr>
              <a:xfrm flipH="1">
                <a:off x="-46711" y="2445184"/>
                <a:ext cx="2327100" cy="2755800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73" name="Google Shape;2873;p21"/>
          <p:cNvSpPr txBox="1"/>
          <p:nvPr>
            <p:ph type="title"/>
          </p:nvPr>
        </p:nvSpPr>
        <p:spPr>
          <a:xfrm>
            <a:off x="714300" y="1157475"/>
            <a:ext cx="51054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874" name="Google Shape;2874;p21"/>
          <p:cNvGrpSpPr/>
          <p:nvPr/>
        </p:nvGrpSpPr>
        <p:grpSpPr>
          <a:xfrm>
            <a:off x="6886524" y="-70603"/>
            <a:ext cx="2316505" cy="2756099"/>
            <a:chOff x="5818850" y="-104425"/>
            <a:chExt cx="3318300" cy="3948000"/>
          </a:xfrm>
        </p:grpSpPr>
        <p:sp>
          <p:nvSpPr>
            <p:cNvPr id="2875" name="Google Shape;2875;p21"/>
            <p:cNvSpPr/>
            <p:nvPr/>
          </p:nvSpPr>
          <p:spPr>
            <a:xfrm>
              <a:off x="602550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21"/>
            <p:cNvSpPr/>
            <p:nvPr/>
          </p:nvSpPr>
          <p:spPr>
            <a:xfrm>
              <a:off x="634263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21"/>
            <p:cNvSpPr/>
            <p:nvPr/>
          </p:nvSpPr>
          <p:spPr>
            <a:xfrm>
              <a:off x="665976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21"/>
            <p:cNvSpPr/>
            <p:nvPr/>
          </p:nvSpPr>
          <p:spPr>
            <a:xfrm>
              <a:off x="697689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21"/>
            <p:cNvSpPr/>
            <p:nvPr/>
          </p:nvSpPr>
          <p:spPr>
            <a:xfrm>
              <a:off x="7294028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21"/>
            <p:cNvSpPr/>
            <p:nvPr/>
          </p:nvSpPr>
          <p:spPr>
            <a:xfrm>
              <a:off x="7611160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21"/>
            <p:cNvSpPr/>
            <p:nvPr/>
          </p:nvSpPr>
          <p:spPr>
            <a:xfrm>
              <a:off x="792829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21"/>
            <p:cNvSpPr/>
            <p:nvPr/>
          </p:nvSpPr>
          <p:spPr>
            <a:xfrm>
              <a:off x="824542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21"/>
            <p:cNvSpPr/>
            <p:nvPr/>
          </p:nvSpPr>
          <p:spPr>
            <a:xfrm>
              <a:off x="856255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21"/>
            <p:cNvSpPr/>
            <p:nvPr/>
          </p:nvSpPr>
          <p:spPr>
            <a:xfrm>
              <a:off x="887968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21"/>
            <p:cNvSpPr/>
            <p:nvPr/>
          </p:nvSpPr>
          <p:spPr>
            <a:xfrm>
              <a:off x="602550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21"/>
            <p:cNvSpPr/>
            <p:nvPr/>
          </p:nvSpPr>
          <p:spPr>
            <a:xfrm>
              <a:off x="634263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21"/>
            <p:cNvSpPr/>
            <p:nvPr/>
          </p:nvSpPr>
          <p:spPr>
            <a:xfrm>
              <a:off x="665976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21"/>
            <p:cNvSpPr/>
            <p:nvPr/>
          </p:nvSpPr>
          <p:spPr>
            <a:xfrm>
              <a:off x="697689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21"/>
            <p:cNvSpPr/>
            <p:nvPr/>
          </p:nvSpPr>
          <p:spPr>
            <a:xfrm>
              <a:off x="7294028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21"/>
            <p:cNvSpPr/>
            <p:nvPr/>
          </p:nvSpPr>
          <p:spPr>
            <a:xfrm>
              <a:off x="7611160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21"/>
            <p:cNvSpPr/>
            <p:nvPr/>
          </p:nvSpPr>
          <p:spPr>
            <a:xfrm>
              <a:off x="792829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21"/>
            <p:cNvSpPr/>
            <p:nvPr/>
          </p:nvSpPr>
          <p:spPr>
            <a:xfrm>
              <a:off x="824542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21"/>
            <p:cNvSpPr/>
            <p:nvPr/>
          </p:nvSpPr>
          <p:spPr>
            <a:xfrm>
              <a:off x="856255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21"/>
            <p:cNvSpPr/>
            <p:nvPr/>
          </p:nvSpPr>
          <p:spPr>
            <a:xfrm>
              <a:off x="887968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21"/>
            <p:cNvSpPr/>
            <p:nvPr/>
          </p:nvSpPr>
          <p:spPr>
            <a:xfrm>
              <a:off x="602550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21"/>
            <p:cNvSpPr/>
            <p:nvPr/>
          </p:nvSpPr>
          <p:spPr>
            <a:xfrm>
              <a:off x="634263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21"/>
            <p:cNvSpPr/>
            <p:nvPr/>
          </p:nvSpPr>
          <p:spPr>
            <a:xfrm>
              <a:off x="665976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21"/>
            <p:cNvSpPr/>
            <p:nvPr/>
          </p:nvSpPr>
          <p:spPr>
            <a:xfrm>
              <a:off x="697689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21"/>
            <p:cNvSpPr/>
            <p:nvPr/>
          </p:nvSpPr>
          <p:spPr>
            <a:xfrm>
              <a:off x="7294028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21"/>
            <p:cNvSpPr/>
            <p:nvPr/>
          </p:nvSpPr>
          <p:spPr>
            <a:xfrm>
              <a:off x="7611160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21"/>
            <p:cNvSpPr/>
            <p:nvPr/>
          </p:nvSpPr>
          <p:spPr>
            <a:xfrm>
              <a:off x="792829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21"/>
            <p:cNvSpPr/>
            <p:nvPr/>
          </p:nvSpPr>
          <p:spPr>
            <a:xfrm>
              <a:off x="824542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21"/>
            <p:cNvSpPr/>
            <p:nvPr/>
          </p:nvSpPr>
          <p:spPr>
            <a:xfrm>
              <a:off x="856255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21"/>
            <p:cNvSpPr/>
            <p:nvPr/>
          </p:nvSpPr>
          <p:spPr>
            <a:xfrm>
              <a:off x="887968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21"/>
            <p:cNvSpPr/>
            <p:nvPr/>
          </p:nvSpPr>
          <p:spPr>
            <a:xfrm>
              <a:off x="602550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21"/>
            <p:cNvSpPr/>
            <p:nvPr/>
          </p:nvSpPr>
          <p:spPr>
            <a:xfrm>
              <a:off x="634263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21"/>
            <p:cNvSpPr/>
            <p:nvPr/>
          </p:nvSpPr>
          <p:spPr>
            <a:xfrm>
              <a:off x="665976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21"/>
            <p:cNvSpPr/>
            <p:nvPr/>
          </p:nvSpPr>
          <p:spPr>
            <a:xfrm>
              <a:off x="697689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21"/>
            <p:cNvSpPr/>
            <p:nvPr/>
          </p:nvSpPr>
          <p:spPr>
            <a:xfrm>
              <a:off x="7294028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21"/>
            <p:cNvSpPr/>
            <p:nvPr/>
          </p:nvSpPr>
          <p:spPr>
            <a:xfrm>
              <a:off x="7611160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21"/>
            <p:cNvSpPr/>
            <p:nvPr/>
          </p:nvSpPr>
          <p:spPr>
            <a:xfrm>
              <a:off x="792829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21"/>
            <p:cNvSpPr/>
            <p:nvPr/>
          </p:nvSpPr>
          <p:spPr>
            <a:xfrm>
              <a:off x="824542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21"/>
            <p:cNvSpPr/>
            <p:nvPr/>
          </p:nvSpPr>
          <p:spPr>
            <a:xfrm>
              <a:off x="856255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21"/>
            <p:cNvSpPr/>
            <p:nvPr/>
          </p:nvSpPr>
          <p:spPr>
            <a:xfrm>
              <a:off x="887968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21"/>
            <p:cNvSpPr/>
            <p:nvPr/>
          </p:nvSpPr>
          <p:spPr>
            <a:xfrm>
              <a:off x="602550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21"/>
            <p:cNvSpPr/>
            <p:nvPr/>
          </p:nvSpPr>
          <p:spPr>
            <a:xfrm>
              <a:off x="634263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21"/>
            <p:cNvSpPr/>
            <p:nvPr/>
          </p:nvSpPr>
          <p:spPr>
            <a:xfrm>
              <a:off x="665976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21"/>
            <p:cNvSpPr/>
            <p:nvPr/>
          </p:nvSpPr>
          <p:spPr>
            <a:xfrm>
              <a:off x="697689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21"/>
            <p:cNvSpPr/>
            <p:nvPr/>
          </p:nvSpPr>
          <p:spPr>
            <a:xfrm>
              <a:off x="7294028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21"/>
            <p:cNvSpPr/>
            <p:nvPr/>
          </p:nvSpPr>
          <p:spPr>
            <a:xfrm>
              <a:off x="7611160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21"/>
            <p:cNvSpPr/>
            <p:nvPr/>
          </p:nvSpPr>
          <p:spPr>
            <a:xfrm>
              <a:off x="792829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21"/>
            <p:cNvSpPr/>
            <p:nvPr/>
          </p:nvSpPr>
          <p:spPr>
            <a:xfrm>
              <a:off x="824542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21"/>
            <p:cNvSpPr/>
            <p:nvPr/>
          </p:nvSpPr>
          <p:spPr>
            <a:xfrm>
              <a:off x="856255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21"/>
            <p:cNvSpPr/>
            <p:nvPr/>
          </p:nvSpPr>
          <p:spPr>
            <a:xfrm>
              <a:off x="887968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21"/>
            <p:cNvSpPr/>
            <p:nvPr/>
          </p:nvSpPr>
          <p:spPr>
            <a:xfrm>
              <a:off x="602550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21"/>
            <p:cNvSpPr/>
            <p:nvPr/>
          </p:nvSpPr>
          <p:spPr>
            <a:xfrm>
              <a:off x="634263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21"/>
            <p:cNvSpPr/>
            <p:nvPr/>
          </p:nvSpPr>
          <p:spPr>
            <a:xfrm>
              <a:off x="665976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21"/>
            <p:cNvSpPr/>
            <p:nvPr/>
          </p:nvSpPr>
          <p:spPr>
            <a:xfrm>
              <a:off x="697689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21"/>
            <p:cNvSpPr/>
            <p:nvPr/>
          </p:nvSpPr>
          <p:spPr>
            <a:xfrm>
              <a:off x="7294028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21"/>
            <p:cNvSpPr/>
            <p:nvPr/>
          </p:nvSpPr>
          <p:spPr>
            <a:xfrm>
              <a:off x="7611160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21"/>
            <p:cNvSpPr/>
            <p:nvPr/>
          </p:nvSpPr>
          <p:spPr>
            <a:xfrm>
              <a:off x="792829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21"/>
            <p:cNvSpPr/>
            <p:nvPr/>
          </p:nvSpPr>
          <p:spPr>
            <a:xfrm>
              <a:off x="824542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21"/>
            <p:cNvSpPr/>
            <p:nvPr/>
          </p:nvSpPr>
          <p:spPr>
            <a:xfrm>
              <a:off x="856255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21"/>
            <p:cNvSpPr/>
            <p:nvPr/>
          </p:nvSpPr>
          <p:spPr>
            <a:xfrm>
              <a:off x="887968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21"/>
            <p:cNvSpPr/>
            <p:nvPr/>
          </p:nvSpPr>
          <p:spPr>
            <a:xfrm>
              <a:off x="602550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21"/>
            <p:cNvSpPr/>
            <p:nvPr/>
          </p:nvSpPr>
          <p:spPr>
            <a:xfrm>
              <a:off x="634263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21"/>
            <p:cNvSpPr/>
            <p:nvPr/>
          </p:nvSpPr>
          <p:spPr>
            <a:xfrm>
              <a:off x="665976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21"/>
            <p:cNvSpPr/>
            <p:nvPr/>
          </p:nvSpPr>
          <p:spPr>
            <a:xfrm>
              <a:off x="697689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21"/>
            <p:cNvSpPr/>
            <p:nvPr/>
          </p:nvSpPr>
          <p:spPr>
            <a:xfrm>
              <a:off x="7294028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21"/>
            <p:cNvSpPr/>
            <p:nvPr/>
          </p:nvSpPr>
          <p:spPr>
            <a:xfrm>
              <a:off x="7611160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21"/>
            <p:cNvSpPr/>
            <p:nvPr/>
          </p:nvSpPr>
          <p:spPr>
            <a:xfrm>
              <a:off x="792829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21"/>
            <p:cNvSpPr/>
            <p:nvPr/>
          </p:nvSpPr>
          <p:spPr>
            <a:xfrm>
              <a:off x="824542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21"/>
            <p:cNvSpPr/>
            <p:nvPr/>
          </p:nvSpPr>
          <p:spPr>
            <a:xfrm>
              <a:off x="856255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21"/>
            <p:cNvSpPr/>
            <p:nvPr/>
          </p:nvSpPr>
          <p:spPr>
            <a:xfrm>
              <a:off x="887968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21"/>
            <p:cNvSpPr/>
            <p:nvPr/>
          </p:nvSpPr>
          <p:spPr>
            <a:xfrm>
              <a:off x="602550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21"/>
            <p:cNvSpPr/>
            <p:nvPr/>
          </p:nvSpPr>
          <p:spPr>
            <a:xfrm>
              <a:off x="634263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21"/>
            <p:cNvSpPr/>
            <p:nvPr/>
          </p:nvSpPr>
          <p:spPr>
            <a:xfrm>
              <a:off x="665976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21"/>
            <p:cNvSpPr/>
            <p:nvPr/>
          </p:nvSpPr>
          <p:spPr>
            <a:xfrm>
              <a:off x="697689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21"/>
            <p:cNvSpPr/>
            <p:nvPr/>
          </p:nvSpPr>
          <p:spPr>
            <a:xfrm>
              <a:off x="7294028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21"/>
            <p:cNvSpPr/>
            <p:nvPr/>
          </p:nvSpPr>
          <p:spPr>
            <a:xfrm>
              <a:off x="7611160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21"/>
            <p:cNvSpPr/>
            <p:nvPr/>
          </p:nvSpPr>
          <p:spPr>
            <a:xfrm>
              <a:off x="792829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21"/>
            <p:cNvSpPr/>
            <p:nvPr/>
          </p:nvSpPr>
          <p:spPr>
            <a:xfrm>
              <a:off x="824542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21"/>
            <p:cNvSpPr/>
            <p:nvPr/>
          </p:nvSpPr>
          <p:spPr>
            <a:xfrm>
              <a:off x="856255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21"/>
            <p:cNvSpPr/>
            <p:nvPr/>
          </p:nvSpPr>
          <p:spPr>
            <a:xfrm>
              <a:off x="887968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21"/>
            <p:cNvSpPr/>
            <p:nvPr/>
          </p:nvSpPr>
          <p:spPr>
            <a:xfrm>
              <a:off x="602550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21"/>
            <p:cNvSpPr/>
            <p:nvPr/>
          </p:nvSpPr>
          <p:spPr>
            <a:xfrm>
              <a:off x="634263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21"/>
            <p:cNvSpPr/>
            <p:nvPr/>
          </p:nvSpPr>
          <p:spPr>
            <a:xfrm>
              <a:off x="665976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21"/>
            <p:cNvSpPr/>
            <p:nvPr/>
          </p:nvSpPr>
          <p:spPr>
            <a:xfrm>
              <a:off x="697689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21"/>
            <p:cNvSpPr/>
            <p:nvPr/>
          </p:nvSpPr>
          <p:spPr>
            <a:xfrm>
              <a:off x="7294028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21"/>
            <p:cNvSpPr/>
            <p:nvPr/>
          </p:nvSpPr>
          <p:spPr>
            <a:xfrm>
              <a:off x="7611160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21"/>
            <p:cNvSpPr/>
            <p:nvPr/>
          </p:nvSpPr>
          <p:spPr>
            <a:xfrm>
              <a:off x="792829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21"/>
            <p:cNvSpPr/>
            <p:nvPr/>
          </p:nvSpPr>
          <p:spPr>
            <a:xfrm>
              <a:off x="824542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21"/>
            <p:cNvSpPr/>
            <p:nvPr/>
          </p:nvSpPr>
          <p:spPr>
            <a:xfrm>
              <a:off x="856255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21"/>
            <p:cNvSpPr/>
            <p:nvPr/>
          </p:nvSpPr>
          <p:spPr>
            <a:xfrm>
              <a:off x="887968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21"/>
            <p:cNvSpPr/>
            <p:nvPr/>
          </p:nvSpPr>
          <p:spPr>
            <a:xfrm>
              <a:off x="602550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21"/>
            <p:cNvSpPr/>
            <p:nvPr/>
          </p:nvSpPr>
          <p:spPr>
            <a:xfrm>
              <a:off x="634263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21"/>
            <p:cNvSpPr/>
            <p:nvPr/>
          </p:nvSpPr>
          <p:spPr>
            <a:xfrm>
              <a:off x="665976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21"/>
            <p:cNvSpPr/>
            <p:nvPr/>
          </p:nvSpPr>
          <p:spPr>
            <a:xfrm>
              <a:off x="697689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21"/>
            <p:cNvSpPr/>
            <p:nvPr/>
          </p:nvSpPr>
          <p:spPr>
            <a:xfrm>
              <a:off x="7294028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21"/>
            <p:cNvSpPr/>
            <p:nvPr/>
          </p:nvSpPr>
          <p:spPr>
            <a:xfrm>
              <a:off x="7611160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21"/>
            <p:cNvSpPr/>
            <p:nvPr/>
          </p:nvSpPr>
          <p:spPr>
            <a:xfrm>
              <a:off x="792829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21"/>
            <p:cNvSpPr/>
            <p:nvPr/>
          </p:nvSpPr>
          <p:spPr>
            <a:xfrm>
              <a:off x="824542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21"/>
            <p:cNvSpPr/>
            <p:nvPr/>
          </p:nvSpPr>
          <p:spPr>
            <a:xfrm>
              <a:off x="856255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21"/>
            <p:cNvSpPr/>
            <p:nvPr/>
          </p:nvSpPr>
          <p:spPr>
            <a:xfrm>
              <a:off x="887968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21"/>
            <p:cNvSpPr/>
            <p:nvPr/>
          </p:nvSpPr>
          <p:spPr>
            <a:xfrm>
              <a:off x="602550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21"/>
            <p:cNvSpPr/>
            <p:nvPr/>
          </p:nvSpPr>
          <p:spPr>
            <a:xfrm>
              <a:off x="634263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21"/>
            <p:cNvSpPr/>
            <p:nvPr/>
          </p:nvSpPr>
          <p:spPr>
            <a:xfrm>
              <a:off x="665976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21"/>
            <p:cNvSpPr/>
            <p:nvPr/>
          </p:nvSpPr>
          <p:spPr>
            <a:xfrm>
              <a:off x="697689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21"/>
            <p:cNvSpPr/>
            <p:nvPr/>
          </p:nvSpPr>
          <p:spPr>
            <a:xfrm>
              <a:off x="7294028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21"/>
            <p:cNvSpPr/>
            <p:nvPr/>
          </p:nvSpPr>
          <p:spPr>
            <a:xfrm>
              <a:off x="7611160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21"/>
            <p:cNvSpPr/>
            <p:nvPr/>
          </p:nvSpPr>
          <p:spPr>
            <a:xfrm>
              <a:off x="792829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21"/>
            <p:cNvSpPr/>
            <p:nvPr/>
          </p:nvSpPr>
          <p:spPr>
            <a:xfrm>
              <a:off x="824542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21"/>
            <p:cNvSpPr/>
            <p:nvPr/>
          </p:nvSpPr>
          <p:spPr>
            <a:xfrm>
              <a:off x="856255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21"/>
            <p:cNvSpPr/>
            <p:nvPr/>
          </p:nvSpPr>
          <p:spPr>
            <a:xfrm>
              <a:off x="887968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21"/>
            <p:cNvSpPr/>
            <p:nvPr/>
          </p:nvSpPr>
          <p:spPr>
            <a:xfrm>
              <a:off x="602550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21"/>
            <p:cNvSpPr/>
            <p:nvPr/>
          </p:nvSpPr>
          <p:spPr>
            <a:xfrm>
              <a:off x="634263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21"/>
            <p:cNvSpPr/>
            <p:nvPr/>
          </p:nvSpPr>
          <p:spPr>
            <a:xfrm>
              <a:off x="665976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21"/>
            <p:cNvSpPr/>
            <p:nvPr/>
          </p:nvSpPr>
          <p:spPr>
            <a:xfrm>
              <a:off x="697689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21"/>
            <p:cNvSpPr/>
            <p:nvPr/>
          </p:nvSpPr>
          <p:spPr>
            <a:xfrm>
              <a:off x="7294028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21"/>
            <p:cNvSpPr/>
            <p:nvPr/>
          </p:nvSpPr>
          <p:spPr>
            <a:xfrm>
              <a:off x="7611160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21"/>
            <p:cNvSpPr/>
            <p:nvPr/>
          </p:nvSpPr>
          <p:spPr>
            <a:xfrm>
              <a:off x="792829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21"/>
            <p:cNvSpPr/>
            <p:nvPr/>
          </p:nvSpPr>
          <p:spPr>
            <a:xfrm>
              <a:off x="824542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21"/>
            <p:cNvSpPr/>
            <p:nvPr/>
          </p:nvSpPr>
          <p:spPr>
            <a:xfrm>
              <a:off x="856255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21"/>
            <p:cNvSpPr/>
            <p:nvPr/>
          </p:nvSpPr>
          <p:spPr>
            <a:xfrm>
              <a:off x="887968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21"/>
            <p:cNvSpPr/>
            <p:nvPr/>
          </p:nvSpPr>
          <p:spPr>
            <a:xfrm>
              <a:off x="602550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21"/>
            <p:cNvSpPr/>
            <p:nvPr/>
          </p:nvSpPr>
          <p:spPr>
            <a:xfrm>
              <a:off x="634263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21"/>
            <p:cNvSpPr/>
            <p:nvPr/>
          </p:nvSpPr>
          <p:spPr>
            <a:xfrm>
              <a:off x="665976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21"/>
            <p:cNvSpPr/>
            <p:nvPr/>
          </p:nvSpPr>
          <p:spPr>
            <a:xfrm>
              <a:off x="697689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21"/>
            <p:cNvSpPr/>
            <p:nvPr/>
          </p:nvSpPr>
          <p:spPr>
            <a:xfrm>
              <a:off x="7294028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21"/>
            <p:cNvSpPr/>
            <p:nvPr/>
          </p:nvSpPr>
          <p:spPr>
            <a:xfrm>
              <a:off x="7611160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21"/>
            <p:cNvSpPr/>
            <p:nvPr/>
          </p:nvSpPr>
          <p:spPr>
            <a:xfrm>
              <a:off x="792829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21"/>
            <p:cNvSpPr/>
            <p:nvPr/>
          </p:nvSpPr>
          <p:spPr>
            <a:xfrm>
              <a:off x="824542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21"/>
            <p:cNvSpPr/>
            <p:nvPr/>
          </p:nvSpPr>
          <p:spPr>
            <a:xfrm>
              <a:off x="856255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21"/>
            <p:cNvSpPr/>
            <p:nvPr/>
          </p:nvSpPr>
          <p:spPr>
            <a:xfrm>
              <a:off x="887968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21"/>
            <p:cNvSpPr/>
            <p:nvPr/>
          </p:nvSpPr>
          <p:spPr>
            <a:xfrm flipH="1" rot="10800000">
              <a:off x="5818850" y="-104425"/>
              <a:ext cx="3318300" cy="394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6" name="Google Shape;3006;p21"/>
          <p:cNvGrpSpPr/>
          <p:nvPr/>
        </p:nvGrpSpPr>
        <p:grpSpPr>
          <a:xfrm flipH="1" rot="10800000">
            <a:off x="6875905" y="2445146"/>
            <a:ext cx="2327124" cy="2755977"/>
            <a:chOff x="5818850" y="-86250"/>
            <a:chExt cx="3318300" cy="3929812"/>
          </a:xfrm>
        </p:grpSpPr>
        <p:sp>
          <p:nvSpPr>
            <p:cNvPr id="3007" name="Google Shape;3007;p21"/>
            <p:cNvSpPr/>
            <p:nvPr/>
          </p:nvSpPr>
          <p:spPr>
            <a:xfrm>
              <a:off x="602550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21"/>
            <p:cNvSpPr/>
            <p:nvPr/>
          </p:nvSpPr>
          <p:spPr>
            <a:xfrm>
              <a:off x="634263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21"/>
            <p:cNvSpPr/>
            <p:nvPr/>
          </p:nvSpPr>
          <p:spPr>
            <a:xfrm>
              <a:off x="665976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21"/>
            <p:cNvSpPr/>
            <p:nvPr/>
          </p:nvSpPr>
          <p:spPr>
            <a:xfrm>
              <a:off x="697689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21"/>
            <p:cNvSpPr/>
            <p:nvPr/>
          </p:nvSpPr>
          <p:spPr>
            <a:xfrm>
              <a:off x="7294028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21"/>
            <p:cNvSpPr/>
            <p:nvPr/>
          </p:nvSpPr>
          <p:spPr>
            <a:xfrm>
              <a:off x="7611160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21"/>
            <p:cNvSpPr/>
            <p:nvPr/>
          </p:nvSpPr>
          <p:spPr>
            <a:xfrm>
              <a:off x="792829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21"/>
            <p:cNvSpPr/>
            <p:nvPr/>
          </p:nvSpPr>
          <p:spPr>
            <a:xfrm>
              <a:off x="824542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21"/>
            <p:cNvSpPr/>
            <p:nvPr/>
          </p:nvSpPr>
          <p:spPr>
            <a:xfrm>
              <a:off x="856255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21"/>
            <p:cNvSpPr/>
            <p:nvPr/>
          </p:nvSpPr>
          <p:spPr>
            <a:xfrm>
              <a:off x="887968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21"/>
            <p:cNvSpPr/>
            <p:nvPr/>
          </p:nvSpPr>
          <p:spPr>
            <a:xfrm>
              <a:off x="602550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21"/>
            <p:cNvSpPr/>
            <p:nvPr/>
          </p:nvSpPr>
          <p:spPr>
            <a:xfrm>
              <a:off x="634263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21"/>
            <p:cNvSpPr/>
            <p:nvPr/>
          </p:nvSpPr>
          <p:spPr>
            <a:xfrm>
              <a:off x="665976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21"/>
            <p:cNvSpPr/>
            <p:nvPr/>
          </p:nvSpPr>
          <p:spPr>
            <a:xfrm>
              <a:off x="697689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21"/>
            <p:cNvSpPr/>
            <p:nvPr/>
          </p:nvSpPr>
          <p:spPr>
            <a:xfrm>
              <a:off x="7294028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21"/>
            <p:cNvSpPr/>
            <p:nvPr/>
          </p:nvSpPr>
          <p:spPr>
            <a:xfrm>
              <a:off x="7611160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21"/>
            <p:cNvSpPr/>
            <p:nvPr/>
          </p:nvSpPr>
          <p:spPr>
            <a:xfrm>
              <a:off x="792829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21"/>
            <p:cNvSpPr/>
            <p:nvPr/>
          </p:nvSpPr>
          <p:spPr>
            <a:xfrm>
              <a:off x="824542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21"/>
            <p:cNvSpPr/>
            <p:nvPr/>
          </p:nvSpPr>
          <p:spPr>
            <a:xfrm>
              <a:off x="856255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21"/>
            <p:cNvSpPr/>
            <p:nvPr/>
          </p:nvSpPr>
          <p:spPr>
            <a:xfrm>
              <a:off x="887968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21"/>
            <p:cNvSpPr/>
            <p:nvPr/>
          </p:nvSpPr>
          <p:spPr>
            <a:xfrm>
              <a:off x="602550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21"/>
            <p:cNvSpPr/>
            <p:nvPr/>
          </p:nvSpPr>
          <p:spPr>
            <a:xfrm>
              <a:off x="634263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21"/>
            <p:cNvSpPr/>
            <p:nvPr/>
          </p:nvSpPr>
          <p:spPr>
            <a:xfrm>
              <a:off x="665976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21"/>
            <p:cNvSpPr/>
            <p:nvPr/>
          </p:nvSpPr>
          <p:spPr>
            <a:xfrm>
              <a:off x="697689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21"/>
            <p:cNvSpPr/>
            <p:nvPr/>
          </p:nvSpPr>
          <p:spPr>
            <a:xfrm>
              <a:off x="7294028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21"/>
            <p:cNvSpPr/>
            <p:nvPr/>
          </p:nvSpPr>
          <p:spPr>
            <a:xfrm>
              <a:off x="7611160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21"/>
            <p:cNvSpPr/>
            <p:nvPr/>
          </p:nvSpPr>
          <p:spPr>
            <a:xfrm>
              <a:off x="792829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21"/>
            <p:cNvSpPr/>
            <p:nvPr/>
          </p:nvSpPr>
          <p:spPr>
            <a:xfrm>
              <a:off x="824542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21"/>
            <p:cNvSpPr/>
            <p:nvPr/>
          </p:nvSpPr>
          <p:spPr>
            <a:xfrm>
              <a:off x="856255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21"/>
            <p:cNvSpPr/>
            <p:nvPr/>
          </p:nvSpPr>
          <p:spPr>
            <a:xfrm>
              <a:off x="887968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21"/>
            <p:cNvSpPr/>
            <p:nvPr/>
          </p:nvSpPr>
          <p:spPr>
            <a:xfrm>
              <a:off x="602550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21"/>
            <p:cNvSpPr/>
            <p:nvPr/>
          </p:nvSpPr>
          <p:spPr>
            <a:xfrm>
              <a:off x="634263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21"/>
            <p:cNvSpPr/>
            <p:nvPr/>
          </p:nvSpPr>
          <p:spPr>
            <a:xfrm>
              <a:off x="665976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21"/>
            <p:cNvSpPr/>
            <p:nvPr/>
          </p:nvSpPr>
          <p:spPr>
            <a:xfrm>
              <a:off x="697689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21"/>
            <p:cNvSpPr/>
            <p:nvPr/>
          </p:nvSpPr>
          <p:spPr>
            <a:xfrm>
              <a:off x="7294028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21"/>
            <p:cNvSpPr/>
            <p:nvPr/>
          </p:nvSpPr>
          <p:spPr>
            <a:xfrm>
              <a:off x="7611160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21"/>
            <p:cNvSpPr/>
            <p:nvPr/>
          </p:nvSpPr>
          <p:spPr>
            <a:xfrm>
              <a:off x="792829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21"/>
            <p:cNvSpPr/>
            <p:nvPr/>
          </p:nvSpPr>
          <p:spPr>
            <a:xfrm>
              <a:off x="824542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21"/>
            <p:cNvSpPr/>
            <p:nvPr/>
          </p:nvSpPr>
          <p:spPr>
            <a:xfrm>
              <a:off x="856255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21"/>
            <p:cNvSpPr/>
            <p:nvPr/>
          </p:nvSpPr>
          <p:spPr>
            <a:xfrm>
              <a:off x="887968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21"/>
            <p:cNvSpPr/>
            <p:nvPr/>
          </p:nvSpPr>
          <p:spPr>
            <a:xfrm>
              <a:off x="602550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21"/>
            <p:cNvSpPr/>
            <p:nvPr/>
          </p:nvSpPr>
          <p:spPr>
            <a:xfrm>
              <a:off x="634263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21"/>
            <p:cNvSpPr/>
            <p:nvPr/>
          </p:nvSpPr>
          <p:spPr>
            <a:xfrm>
              <a:off x="665976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21"/>
            <p:cNvSpPr/>
            <p:nvPr/>
          </p:nvSpPr>
          <p:spPr>
            <a:xfrm>
              <a:off x="697689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21"/>
            <p:cNvSpPr/>
            <p:nvPr/>
          </p:nvSpPr>
          <p:spPr>
            <a:xfrm>
              <a:off x="7294028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21"/>
            <p:cNvSpPr/>
            <p:nvPr/>
          </p:nvSpPr>
          <p:spPr>
            <a:xfrm>
              <a:off x="7611160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21"/>
            <p:cNvSpPr/>
            <p:nvPr/>
          </p:nvSpPr>
          <p:spPr>
            <a:xfrm>
              <a:off x="792829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21"/>
            <p:cNvSpPr/>
            <p:nvPr/>
          </p:nvSpPr>
          <p:spPr>
            <a:xfrm>
              <a:off x="824542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21"/>
            <p:cNvSpPr/>
            <p:nvPr/>
          </p:nvSpPr>
          <p:spPr>
            <a:xfrm>
              <a:off x="856255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21"/>
            <p:cNvSpPr/>
            <p:nvPr/>
          </p:nvSpPr>
          <p:spPr>
            <a:xfrm>
              <a:off x="887968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21"/>
            <p:cNvSpPr/>
            <p:nvPr/>
          </p:nvSpPr>
          <p:spPr>
            <a:xfrm>
              <a:off x="602550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21"/>
            <p:cNvSpPr/>
            <p:nvPr/>
          </p:nvSpPr>
          <p:spPr>
            <a:xfrm>
              <a:off x="634263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21"/>
            <p:cNvSpPr/>
            <p:nvPr/>
          </p:nvSpPr>
          <p:spPr>
            <a:xfrm>
              <a:off x="665976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21"/>
            <p:cNvSpPr/>
            <p:nvPr/>
          </p:nvSpPr>
          <p:spPr>
            <a:xfrm>
              <a:off x="697689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21"/>
            <p:cNvSpPr/>
            <p:nvPr/>
          </p:nvSpPr>
          <p:spPr>
            <a:xfrm>
              <a:off x="7294028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21"/>
            <p:cNvSpPr/>
            <p:nvPr/>
          </p:nvSpPr>
          <p:spPr>
            <a:xfrm>
              <a:off x="7611160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21"/>
            <p:cNvSpPr/>
            <p:nvPr/>
          </p:nvSpPr>
          <p:spPr>
            <a:xfrm>
              <a:off x="792829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21"/>
            <p:cNvSpPr/>
            <p:nvPr/>
          </p:nvSpPr>
          <p:spPr>
            <a:xfrm>
              <a:off x="824542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21"/>
            <p:cNvSpPr/>
            <p:nvPr/>
          </p:nvSpPr>
          <p:spPr>
            <a:xfrm>
              <a:off x="856255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21"/>
            <p:cNvSpPr/>
            <p:nvPr/>
          </p:nvSpPr>
          <p:spPr>
            <a:xfrm>
              <a:off x="887968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21"/>
            <p:cNvSpPr/>
            <p:nvPr/>
          </p:nvSpPr>
          <p:spPr>
            <a:xfrm>
              <a:off x="602550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21"/>
            <p:cNvSpPr/>
            <p:nvPr/>
          </p:nvSpPr>
          <p:spPr>
            <a:xfrm>
              <a:off x="634263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21"/>
            <p:cNvSpPr/>
            <p:nvPr/>
          </p:nvSpPr>
          <p:spPr>
            <a:xfrm>
              <a:off x="665976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21"/>
            <p:cNvSpPr/>
            <p:nvPr/>
          </p:nvSpPr>
          <p:spPr>
            <a:xfrm>
              <a:off x="697689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21"/>
            <p:cNvSpPr/>
            <p:nvPr/>
          </p:nvSpPr>
          <p:spPr>
            <a:xfrm>
              <a:off x="7294028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21"/>
            <p:cNvSpPr/>
            <p:nvPr/>
          </p:nvSpPr>
          <p:spPr>
            <a:xfrm>
              <a:off x="7611160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21"/>
            <p:cNvSpPr/>
            <p:nvPr/>
          </p:nvSpPr>
          <p:spPr>
            <a:xfrm>
              <a:off x="792829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21"/>
            <p:cNvSpPr/>
            <p:nvPr/>
          </p:nvSpPr>
          <p:spPr>
            <a:xfrm>
              <a:off x="824542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21"/>
            <p:cNvSpPr/>
            <p:nvPr/>
          </p:nvSpPr>
          <p:spPr>
            <a:xfrm>
              <a:off x="856255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21"/>
            <p:cNvSpPr/>
            <p:nvPr/>
          </p:nvSpPr>
          <p:spPr>
            <a:xfrm>
              <a:off x="887968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21"/>
            <p:cNvSpPr/>
            <p:nvPr/>
          </p:nvSpPr>
          <p:spPr>
            <a:xfrm>
              <a:off x="602550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21"/>
            <p:cNvSpPr/>
            <p:nvPr/>
          </p:nvSpPr>
          <p:spPr>
            <a:xfrm>
              <a:off x="634263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21"/>
            <p:cNvSpPr/>
            <p:nvPr/>
          </p:nvSpPr>
          <p:spPr>
            <a:xfrm>
              <a:off x="665976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21"/>
            <p:cNvSpPr/>
            <p:nvPr/>
          </p:nvSpPr>
          <p:spPr>
            <a:xfrm>
              <a:off x="697689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21"/>
            <p:cNvSpPr/>
            <p:nvPr/>
          </p:nvSpPr>
          <p:spPr>
            <a:xfrm>
              <a:off x="7294028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21"/>
            <p:cNvSpPr/>
            <p:nvPr/>
          </p:nvSpPr>
          <p:spPr>
            <a:xfrm>
              <a:off x="7611160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21"/>
            <p:cNvSpPr/>
            <p:nvPr/>
          </p:nvSpPr>
          <p:spPr>
            <a:xfrm>
              <a:off x="792829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21"/>
            <p:cNvSpPr/>
            <p:nvPr/>
          </p:nvSpPr>
          <p:spPr>
            <a:xfrm>
              <a:off x="824542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21"/>
            <p:cNvSpPr/>
            <p:nvPr/>
          </p:nvSpPr>
          <p:spPr>
            <a:xfrm>
              <a:off x="856255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21"/>
            <p:cNvSpPr/>
            <p:nvPr/>
          </p:nvSpPr>
          <p:spPr>
            <a:xfrm>
              <a:off x="887968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21"/>
            <p:cNvSpPr/>
            <p:nvPr/>
          </p:nvSpPr>
          <p:spPr>
            <a:xfrm>
              <a:off x="602550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21"/>
            <p:cNvSpPr/>
            <p:nvPr/>
          </p:nvSpPr>
          <p:spPr>
            <a:xfrm>
              <a:off x="634263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21"/>
            <p:cNvSpPr/>
            <p:nvPr/>
          </p:nvSpPr>
          <p:spPr>
            <a:xfrm>
              <a:off x="665976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21"/>
            <p:cNvSpPr/>
            <p:nvPr/>
          </p:nvSpPr>
          <p:spPr>
            <a:xfrm>
              <a:off x="697689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21"/>
            <p:cNvSpPr/>
            <p:nvPr/>
          </p:nvSpPr>
          <p:spPr>
            <a:xfrm>
              <a:off x="7294028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21"/>
            <p:cNvSpPr/>
            <p:nvPr/>
          </p:nvSpPr>
          <p:spPr>
            <a:xfrm>
              <a:off x="7611160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21"/>
            <p:cNvSpPr/>
            <p:nvPr/>
          </p:nvSpPr>
          <p:spPr>
            <a:xfrm>
              <a:off x="792829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21"/>
            <p:cNvSpPr/>
            <p:nvPr/>
          </p:nvSpPr>
          <p:spPr>
            <a:xfrm>
              <a:off x="824542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21"/>
            <p:cNvSpPr/>
            <p:nvPr/>
          </p:nvSpPr>
          <p:spPr>
            <a:xfrm>
              <a:off x="856255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21"/>
            <p:cNvSpPr/>
            <p:nvPr/>
          </p:nvSpPr>
          <p:spPr>
            <a:xfrm>
              <a:off x="887968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21"/>
            <p:cNvSpPr/>
            <p:nvPr/>
          </p:nvSpPr>
          <p:spPr>
            <a:xfrm>
              <a:off x="602550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21"/>
            <p:cNvSpPr/>
            <p:nvPr/>
          </p:nvSpPr>
          <p:spPr>
            <a:xfrm>
              <a:off x="634263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21"/>
            <p:cNvSpPr/>
            <p:nvPr/>
          </p:nvSpPr>
          <p:spPr>
            <a:xfrm>
              <a:off x="665976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21"/>
            <p:cNvSpPr/>
            <p:nvPr/>
          </p:nvSpPr>
          <p:spPr>
            <a:xfrm>
              <a:off x="697689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21"/>
            <p:cNvSpPr/>
            <p:nvPr/>
          </p:nvSpPr>
          <p:spPr>
            <a:xfrm>
              <a:off x="7294028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21"/>
            <p:cNvSpPr/>
            <p:nvPr/>
          </p:nvSpPr>
          <p:spPr>
            <a:xfrm>
              <a:off x="7611160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21"/>
            <p:cNvSpPr/>
            <p:nvPr/>
          </p:nvSpPr>
          <p:spPr>
            <a:xfrm>
              <a:off x="792829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21"/>
            <p:cNvSpPr/>
            <p:nvPr/>
          </p:nvSpPr>
          <p:spPr>
            <a:xfrm>
              <a:off x="824542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21"/>
            <p:cNvSpPr/>
            <p:nvPr/>
          </p:nvSpPr>
          <p:spPr>
            <a:xfrm>
              <a:off x="856255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21"/>
            <p:cNvSpPr/>
            <p:nvPr/>
          </p:nvSpPr>
          <p:spPr>
            <a:xfrm>
              <a:off x="887968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21"/>
            <p:cNvSpPr/>
            <p:nvPr/>
          </p:nvSpPr>
          <p:spPr>
            <a:xfrm>
              <a:off x="602550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21"/>
            <p:cNvSpPr/>
            <p:nvPr/>
          </p:nvSpPr>
          <p:spPr>
            <a:xfrm>
              <a:off x="634263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21"/>
            <p:cNvSpPr/>
            <p:nvPr/>
          </p:nvSpPr>
          <p:spPr>
            <a:xfrm>
              <a:off x="665976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21"/>
            <p:cNvSpPr/>
            <p:nvPr/>
          </p:nvSpPr>
          <p:spPr>
            <a:xfrm>
              <a:off x="697689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21"/>
            <p:cNvSpPr/>
            <p:nvPr/>
          </p:nvSpPr>
          <p:spPr>
            <a:xfrm>
              <a:off x="7294028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21"/>
            <p:cNvSpPr/>
            <p:nvPr/>
          </p:nvSpPr>
          <p:spPr>
            <a:xfrm>
              <a:off x="7611160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21"/>
            <p:cNvSpPr/>
            <p:nvPr/>
          </p:nvSpPr>
          <p:spPr>
            <a:xfrm>
              <a:off x="792829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21"/>
            <p:cNvSpPr/>
            <p:nvPr/>
          </p:nvSpPr>
          <p:spPr>
            <a:xfrm>
              <a:off x="824542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21"/>
            <p:cNvSpPr/>
            <p:nvPr/>
          </p:nvSpPr>
          <p:spPr>
            <a:xfrm>
              <a:off x="856255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21"/>
            <p:cNvSpPr/>
            <p:nvPr/>
          </p:nvSpPr>
          <p:spPr>
            <a:xfrm>
              <a:off x="887968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21"/>
            <p:cNvSpPr/>
            <p:nvPr/>
          </p:nvSpPr>
          <p:spPr>
            <a:xfrm>
              <a:off x="602550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21"/>
            <p:cNvSpPr/>
            <p:nvPr/>
          </p:nvSpPr>
          <p:spPr>
            <a:xfrm>
              <a:off x="634263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21"/>
            <p:cNvSpPr/>
            <p:nvPr/>
          </p:nvSpPr>
          <p:spPr>
            <a:xfrm>
              <a:off x="665976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21"/>
            <p:cNvSpPr/>
            <p:nvPr/>
          </p:nvSpPr>
          <p:spPr>
            <a:xfrm>
              <a:off x="697689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21"/>
            <p:cNvSpPr/>
            <p:nvPr/>
          </p:nvSpPr>
          <p:spPr>
            <a:xfrm>
              <a:off x="7294028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21"/>
            <p:cNvSpPr/>
            <p:nvPr/>
          </p:nvSpPr>
          <p:spPr>
            <a:xfrm>
              <a:off x="7611160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21"/>
            <p:cNvSpPr/>
            <p:nvPr/>
          </p:nvSpPr>
          <p:spPr>
            <a:xfrm>
              <a:off x="792829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21"/>
            <p:cNvSpPr/>
            <p:nvPr/>
          </p:nvSpPr>
          <p:spPr>
            <a:xfrm>
              <a:off x="824542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21"/>
            <p:cNvSpPr/>
            <p:nvPr/>
          </p:nvSpPr>
          <p:spPr>
            <a:xfrm>
              <a:off x="856255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21"/>
            <p:cNvSpPr/>
            <p:nvPr/>
          </p:nvSpPr>
          <p:spPr>
            <a:xfrm>
              <a:off x="887968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21"/>
            <p:cNvSpPr/>
            <p:nvPr/>
          </p:nvSpPr>
          <p:spPr>
            <a:xfrm>
              <a:off x="602550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21"/>
            <p:cNvSpPr/>
            <p:nvPr/>
          </p:nvSpPr>
          <p:spPr>
            <a:xfrm>
              <a:off x="634263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21"/>
            <p:cNvSpPr/>
            <p:nvPr/>
          </p:nvSpPr>
          <p:spPr>
            <a:xfrm>
              <a:off x="665976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21"/>
            <p:cNvSpPr/>
            <p:nvPr/>
          </p:nvSpPr>
          <p:spPr>
            <a:xfrm>
              <a:off x="697689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21"/>
            <p:cNvSpPr/>
            <p:nvPr/>
          </p:nvSpPr>
          <p:spPr>
            <a:xfrm>
              <a:off x="7294028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21"/>
            <p:cNvSpPr/>
            <p:nvPr/>
          </p:nvSpPr>
          <p:spPr>
            <a:xfrm>
              <a:off x="7611160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21"/>
            <p:cNvSpPr/>
            <p:nvPr/>
          </p:nvSpPr>
          <p:spPr>
            <a:xfrm>
              <a:off x="792829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21"/>
            <p:cNvSpPr/>
            <p:nvPr/>
          </p:nvSpPr>
          <p:spPr>
            <a:xfrm>
              <a:off x="824542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21"/>
            <p:cNvSpPr/>
            <p:nvPr/>
          </p:nvSpPr>
          <p:spPr>
            <a:xfrm>
              <a:off x="856255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21"/>
            <p:cNvSpPr/>
            <p:nvPr/>
          </p:nvSpPr>
          <p:spPr>
            <a:xfrm>
              <a:off x="887968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21"/>
            <p:cNvSpPr/>
            <p:nvPr/>
          </p:nvSpPr>
          <p:spPr>
            <a:xfrm flipH="1" rot="10800000">
              <a:off x="5818850" y="-86138"/>
              <a:ext cx="3318300" cy="39297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138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3139" name="Shape 3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3140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1" name="Google Shape;3141;p24"/>
          <p:cNvGrpSpPr/>
          <p:nvPr/>
        </p:nvGrpSpPr>
        <p:grpSpPr>
          <a:xfrm flipH="1" rot="10800000">
            <a:off x="-46711" y="-70515"/>
            <a:ext cx="2327100" cy="2755939"/>
            <a:chOff x="-46711" y="2445184"/>
            <a:chExt cx="2327100" cy="2755939"/>
          </a:xfrm>
        </p:grpSpPr>
        <p:sp>
          <p:nvSpPr>
            <p:cNvPr id="3142" name="Google Shape;3142;p24"/>
            <p:cNvSpPr/>
            <p:nvPr/>
          </p:nvSpPr>
          <p:spPr>
            <a:xfrm rot="10800000">
              <a:off x="-46601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24"/>
            <p:cNvSpPr/>
            <p:nvPr/>
          </p:nvSpPr>
          <p:spPr>
            <a:xfrm rot="10800000">
              <a:off x="175804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24"/>
            <p:cNvSpPr/>
            <p:nvPr/>
          </p:nvSpPr>
          <p:spPr>
            <a:xfrm rot="10800000">
              <a:off x="398208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24"/>
            <p:cNvSpPr/>
            <p:nvPr/>
          </p:nvSpPr>
          <p:spPr>
            <a:xfrm rot="10800000">
              <a:off x="620612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24"/>
            <p:cNvSpPr/>
            <p:nvPr/>
          </p:nvSpPr>
          <p:spPr>
            <a:xfrm rot="10800000">
              <a:off x="843017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24"/>
            <p:cNvSpPr/>
            <p:nvPr/>
          </p:nvSpPr>
          <p:spPr>
            <a:xfrm rot="10800000">
              <a:off x="1065421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24"/>
            <p:cNvSpPr/>
            <p:nvPr/>
          </p:nvSpPr>
          <p:spPr>
            <a:xfrm rot="10800000">
              <a:off x="1287826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24"/>
            <p:cNvSpPr/>
            <p:nvPr/>
          </p:nvSpPr>
          <p:spPr>
            <a:xfrm rot="10800000">
              <a:off x="1510230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24"/>
            <p:cNvSpPr/>
            <p:nvPr/>
          </p:nvSpPr>
          <p:spPr>
            <a:xfrm rot="10800000">
              <a:off x="1732635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24"/>
            <p:cNvSpPr/>
            <p:nvPr/>
          </p:nvSpPr>
          <p:spPr>
            <a:xfrm rot="10800000">
              <a:off x="1955039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24"/>
            <p:cNvSpPr/>
            <p:nvPr/>
          </p:nvSpPr>
          <p:spPr>
            <a:xfrm rot="10800000">
              <a:off x="-46601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24"/>
            <p:cNvSpPr/>
            <p:nvPr/>
          </p:nvSpPr>
          <p:spPr>
            <a:xfrm rot="10800000">
              <a:off x="175804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24"/>
            <p:cNvSpPr/>
            <p:nvPr/>
          </p:nvSpPr>
          <p:spPr>
            <a:xfrm rot="10800000">
              <a:off x="398208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24"/>
            <p:cNvSpPr/>
            <p:nvPr/>
          </p:nvSpPr>
          <p:spPr>
            <a:xfrm rot="10800000">
              <a:off x="620612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24"/>
            <p:cNvSpPr/>
            <p:nvPr/>
          </p:nvSpPr>
          <p:spPr>
            <a:xfrm rot="10800000">
              <a:off x="843017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24"/>
            <p:cNvSpPr/>
            <p:nvPr/>
          </p:nvSpPr>
          <p:spPr>
            <a:xfrm rot="10800000">
              <a:off x="1065421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24"/>
            <p:cNvSpPr/>
            <p:nvPr/>
          </p:nvSpPr>
          <p:spPr>
            <a:xfrm rot="10800000">
              <a:off x="1287826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24"/>
            <p:cNvSpPr/>
            <p:nvPr/>
          </p:nvSpPr>
          <p:spPr>
            <a:xfrm rot="10800000">
              <a:off x="1510230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24"/>
            <p:cNvSpPr/>
            <p:nvPr/>
          </p:nvSpPr>
          <p:spPr>
            <a:xfrm rot="10800000">
              <a:off x="1732635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24"/>
            <p:cNvSpPr/>
            <p:nvPr/>
          </p:nvSpPr>
          <p:spPr>
            <a:xfrm rot="10800000">
              <a:off x="1955039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24"/>
            <p:cNvSpPr/>
            <p:nvPr/>
          </p:nvSpPr>
          <p:spPr>
            <a:xfrm rot="10800000">
              <a:off x="-46601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24"/>
            <p:cNvSpPr/>
            <p:nvPr/>
          </p:nvSpPr>
          <p:spPr>
            <a:xfrm rot="10800000">
              <a:off x="175804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24"/>
            <p:cNvSpPr/>
            <p:nvPr/>
          </p:nvSpPr>
          <p:spPr>
            <a:xfrm rot="10800000">
              <a:off x="398208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24"/>
            <p:cNvSpPr/>
            <p:nvPr/>
          </p:nvSpPr>
          <p:spPr>
            <a:xfrm rot="10800000">
              <a:off x="620612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24"/>
            <p:cNvSpPr/>
            <p:nvPr/>
          </p:nvSpPr>
          <p:spPr>
            <a:xfrm rot="10800000">
              <a:off x="843017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24"/>
            <p:cNvSpPr/>
            <p:nvPr/>
          </p:nvSpPr>
          <p:spPr>
            <a:xfrm rot="10800000">
              <a:off x="1065421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24"/>
            <p:cNvSpPr/>
            <p:nvPr/>
          </p:nvSpPr>
          <p:spPr>
            <a:xfrm rot="10800000">
              <a:off x="1287826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24"/>
            <p:cNvSpPr/>
            <p:nvPr/>
          </p:nvSpPr>
          <p:spPr>
            <a:xfrm rot="10800000">
              <a:off x="1510230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24"/>
            <p:cNvSpPr/>
            <p:nvPr/>
          </p:nvSpPr>
          <p:spPr>
            <a:xfrm rot="10800000">
              <a:off x="1732635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24"/>
            <p:cNvSpPr/>
            <p:nvPr/>
          </p:nvSpPr>
          <p:spPr>
            <a:xfrm rot="10800000">
              <a:off x="1955039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24"/>
            <p:cNvSpPr/>
            <p:nvPr/>
          </p:nvSpPr>
          <p:spPr>
            <a:xfrm rot="10800000">
              <a:off x="-46601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24"/>
            <p:cNvSpPr/>
            <p:nvPr/>
          </p:nvSpPr>
          <p:spPr>
            <a:xfrm rot="10800000">
              <a:off x="175804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24"/>
            <p:cNvSpPr/>
            <p:nvPr/>
          </p:nvSpPr>
          <p:spPr>
            <a:xfrm rot="10800000">
              <a:off x="398208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24"/>
            <p:cNvSpPr/>
            <p:nvPr/>
          </p:nvSpPr>
          <p:spPr>
            <a:xfrm rot="10800000">
              <a:off x="620612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24"/>
            <p:cNvSpPr/>
            <p:nvPr/>
          </p:nvSpPr>
          <p:spPr>
            <a:xfrm rot="10800000">
              <a:off x="843017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24"/>
            <p:cNvSpPr/>
            <p:nvPr/>
          </p:nvSpPr>
          <p:spPr>
            <a:xfrm rot="10800000">
              <a:off x="1065421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24"/>
            <p:cNvSpPr/>
            <p:nvPr/>
          </p:nvSpPr>
          <p:spPr>
            <a:xfrm rot="10800000">
              <a:off x="1287826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24"/>
            <p:cNvSpPr/>
            <p:nvPr/>
          </p:nvSpPr>
          <p:spPr>
            <a:xfrm rot="10800000">
              <a:off x="1510230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24"/>
            <p:cNvSpPr/>
            <p:nvPr/>
          </p:nvSpPr>
          <p:spPr>
            <a:xfrm rot="10800000">
              <a:off x="1732635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24"/>
            <p:cNvSpPr/>
            <p:nvPr/>
          </p:nvSpPr>
          <p:spPr>
            <a:xfrm rot="10800000">
              <a:off x="1955039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24"/>
            <p:cNvSpPr/>
            <p:nvPr/>
          </p:nvSpPr>
          <p:spPr>
            <a:xfrm rot="10800000">
              <a:off x="-46601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24"/>
            <p:cNvSpPr/>
            <p:nvPr/>
          </p:nvSpPr>
          <p:spPr>
            <a:xfrm rot="10800000">
              <a:off x="175804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24"/>
            <p:cNvSpPr/>
            <p:nvPr/>
          </p:nvSpPr>
          <p:spPr>
            <a:xfrm rot="10800000">
              <a:off x="398208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24"/>
            <p:cNvSpPr/>
            <p:nvPr/>
          </p:nvSpPr>
          <p:spPr>
            <a:xfrm rot="10800000">
              <a:off x="620612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24"/>
            <p:cNvSpPr/>
            <p:nvPr/>
          </p:nvSpPr>
          <p:spPr>
            <a:xfrm rot="10800000">
              <a:off x="843017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24"/>
            <p:cNvSpPr/>
            <p:nvPr/>
          </p:nvSpPr>
          <p:spPr>
            <a:xfrm rot="10800000">
              <a:off x="1065421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24"/>
            <p:cNvSpPr/>
            <p:nvPr/>
          </p:nvSpPr>
          <p:spPr>
            <a:xfrm rot="10800000">
              <a:off x="1287826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24"/>
            <p:cNvSpPr/>
            <p:nvPr/>
          </p:nvSpPr>
          <p:spPr>
            <a:xfrm rot="10800000">
              <a:off x="1510230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24"/>
            <p:cNvSpPr/>
            <p:nvPr/>
          </p:nvSpPr>
          <p:spPr>
            <a:xfrm rot="10800000">
              <a:off x="1732635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24"/>
            <p:cNvSpPr/>
            <p:nvPr/>
          </p:nvSpPr>
          <p:spPr>
            <a:xfrm rot="10800000">
              <a:off x="1955039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24"/>
            <p:cNvSpPr/>
            <p:nvPr/>
          </p:nvSpPr>
          <p:spPr>
            <a:xfrm rot="10800000">
              <a:off x="-46601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24"/>
            <p:cNvSpPr/>
            <p:nvPr/>
          </p:nvSpPr>
          <p:spPr>
            <a:xfrm rot="10800000">
              <a:off x="175804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24"/>
            <p:cNvSpPr/>
            <p:nvPr/>
          </p:nvSpPr>
          <p:spPr>
            <a:xfrm rot="10800000">
              <a:off x="398208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24"/>
            <p:cNvSpPr/>
            <p:nvPr/>
          </p:nvSpPr>
          <p:spPr>
            <a:xfrm rot="10800000">
              <a:off x="620612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24"/>
            <p:cNvSpPr/>
            <p:nvPr/>
          </p:nvSpPr>
          <p:spPr>
            <a:xfrm rot="10800000">
              <a:off x="843017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24"/>
            <p:cNvSpPr/>
            <p:nvPr/>
          </p:nvSpPr>
          <p:spPr>
            <a:xfrm rot="10800000">
              <a:off x="1065421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24"/>
            <p:cNvSpPr/>
            <p:nvPr/>
          </p:nvSpPr>
          <p:spPr>
            <a:xfrm rot="10800000">
              <a:off x="1287826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24"/>
            <p:cNvSpPr/>
            <p:nvPr/>
          </p:nvSpPr>
          <p:spPr>
            <a:xfrm rot="10800000">
              <a:off x="1510230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24"/>
            <p:cNvSpPr/>
            <p:nvPr/>
          </p:nvSpPr>
          <p:spPr>
            <a:xfrm rot="10800000">
              <a:off x="1732635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24"/>
            <p:cNvSpPr/>
            <p:nvPr/>
          </p:nvSpPr>
          <p:spPr>
            <a:xfrm rot="10800000">
              <a:off x="1955039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02" name="Google Shape;3202;p24"/>
            <p:cNvGrpSpPr/>
            <p:nvPr/>
          </p:nvGrpSpPr>
          <p:grpSpPr>
            <a:xfrm>
              <a:off x="-46711" y="2445184"/>
              <a:ext cx="2327100" cy="2755800"/>
              <a:chOff x="-46711" y="2445184"/>
              <a:chExt cx="2327100" cy="2755800"/>
            </a:xfrm>
          </p:grpSpPr>
          <p:sp>
            <p:nvSpPr>
              <p:cNvPr id="3203" name="Google Shape;3203;p24"/>
              <p:cNvSpPr/>
              <p:nvPr/>
            </p:nvSpPr>
            <p:spPr>
              <a:xfrm rot="10800000">
                <a:off x="-46601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4" name="Google Shape;3204;p24"/>
              <p:cNvSpPr/>
              <p:nvPr/>
            </p:nvSpPr>
            <p:spPr>
              <a:xfrm rot="10800000">
                <a:off x="175804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5" name="Google Shape;3205;p24"/>
              <p:cNvSpPr/>
              <p:nvPr/>
            </p:nvSpPr>
            <p:spPr>
              <a:xfrm rot="10800000">
                <a:off x="398208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6" name="Google Shape;3206;p24"/>
              <p:cNvSpPr/>
              <p:nvPr/>
            </p:nvSpPr>
            <p:spPr>
              <a:xfrm rot="10800000">
                <a:off x="620612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7" name="Google Shape;3207;p24"/>
              <p:cNvSpPr/>
              <p:nvPr/>
            </p:nvSpPr>
            <p:spPr>
              <a:xfrm rot="10800000">
                <a:off x="843017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8" name="Google Shape;3208;p24"/>
              <p:cNvSpPr/>
              <p:nvPr/>
            </p:nvSpPr>
            <p:spPr>
              <a:xfrm rot="10800000">
                <a:off x="1065421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9" name="Google Shape;3209;p24"/>
              <p:cNvSpPr/>
              <p:nvPr/>
            </p:nvSpPr>
            <p:spPr>
              <a:xfrm rot="10800000">
                <a:off x="1287826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0" name="Google Shape;3210;p24"/>
              <p:cNvSpPr/>
              <p:nvPr/>
            </p:nvSpPr>
            <p:spPr>
              <a:xfrm rot="10800000">
                <a:off x="1510230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1" name="Google Shape;3211;p24"/>
              <p:cNvSpPr/>
              <p:nvPr/>
            </p:nvSpPr>
            <p:spPr>
              <a:xfrm rot="10800000">
                <a:off x="1732635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2" name="Google Shape;3212;p24"/>
              <p:cNvSpPr/>
              <p:nvPr/>
            </p:nvSpPr>
            <p:spPr>
              <a:xfrm rot="10800000">
                <a:off x="1955039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3" name="Google Shape;3213;p24"/>
              <p:cNvSpPr/>
              <p:nvPr/>
            </p:nvSpPr>
            <p:spPr>
              <a:xfrm rot="10800000">
                <a:off x="-46601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4" name="Google Shape;3214;p24"/>
              <p:cNvSpPr/>
              <p:nvPr/>
            </p:nvSpPr>
            <p:spPr>
              <a:xfrm rot="10800000">
                <a:off x="175804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5" name="Google Shape;3215;p24"/>
              <p:cNvSpPr/>
              <p:nvPr/>
            </p:nvSpPr>
            <p:spPr>
              <a:xfrm rot="10800000">
                <a:off x="398208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6" name="Google Shape;3216;p24"/>
              <p:cNvSpPr/>
              <p:nvPr/>
            </p:nvSpPr>
            <p:spPr>
              <a:xfrm rot="10800000">
                <a:off x="620612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7" name="Google Shape;3217;p24"/>
              <p:cNvSpPr/>
              <p:nvPr/>
            </p:nvSpPr>
            <p:spPr>
              <a:xfrm rot="10800000">
                <a:off x="843017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8" name="Google Shape;3218;p24"/>
              <p:cNvSpPr/>
              <p:nvPr/>
            </p:nvSpPr>
            <p:spPr>
              <a:xfrm rot="10800000">
                <a:off x="1065421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9" name="Google Shape;3219;p24"/>
              <p:cNvSpPr/>
              <p:nvPr/>
            </p:nvSpPr>
            <p:spPr>
              <a:xfrm rot="10800000">
                <a:off x="1287826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0" name="Google Shape;3220;p24"/>
              <p:cNvSpPr/>
              <p:nvPr/>
            </p:nvSpPr>
            <p:spPr>
              <a:xfrm rot="10800000">
                <a:off x="1510230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1" name="Google Shape;3221;p24"/>
              <p:cNvSpPr/>
              <p:nvPr/>
            </p:nvSpPr>
            <p:spPr>
              <a:xfrm rot="10800000">
                <a:off x="1732635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2" name="Google Shape;3222;p24"/>
              <p:cNvSpPr/>
              <p:nvPr/>
            </p:nvSpPr>
            <p:spPr>
              <a:xfrm rot="10800000">
                <a:off x="1955039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3" name="Google Shape;3223;p24"/>
              <p:cNvSpPr/>
              <p:nvPr/>
            </p:nvSpPr>
            <p:spPr>
              <a:xfrm rot="10800000">
                <a:off x="-46601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4" name="Google Shape;3224;p24"/>
              <p:cNvSpPr/>
              <p:nvPr/>
            </p:nvSpPr>
            <p:spPr>
              <a:xfrm rot="10800000">
                <a:off x="175804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5" name="Google Shape;3225;p24"/>
              <p:cNvSpPr/>
              <p:nvPr/>
            </p:nvSpPr>
            <p:spPr>
              <a:xfrm rot="10800000">
                <a:off x="398208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6" name="Google Shape;3226;p24"/>
              <p:cNvSpPr/>
              <p:nvPr/>
            </p:nvSpPr>
            <p:spPr>
              <a:xfrm rot="10800000">
                <a:off x="620612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7" name="Google Shape;3227;p24"/>
              <p:cNvSpPr/>
              <p:nvPr/>
            </p:nvSpPr>
            <p:spPr>
              <a:xfrm rot="10800000">
                <a:off x="843017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8" name="Google Shape;3228;p24"/>
              <p:cNvSpPr/>
              <p:nvPr/>
            </p:nvSpPr>
            <p:spPr>
              <a:xfrm rot="10800000">
                <a:off x="1065421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9" name="Google Shape;3229;p24"/>
              <p:cNvSpPr/>
              <p:nvPr/>
            </p:nvSpPr>
            <p:spPr>
              <a:xfrm rot="10800000">
                <a:off x="1287826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0" name="Google Shape;3230;p24"/>
              <p:cNvSpPr/>
              <p:nvPr/>
            </p:nvSpPr>
            <p:spPr>
              <a:xfrm rot="10800000">
                <a:off x="1510230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1" name="Google Shape;3231;p24"/>
              <p:cNvSpPr/>
              <p:nvPr/>
            </p:nvSpPr>
            <p:spPr>
              <a:xfrm rot="10800000">
                <a:off x="1732635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2" name="Google Shape;3232;p24"/>
              <p:cNvSpPr/>
              <p:nvPr/>
            </p:nvSpPr>
            <p:spPr>
              <a:xfrm rot="10800000">
                <a:off x="1955039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3" name="Google Shape;3233;p24"/>
              <p:cNvSpPr/>
              <p:nvPr/>
            </p:nvSpPr>
            <p:spPr>
              <a:xfrm rot="10800000">
                <a:off x="-46601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4" name="Google Shape;3234;p24"/>
              <p:cNvSpPr/>
              <p:nvPr/>
            </p:nvSpPr>
            <p:spPr>
              <a:xfrm rot="10800000">
                <a:off x="175804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5" name="Google Shape;3235;p24"/>
              <p:cNvSpPr/>
              <p:nvPr/>
            </p:nvSpPr>
            <p:spPr>
              <a:xfrm rot="10800000">
                <a:off x="398208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6" name="Google Shape;3236;p24"/>
              <p:cNvSpPr/>
              <p:nvPr/>
            </p:nvSpPr>
            <p:spPr>
              <a:xfrm rot="10800000">
                <a:off x="620612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7" name="Google Shape;3237;p24"/>
              <p:cNvSpPr/>
              <p:nvPr/>
            </p:nvSpPr>
            <p:spPr>
              <a:xfrm rot="10800000">
                <a:off x="843017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8" name="Google Shape;3238;p24"/>
              <p:cNvSpPr/>
              <p:nvPr/>
            </p:nvSpPr>
            <p:spPr>
              <a:xfrm rot="10800000">
                <a:off x="1065421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9" name="Google Shape;3239;p24"/>
              <p:cNvSpPr/>
              <p:nvPr/>
            </p:nvSpPr>
            <p:spPr>
              <a:xfrm rot="10800000">
                <a:off x="1287826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0" name="Google Shape;3240;p24"/>
              <p:cNvSpPr/>
              <p:nvPr/>
            </p:nvSpPr>
            <p:spPr>
              <a:xfrm rot="10800000">
                <a:off x="1510230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1" name="Google Shape;3241;p24"/>
              <p:cNvSpPr/>
              <p:nvPr/>
            </p:nvSpPr>
            <p:spPr>
              <a:xfrm rot="10800000">
                <a:off x="1732635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2" name="Google Shape;3242;p24"/>
              <p:cNvSpPr/>
              <p:nvPr/>
            </p:nvSpPr>
            <p:spPr>
              <a:xfrm rot="10800000">
                <a:off x="1955039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3" name="Google Shape;3243;p24"/>
              <p:cNvSpPr/>
              <p:nvPr/>
            </p:nvSpPr>
            <p:spPr>
              <a:xfrm rot="10800000">
                <a:off x="-46601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4" name="Google Shape;3244;p24"/>
              <p:cNvSpPr/>
              <p:nvPr/>
            </p:nvSpPr>
            <p:spPr>
              <a:xfrm rot="10800000">
                <a:off x="175804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5" name="Google Shape;3245;p24"/>
              <p:cNvSpPr/>
              <p:nvPr/>
            </p:nvSpPr>
            <p:spPr>
              <a:xfrm rot="10800000">
                <a:off x="398208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6" name="Google Shape;3246;p24"/>
              <p:cNvSpPr/>
              <p:nvPr/>
            </p:nvSpPr>
            <p:spPr>
              <a:xfrm rot="10800000">
                <a:off x="620612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7" name="Google Shape;3247;p24"/>
              <p:cNvSpPr/>
              <p:nvPr/>
            </p:nvSpPr>
            <p:spPr>
              <a:xfrm rot="10800000">
                <a:off x="843017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8" name="Google Shape;3248;p24"/>
              <p:cNvSpPr/>
              <p:nvPr/>
            </p:nvSpPr>
            <p:spPr>
              <a:xfrm rot="10800000">
                <a:off x="1065421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9" name="Google Shape;3249;p24"/>
              <p:cNvSpPr/>
              <p:nvPr/>
            </p:nvSpPr>
            <p:spPr>
              <a:xfrm rot="10800000">
                <a:off x="1287826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0" name="Google Shape;3250;p24"/>
              <p:cNvSpPr/>
              <p:nvPr/>
            </p:nvSpPr>
            <p:spPr>
              <a:xfrm rot="10800000">
                <a:off x="1510230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1" name="Google Shape;3251;p24"/>
              <p:cNvSpPr/>
              <p:nvPr/>
            </p:nvSpPr>
            <p:spPr>
              <a:xfrm rot="10800000">
                <a:off x="1732635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2" name="Google Shape;3252;p24"/>
              <p:cNvSpPr/>
              <p:nvPr/>
            </p:nvSpPr>
            <p:spPr>
              <a:xfrm rot="10800000">
                <a:off x="1955039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3" name="Google Shape;3253;p24"/>
              <p:cNvSpPr/>
              <p:nvPr/>
            </p:nvSpPr>
            <p:spPr>
              <a:xfrm rot="10800000">
                <a:off x="-46601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4" name="Google Shape;3254;p24"/>
              <p:cNvSpPr/>
              <p:nvPr/>
            </p:nvSpPr>
            <p:spPr>
              <a:xfrm rot="10800000">
                <a:off x="175804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5" name="Google Shape;3255;p24"/>
              <p:cNvSpPr/>
              <p:nvPr/>
            </p:nvSpPr>
            <p:spPr>
              <a:xfrm rot="10800000">
                <a:off x="398208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6" name="Google Shape;3256;p24"/>
              <p:cNvSpPr/>
              <p:nvPr/>
            </p:nvSpPr>
            <p:spPr>
              <a:xfrm rot="10800000">
                <a:off x="620612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7" name="Google Shape;3257;p24"/>
              <p:cNvSpPr/>
              <p:nvPr/>
            </p:nvSpPr>
            <p:spPr>
              <a:xfrm rot="10800000">
                <a:off x="843017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8" name="Google Shape;3258;p24"/>
              <p:cNvSpPr/>
              <p:nvPr/>
            </p:nvSpPr>
            <p:spPr>
              <a:xfrm rot="10800000">
                <a:off x="1065421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9" name="Google Shape;3259;p24"/>
              <p:cNvSpPr/>
              <p:nvPr/>
            </p:nvSpPr>
            <p:spPr>
              <a:xfrm rot="10800000">
                <a:off x="1287826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0" name="Google Shape;3260;p24"/>
              <p:cNvSpPr/>
              <p:nvPr/>
            </p:nvSpPr>
            <p:spPr>
              <a:xfrm rot="10800000">
                <a:off x="1510230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1" name="Google Shape;3261;p24"/>
              <p:cNvSpPr/>
              <p:nvPr/>
            </p:nvSpPr>
            <p:spPr>
              <a:xfrm rot="10800000">
                <a:off x="1732635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2" name="Google Shape;3262;p24"/>
              <p:cNvSpPr/>
              <p:nvPr/>
            </p:nvSpPr>
            <p:spPr>
              <a:xfrm rot="10800000">
                <a:off x="1955039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3" name="Google Shape;3263;p24"/>
              <p:cNvSpPr/>
              <p:nvPr/>
            </p:nvSpPr>
            <p:spPr>
              <a:xfrm flipH="1">
                <a:off x="-46711" y="2445184"/>
                <a:ext cx="2327100" cy="2755800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64" name="Google Shape;3264;p24"/>
          <p:cNvGrpSpPr/>
          <p:nvPr/>
        </p:nvGrpSpPr>
        <p:grpSpPr>
          <a:xfrm flipH="1" rot="10800000">
            <a:off x="6875905" y="2445146"/>
            <a:ext cx="2327124" cy="2755977"/>
            <a:chOff x="5818850" y="-86250"/>
            <a:chExt cx="3318300" cy="3929812"/>
          </a:xfrm>
        </p:grpSpPr>
        <p:sp>
          <p:nvSpPr>
            <p:cNvPr id="3265" name="Google Shape;3265;p24"/>
            <p:cNvSpPr/>
            <p:nvPr/>
          </p:nvSpPr>
          <p:spPr>
            <a:xfrm>
              <a:off x="602550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24"/>
            <p:cNvSpPr/>
            <p:nvPr/>
          </p:nvSpPr>
          <p:spPr>
            <a:xfrm>
              <a:off x="634263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24"/>
            <p:cNvSpPr/>
            <p:nvPr/>
          </p:nvSpPr>
          <p:spPr>
            <a:xfrm>
              <a:off x="665976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24"/>
            <p:cNvSpPr/>
            <p:nvPr/>
          </p:nvSpPr>
          <p:spPr>
            <a:xfrm>
              <a:off x="697689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24"/>
            <p:cNvSpPr/>
            <p:nvPr/>
          </p:nvSpPr>
          <p:spPr>
            <a:xfrm>
              <a:off x="7294028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24"/>
            <p:cNvSpPr/>
            <p:nvPr/>
          </p:nvSpPr>
          <p:spPr>
            <a:xfrm>
              <a:off x="7611160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24"/>
            <p:cNvSpPr/>
            <p:nvPr/>
          </p:nvSpPr>
          <p:spPr>
            <a:xfrm>
              <a:off x="792829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24"/>
            <p:cNvSpPr/>
            <p:nvPr/>
          </p:nvSpPr>
          <p:spPr>
            <a:xfrm>
              <a:off x="824542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24"/>
            <p:cNvSpPr/>
            <p:nvPr/>
          </p:nvSpPr>
          <p:spPr>
            <a:xfrm>
              <a:off x="856255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24"/>
            <p:cNvSpPr/>
            <p:nvPr/>
          </p:nvSpPr>
          <p:spPr>
            <a:xfrm>
              <a:off x="887968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24"/>
            <p:cNvSpPr/>
            <p:nvPr/>
          </p:nvSpPr>
          <p:spPr>
            <a:xfrm>
              <a:off x="602550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24"/>
            <p:cNvSpPr/>
            <p:nvPr/>
          </p:nvSpPr>
          <p:spPr>
            <a:xfrm>
              <a:off x="634263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24"/>
            <p:cNvSpPr/>
            <p:nvPr/>
          </p:nvSpPr>
          <p:spPr>
            <a:xfrm>
              <a:off x="665976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24"/>
            <p:cNvSpPr/>
            <p:nvPr/>
          </p:nvSpPr>
          <p:spPr>
            <a:xfrm>
              <a:off x="697689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24"/>
            <p:cNvSpPr/>
            <p:nvPr/>
          </p:nvSpPr>
          <p:spPr>
            <a:xfrm>
              <a:off x="7294028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24"/>
            <p:cNvSpPr/>
            <p:nvPr/>
          </p:nvSpPr>
          <p:spPr>
            <a:xfrm>
              <a:off x="7611160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24"/>
            <p:cNvSpPr/>
            <p:nvPr/>
          </p:nvSpPr>
          <p:spPr>
            <a:xfrm>
              <a:off x="792829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24"/>
            <p:cNvSpPr/>
            <p:nvPr/>
          </p:nvSpPr>
          <p:spPr>
            <a:xfrm>
              <a:off x="824542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24"/>
            <p:cNvSpPr/>
            <p:nvPr/>
          </p:nvSpPr>
          <p:spPr>
            <a:xfrm>
              <a:off x="856255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24"/>
            <p:cNvSpPr/>
            <p:nvPr/>
          </p:nvSpPr>
          <p:spPr>
            <a:xfrm>
              <a:off x="887968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24"/>
            <p:cNvSpPr/>
            <p:nvPr/>
          </p:nvSpPr>
          <p:spPr>
            <a:xfrm>
              <a:off x="602550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24"/>
            <p:cNvSpPr/>
            <p:nvPr/>
          </p:nvSpPr>
          <p:spPr>
            <a:xfrm>
              <a:off x="634263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24"/>
            <p:cNvSpPr/>
            <p:nvPr/>
          </p:nvSpPr>
          <p:spPr>
            <a:xfrm>
              <a:off x="665976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24"/>
            <p:cNvSpPr/>
            <p:nvPr/>
          </p:nvSpPr>
          <p:spPr>
            <a:xfrm>
              <a:off x="697689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24"/>
            <p:cNvSpPr/>
            <p:nvPr/>
          </p:nvSpPr>
          <p:spPr>
            <a:xfrm>
              <a:off x="7294028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24"/>
            <p:cNvSpPr/>
            <p:nvPr/>
          </p:nvSpPr>
          <p:spPr>
            <a:xfrm>
              <a:off x="7611160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24"/>
            <p:cNvSpPr/>
            <p:nvPr/>
          </p:nvSpPr>
          <p:spPr>
            <a:xfrm>
              <a:off x="792829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24"/>
            <p:cNvSpPr/>
            <p:nvPr/>
          </p:nvSpPr>
          <p:spPr>
            <a:xfrm>
              <a:off x="824542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24"/>
            <p:cNvSpPr/>
            <p:nvPr/>
          </p:nvSpPr>
          <p:spPr>
            <a:xfrm>
              <a:off x="856255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24"/>
            <p:cNvSpPr/>
            <p:nvPr/>
          </p:nvSpPr>
          <p:spPr>
            <a:xfrm>
              <a:off x="887968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24"/>
            <p:cNvSpPr/>
            <p:nvPr/>
          </p:nvSpPr>
          <p:spPr>
            <a:xfrm>
              <a:off x="602550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24"/>
            <p:cNvSpPr/>
            <p:nvPr/>
          </p:nvSpPr>
          <p:spPr>
            <a:xfrm>
              <a:off x="634263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24"/>
            <p:cNvSpPr/>
            <p:nvPr/>
          </p:nvSpPr>
          <p:spPr>
            <a:xfrm>
              <a:off x="665976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24"/>
            <p:cNvSpPr/>
            <p:nvPr/>
          </p:nvSpPr>
          <p:spPr>
            <a:xfrm>
              <a:off x="697689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24"/>
            <p:cNvSpPr/>
            <p:nvPr/>
          </p:nvSpPr>
          <p:spPr>
            <a:xfrm>
              <a:off x="7294028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24"/>
            <p:cNvSpPr/>
            <p:nvPr/>
          </p:nvSpPr>
          <p:spPr>
            <a:xfrm>
              <a:off x="7611160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24"/>
            <p:cNvSpPr/>
            <p:nvPr/>
          </p:nvSpPr>
          <p:spPr>
            <a:xfrm>
              <a:off x="792829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24"/>
            <p:cNvSpPr/>
            <p:nvPr/>
          </p:nvSpPr>
          <p:spPr>
            <a:xfrm>
              <a:off x="824542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24"/>
            <p:cNvSpPr/>
            <p:nvPr/>
          </p:nvSpPr>
          <p:spPr>
            <a:xfrm>
              <a:off x="856255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24"/>
            <p:cNvSpPr/>
            <p:nvPr/>
          </p:nvSpPr>
          <p:spPr>
            <a:xfrm>
              <a:off x="887968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24"/>
            <p:cNvSpPr/>
            <p:nvPr/>
          </p:nvSpPr>
          <p:spPr>
            <a:xfrm>
              <a:off x="602550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24"/>
            <p:cNvSpPr/>
            <p:nvPr/>
          </p:nvSpPr>
          <p:spPr>
            <a:xfrm>
              <a:off x="634263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24"/>
            <p:cNvSpPr/>
            <p:nvPr/>
          </p:nvSpPr>
          <p:spPr>
            <a:xfrm>
              <a:off x="665976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24"/>
            <p:cNvSpPr/>
            <p:nvPr/>
          </p:nvSpPr>
          <p:spPr>
            <a:xfrm>
              <a:off x="697689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24"/>
            <p:cNvSpPr/>
            <p:nvPr/>
          </p:nvSpPr>
          <p:spPr>
            <a:xfrm>
              <a:off x="7294028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24"/>
            <p:cNvSpPr/>
            <p:nvPr/>
          </p:nvSpPr>
          <p:spPr>
            <a:xfrm>
              <a:off x="7611160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24"/>
            <p:cNvSpPr/>
            <p:nvPr/>
          </p:nvSpPr>
          <p:spPr>
            <a:xfrm>
              <a:off x="792829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24"/>
            <p:cNvSpPr/>
            <p:nvPr/>
          </p:nvSpPr>
          <p:spPr>
            <a:xfrm>
              <a:off x="824542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24"/>
            <p:cNvSpPr/>
            <p:nvPr/>
          </p:nvSpPr>
          <p:spPr>
            <a:xfrm>
              <a:off x="856255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24"/>
            <p:cNvSpPr/>
            <p:nvPr/>
          </p:nvSpPr>
          <p:spPr>
            <a:xfrm>
              <a:off x="887968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24"/>
            <p:cNvSpPr/>
            <p:nvPr/>
          </p:nvSpPr>
          <p:spPr>
            <a:xfrm>
              <a:off x="602550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24"/>
            <p:cNvSpPr/>
            <p:nvPr/>
          </p:nvSpPr>
          <p:spPr>
            <a:xfrm>
              <a:off x="634263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24"/>
            <p:cNvSpPr/>
            <p:nvPr/>
          </p:nvSpPr>
          <p:spPr>
            <a:xfrm>
              <a:off x="665976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24"/>
            <p:cNvSpPr/>
            <p:nvPr/>
          </p:nvSpPr>
          <p:spPr>
            <a:xfrm>
              <a:off x="697689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24"/>
            <p:cNvSpPr/>
            <p:nvPr/>
          </p:nvSpPr>
          <p:spPr>
            <a:xfrm>
              <a:off x="7294028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24"/>
            <p:cNvSpPr/>
            <p:nvPr/>
          </p:nvSpPr>
          <p:spPr>
            <a:xfrm>
              <a:off x="7611160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24"/>
            <p:cNvSpPr/>
            <p:nvPr/>
          </p:nvSpPr>
          <p:spPr>
            <a:xfrm>
              <a:off x="792829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24"/>
            <p:cNvSpPr/>
            <p:nvPr/>
          </p:nvSpPr>
          <p:spPr>
            <a:xfrm>
              <a:off x="824542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24"/>
            <p:cNvSpPr/>
            <p:nvPr/>
          </p:nvSpPr>
          <p:spPr>
            <a:xfrm>
              <a:off x="856255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24"/>
            <p:cNvSpPr/>
            <p:nvPr/>
          </p:nvSpPr>
          <p:spPr>
            <a:xfrm>
              <a:off x="887968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24"/>
            <p:cNvSpPr/>
            <p:nvPr/>
          </p:nvSpPr>
          <p:spPr>
            <a:xfrm>
              <a:off x="602550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24"/>
            <p:cNvSpPr/>
            <p:nvPr/>
          </p:nvSpPr>
          <p:spPr>
            <a:xfrm>
              <a:off x="634263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24"/>
            <p:cNvSpPr/>
            <p:nvPr/>
          </p:nvSpPr>
          <p:spPr>
            <a:xfrm>
              <a:off x="665976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24"/>
            <p:cNvSpPr/>
            <p:nvPr/>
          </p:nvSpPr>
          <p:spPr>
            <a:xfrm>
              <a:off x="697689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24"/>
            <p:cNvSpPr/>
            <p:nvPr/>
          </p:nvSpPr>
          <p:spPr>
            <a:xfrm>
              <a:off x="7294028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24"/>
            <p:cNvSpPr/>
            <p:nvPr/>
          </p:nvSpPr>
          <p:spPr>
            <a:xfrm>
              <a:off x="7611160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24"/>
            <p:cNvSpPr/>
            <p:nvPr/>
          </p:nvSpPr>
          <p:spPr>
            <a:xfrm>
              <a:off x="792829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24"/>
            <p:cNvSpPr/>
            <p:nvPr/>
          </p:nvSpPr>
          <p:spPr>
            <a:xfrm>
              <a:off x="824542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24"/>
            <p:cNvSpPr/>
            <p:nvPr/>
          </p:nvSpPr>
          <p:spPr>
            <a:xfrm>
              <a:off x="856255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24"/>
            <p:cNvSpPr/>
            <p:nvPr/>
          </p:nvSpPr>
          <p:spPr>
            <a:xfrm>
              <a:off x="887968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24"/>
            <p:cNvSpPr/>
            <p:nvPr/>
          </p:nvSpPr>
          <p:spPr>
            <a:xfrm>
              <a:off x="602550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24"/>
            <p:cNvSpPr/>
            <p:nvPr/>
          </p:nvSpPr>
          <p:spPr>
            <a:xfrm>
              <a:off x="634263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24"/>
            <p:cNvSpPr/>
            <p:nvPr/>
          </p:nvSpPr>
          <p:spPr>
            <a:xfrm>
              <a:off x="665976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24"/>
            <p:cNvSpPr/>
            <p:nvPr/>
          </p:nvSpPr>
          <p:spPr>
            <a:xfrm>
              <a:off x="697689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24"/>
            <p:cNvSpPr/>
            <p:nvPr/>
          </p:nvSpPr>
          <p:spPr>
            <a:xfrm>
              <a:off x="7294028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24"/>
            <p:cNvSpPr/>
            <p:nvPr/>
          </p:nvSpPr>
          <p:spPr>
            <a:xfrm>
              <a:off x="7611160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24"/>
            <p:cNvSpPr/>
            <p:nvPr/>
          </p:nvSpPr>
          <p:spPr>
            <a:xfrm>
              <a:off x="792829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24"/>
            <p:cNvSpPr/>
            <p:nvPr/>
          </p:nvSpPr>
          <p:spPr>
            <a:xfrm>
              <a:off x="824542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24"/>
            <p:cNvSpPr/>
            <p:nvPr/>
          </p:nvSpPr>
          <p:spPr>
            <a:xfrm>
              <a:off x="856255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24"/>
            <p:cNvSpPr/>
            <p:nvPr/>
          </p:nvSpPr>
          <p:spPr>
            <a:xfrm>
              <a:off x="887968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24"/>
            <p:cNvSpPr/>
            <p:nvPr/>
          </p:nvSpPr>
          <p:spPr>
            <a:xfrm>
              <a:off x="602550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24"/>
            <p:cNvSpPr/>
            <p:nvPr/>
          </p:nvSpPr>
          <p:spPr>
            <a:xfrm>
              <a:off x="634263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24"/>
            <p:cNvSpPr/>
            <p:nvPr/>
          </p:nvSpPr>
          <p:spPr>
            <a:xfrm>
              <a:off x="665976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24"/>
            <p:cNvSpPr/>
            <p:nvPr/>
          </p:nvSpPr>
          <p:spPr>
            <a:xfrm>
              <a:off x="697689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24"/>
            <p:cNvSpPr/>
            <p:nvPr/>
          </p:nvSpPr>
          <p:spPr>
            <a:xfrm>
              <a:off x="7294028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24"/>
            <p:cNvSpPr/>
            <p:nvPr/>
          </p:nvSpPr>
          <p:spPr>
            <a:xfrm>
              <a:off x="7611160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24"/>
            <p:cNvSpPr/>
            <p:nvPr/>
          </p:nvSpPr>
          <p:spPr>
            <a:xfrm>
              <a:off x="792829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24"/>
            <p:cNvSpPr/>
            <p:nvPr/>
          </p:nvSpPr>
          <p:spPr>
            <a:xfrm>
              <a:off x="824542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24"/>
            <p:cNvSpPr/>
            <p:nvPr/>
          </p:nvSpPr>
          <p:spPr>
            <a:xfrm>
              <a:off x="856255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24"/>
            <p:cNvSpPr/>
            <p:nvPr/>
          </p:nvSpPr>
          <p:spPr>
            <a:xfrm>
              <a:off x="887968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24"/>
            <p:cNvSpPr/>
            <p:nvPr/>
          </p:nvSpPr>
          <p:spPr>
            <a:xfrm>
              <a:off x="602550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24"/>
            <p:cNvSpPr/>
            <p:nvPr/>
          </p:nvSpPr>
          <p:spPr>
            <a:xfrm>
              <a:off x="634263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24"/>
            <p:cNvSpPr/>
            <p:nvPr/>
          </p:nvSpPr>
          <p:spPr>
            <a:xfrm>
              <a:off x="665976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24"/>
            <p:cNvSpPr/>
            <p:nvPr/>
          </p:nvSpPr>
          <p:spPr>
            <a:xfrm>
              <a:off x="697689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24"/>
            <p:cNvSpPr/>
            <p:nvPr/>
          </p:nvSpPr>
          <p:spPr>
            <a:xfrm>
              <a:off x="7294028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24"/>
            <p:cNvSpPr/>
            <p:nvPr/>
          </p:nvSpPr>
          <p:spPr>
            <a:xfrm>
              <a:off x="7611160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24"/>
            <p:cNvSpPr/>
            <p:nvPr/>
          </p:nvSpPr>
          <p:spPr>
            <a:xfrm>
              <a:off x="792829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24"/>
            <p:cNvSpPr/>
            <p:nvPr/>
          </p:nvSpPr>
          <p:spPr>
            <a:xfrm>
              <a:off x="824542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24"/>
            <p:cNvSpPr/>
            <p:nvPr/>
          </p:nvSpPr>
          <p:spPr>
            <a:xfrm>
              <a:off x="856255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24"/>
            <p:cNvSpPr/>
            <p:nvPr/>
          </p:nvSpPr>
          <p:spPr>
            <a:xfrm>
              <a:off x="887968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24"/>
            <p:cNvSpPr/>
            <p:nvPr/>
          </p:nvSpPr>
          <p:spPr>
            <a:xfrm>
              <a:off x="602550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24"/>
            <p:cNvSpPr/>
            <p:nvPr/>
          </p:nvSpPr>
          <p:spPr>
            <a:xfrm>
              <a:off x="634263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24"/>
            <p:cNvSpPr/>
            <p:nvPr/>
          </p:nvSpPr>
          <p:spPr>
            <a:xfrm>
              <a:off x="665976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24"/>
            <p:cNvSpPr/>
            <p:nvPr/>
          </p:nvSpPr>
          <p:spPr>
            <a:xfrm>
              <a:off x="697689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24"/>
            <p:cNvSpPr/>
            <p:nvPr/>
          </p:nvSpPr>
          <p:spPr>
            <a:xfrm>
              <a:off x="7294028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24"/>
            <p:cNvSpPr/>
            <p:nvPr/>
          </p:nvSpPr>
          <p:spPr>
            <a:xfrm>
              <a:off x="7611160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24"/>
            <p:cNvSpPr/>
            <p:nvPr/>
          </p:nvSpPr>
          <p:spPr>
            <a:xfrm>
              <a:off x="792829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24"/>
            <p:cNvSpPr/>
            <p:nvPr/>
          </p:nvSpPr>
          <p:spPr>
            <a:xfrm>
              <a:off x="824542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24"/>
            <p:cNvSpPr/>
            <p:nvPr/>
          </p:nvSpPr>
          <p:spPr>
            <a:xfrm>
              <a:off x="856255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24"/>
            <p:cNvSpPr/>
            <p:nvPr/>
          </p:nvSpPr>
          <p:spPr>
            <a:xfrm>
              <a:off x="887968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24"/>
            <p:cNvSpPr/>
            <p:nvPr/>
          </p:nvSpPr>
          <p:spPr>
            <a:xfrm>
              <a:off x="602550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24"/>
            <p:cNvSpPr/>
            <p:nvPr/>
          </p:nvSpPr>
          <p:spPr>
            <a:xfrm>
              <a:off x="634263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24"/>
            <p:cNvSpPr/>
            <p:nvPr/>
          </p:nvSpPr>
          <p:spPr>
            <a:xfrm>
              <a:off x="665976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24"/>
            <p:cNvSpPr/>
            <p:nvPr/>
          </p:nvSpPr>
          <p:spPr>
            <a:xfrm>
              <a:off x="697689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24"/>
            <p:cNvSpPr/>
            <p:nvPr/>
          </p:nvSpPr>
          <p:spPr>
            <a:xfrm>
              <a:off x="7294028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24"/>
            <p:cNvSpPr/>
            <p:nvPr/>
          </p:nvSpPr>
          <p:spPr>
            <a:xfrm>
              <a:off x="7611160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24"/>
            <p:cNvSpPr/>
            <p:nvPr/>
          </p:nvSpPr>
          <p:spPr>
            <a:xfrm>
              <a:off x="792829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24"/>
            <p:cNvSpPr/>
            <p:nvPr/>
          </p:nvSpPr>
          <p:spPr>
            <a:xfrm>
              <a:off x="824542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24"/>
            <p:cNvSpPr/>
            <p:nvPr/>
          </p:nvSpPr>
          <p:spPr>
            <a:xfrm>
              <a:off x="856255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24"/>
            <p:cNvSpPr/>
            <p:nvPr/>
          </p:nvSpPr>
          <p:spPr>
            <a:xfrm>
              <a:off x="887968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24"/>
            <p:cNvSpPr/>
            <p:nvPr/>
          </p:nvSpPr>
          <p:spPr>
            <a:xfrm>
              <a:off x="602550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24"/>
            <p:cNvSpPr/>
            <p:nvPr/>
          </p:nvSpPr>
          <p:spPr>
            <a:xfrm>
              <a:off x="634263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24"/>
            <p:cNvSpPr/>
            <p:nvPr/>
          </p:nvSpPr>
          <p:spPr>
            <a:xfrm>
              <a:off x="665976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24"/>
            <p:cNvSpPr/>
            <p:nvPr/>
          </p:nvSpPr>
          <p:spPr>
            <a:xfrm>
              <a:off x="697689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24"/>
            <p:cNvSpPr/>
            <p:nvPr/>
          </p:nvSpPr>
          <p:spPr>
            <a:xfrm>
              <a:off x="7294028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24"/>
            <p:cNvSpPr/>
            <p:nvPr/>
          </p:nvSpPr>
          <p:spPr>
            <a:xfrm>
              <a:off x="7611160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24"/>
            <p:cNvSpPr/>
            <p:nvPr/>
          </p:nvSpPr>
          <p:spPr>
            <a:xfrm>
              <a:off x="792829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24"/>
            <p:cNvSpPr/>
            <p:nvPr/>
          </p:nvSpPr>
          <p:spPr>
            <a:xfrm>
              <a:off x="824542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24"/>
            <p:cNvSpPr/>
            <p:nvPr/>
          </p:nvSpPr>
          <p:spPr>
            <a:xfrm>
              <a:off x="856255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24"/>
            <p:cNvSpPr/>
            <p:nvPr/>
          </p:nvSpPr>
          <p:spPr>
            <a:xfrm>
              <a:off x="887968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24"/>
            <p:cNvSpPr/>
            <p:nvPr/>
          </p:nvSpPr>
          <p:spPr>
            <a:xfrm flipH="1" rot="10800000">
              <a:off x="5818850" y="-86138"/>
              <a:ext cx="3318300" cy="39297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/>
          <p:nvPr>
            <p:ph type="title"/>
          </p:nvPr>
        </p:nvSpPr>
        <p:spPr>
          <a:xfrm>
            <a:off x="714300" y="1118291"/>
            <a:ext cx="38952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8" name="Google Shape;268;p13"/>
          <p:cNvSpPr txBox="1"/>
          <p:nvPr>
            <p:ph idx="1" type="subTitle"/>
          </p:nvPr>
        </p:nvSpPr>
        <p:spPr>
          <a:xfrm>
            <a:off x="714300" y="2219966"/>
            <a:ext cx="3895200" cy="1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9" name="Google Shape;269;p13"/>
          <p:cNvGrpSpPr/>
          <p:nvPr/>
        </p:nvGrpSpPr>
        <p:grpSpPr>
          <a:xfrm>
            <a:off x="6886524" y="-70603"/>
            <a:ext cx="2316505" cy="2756099"/>
            <a:chOff x="5818850" y="-104425"/>
            <a:chExt cx="3318300" cy="3948000"/>
          </a:xfrm>
        </p:grpSpPr>
        <p:sp>
          <p:nvSpPr>
            <p:cNvPr id="270" name="Google Shape;270;p13"/>
            <p:cNvSpPr/>
            <p:nvPr/>
          </p:nvSpPr>
          <p:spPr>
            <a:xfrm>
              <a:off x="602550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634263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665976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697689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7294028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7611160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792829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824542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856255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887968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602550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634263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665976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697689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7294028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7611160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792829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824542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856255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887968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602550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634263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665976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697689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7294028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7611160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792829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824542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856255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887968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602550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634263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665976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697689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7294028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7611160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792829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824542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856255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887968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602550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634263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665976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697689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7294028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7611160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92829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824542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856255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887968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602550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634263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665976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697689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7294028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7611160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792829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824542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856255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887968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602550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634263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665976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697689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7294028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7611160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792829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824542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856255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887968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602550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634263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665976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697689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7294028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7611160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792829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824542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856255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887968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02550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34263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65976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97689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294028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611160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92829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824542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856255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887968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602550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634263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665976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697689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294028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611160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792829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824542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856255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887968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602550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634263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665976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697689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7294028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7611160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792829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824542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856255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887968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602550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634263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665976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697689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7294028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7611160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792829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824542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856255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887968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602550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634263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665976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697689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7294028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7611160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792829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824542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856255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887968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 flipH="1" rot="10800000">
              <a:off x="5818850" y="-104425"/>
              <a:ext cx="3318300" cy="394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13"/>
          <p:cNvGrpSpPr/>
          <p:nvPr/>
        </p:nvGrpSpPr>
        <p:grpSpPr>
          <a:xfrm flipH="1" rot="10800000">
            <a:off x="6875905" y="2445146"/>
            <a:ext cx="2327124" cy="2755977"/>
            <a:chOff x="5818850" y="-86250"/>
            <a:chExt cx="3318300" cy="3929812"/>
          </a:xfrm>
        </p:grpSpPr>
        <p:sp>
          <p:nvSpPr>
            <p:cNvPr id="402" name="Google Shape;402;p13"/>
            <p:cNvSpPr/>
            <p:nvPr/>
          </p:nvSpPr>
          <p:spPr>
            <a:xfrm>
              <a:off x="602550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634263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665976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697689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7294028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7611160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792829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824542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856255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887968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602550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634263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665976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697689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7294028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7611160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792829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824542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856255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887968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602550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634263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665976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697689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7294028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7611160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792829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824542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856255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887968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602550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634263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665976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697689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7294028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7611160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792829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824542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856255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887968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602550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634263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665976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697689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7294028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7611160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792829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824542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856255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887968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602550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34263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65976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697689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7294028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7611160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792829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824542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856255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887968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602550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634263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665976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697689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7294028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7611160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792829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824542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856255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887968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602550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634263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665976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697689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7294028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7611160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792829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824542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856255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887968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602550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634263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665976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697689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7294028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7611160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792829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824542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856255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887968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602550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634263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665976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697689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7294028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7611160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792829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824542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856255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887968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602550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634263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665976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697689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7294028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7611160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792829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824542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856255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887968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602550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634263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665976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697689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7294028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7611160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792829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824542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856255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887968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602550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634263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665976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697689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7294028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7611160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792829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824542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856255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887968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3"/>
            <p:cNvSpPr/>
            <p:nvPr/>
          </p:nvSpPr>
          <p:spPr>
            <a:xfrm flipH="1" rot="10800000">
              <a:off x="5818850" y="-86138"/>
              <a:ext cx="3318300" cy="39297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14"/>
          <p:cNvGrpSpPr/>
          <p:nvPr/>
        </p:nvGrpSpPr>
        <p:grpSpPr>
          <a:xfrm>
            <a:off x="-46711" y="2445184"/>
            <a:ext cx="2327100" cy="2755939"/>
            <a:chOff x="-46711" y="2445184"/>
            <a:chExt cx="2327100" cy="2755939"/>
          </a:xfrm>
        </p:grpSpPr>
        <p:sp>
          <p:nvSpPr>
            <p:cNvPr id="535" name="Google Shape;535;p14"/>
            <p:cNvSpPr/>
            <p:nvPr/>
          </p:nvSpPr>
          <p:spPr>
            <a:xfrm rot="10800000">
              <a:off x="-46601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4"/>
            <p:cNvSpPr/>
            <p:nvPr/>
          </p:nvSpPr>
          <p:spPr>
            <a:xfrm rot="10800000">
              <a:off x="175804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4"/>
            <p:cNvSpPr/>
            <p:nvPr/>
          </p:nvSpPr>
          <p:spPr>
            <a:xfrm rot="10800000">
              <a:off x="398208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4"/>
            <p:cNvSpPr/>
            <p:nvPr/>
          </p:nvSpPr>
          <p:spPr>
            <a:xfrm rot="10800000">
              <a:off x="620612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4"/>
            <p:cNvSpPr/>
            <p:nvPr/>
          </p:nvSpPr>
          <p:spPr>
            <a:xfrm rot="10800000">
              <a:off x="843017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4"/>
            <p:cNvSpPr/>
            <p:nvPr/>
          </p:nvSpPr>
          <p:spPr>
            <a:xfrm rot="10800000">
              <a:off x="1065421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4"/>
            <p:cNvSpPr/>
            <p:nvPr/>
          </p:nvSpPr>
          <p:spPr>
            <a:xfrm rot="10800000">
              <a:off x="1287826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4"/>
            <p:cNvSpPr/>
            <p:nvPr/>
          </p:nvSpPr>
          <p:spPr>
            <a:xfrm rot="10800000">
              <a:off x="1510230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4"/>
            <p:cNvSpPr/>
            <p:nvPr/>
          </p:nvSpPr>
          <p:spPr>
            <a:xfrm rot="10800000">
              <a:off x="1732635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4"/>
            <p:cNvSpPr/>
            <p:nvPr/>
          </p:nvSpPr>
          <p:spPr>
            <a:xfrm rot="10800000">
              <a:off x="1955039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4"/>
            <p:cNvSpPr/>
            <p:nvPr/>
          </p:nvSpPr>
          <p:spPr>
            <a:xfrm rot="10800000">
              <a:off x="-46601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4"/>
            <p:cNvSpPr/>
            <p:nvPr/>
          </p:nvSpPr>
          <p:spPr>
            <a:xfrm rot="10800000">
              <a:off x="175804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4"/>
            <p:cNvSpPr/>
            <p:nvPr/>
          </p:nvSpPr>
          <p:spPr>
            <a:xfrm rot="10800000">
              <a:off x="398208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4"/>
            <p:cNvSpPr/>
            <p:nvPr/>
          </p:nvSpPr>
          <p:spPr>
            <a:xfrm rot="10800000">
              <a:off x="620612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4"/>
            <p:cNvSpPr/>
            <p:nvPr/>
          </p:nvSpPr>
          <p:spPr>
            <a:xfrm rot="10800000">
              <a:off x="843017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4"/>
            <p:cNvSpPr/>
            <p:nvPr/>
          </p:nvSpPr>
          <p:spPr>
            <a:xfrm rot="10800000">
              <a:off x="1065421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4"/>
            <p:cNvSpPr/>
            <p:nvPr/>
          </p:nvSpPr>
          <p:spPr>
            <a:xfrm rot="10800000">
              <a:off x="1287826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4"/>
            <p:cNvSpPr/>
            <p:nvPr/>
          </p:nvSpPr>
          <p:spPr>
            <a:xfrm rot="10800000">
              <a:off x="1510230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4"/>
            <p:cNvSpPr/>
            <p:nvPr/>
          </p:nvSpPr>
          <p:spPr>
            <a:xfrm rot="10800000">
              <a:off x="1732635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4"/>
            <p:cNvSpPr/>
            <p:nvPr/>
          </p:nvSpPr>
          <p:spPr>
            <a:xfrm rot="10800000">
              <a:off x="1955039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4"/>
            <p:cNvSpPr/>
            <p:nvPr/>
          </p:nvSpPr>
          <p:spPr>
            <a:xfrm rot="10800000">
              <a:off x="-46601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4"/>
            <p:cNvSpPr/>
            <p:nvPr/>
          </p:nvSpPr>
          <p:spPr>
            <a:xfrm rot="10800000">
              <a:off x="175804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4"/>
            <p:cNvSpPr/>
            <p:nvPr/>
          </p:nvSpPr>
          <p:spPr>
            <a:xfrm rot="10800000">
              <a:off x="398208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4"/>
            <p:cNvSpPr/>
            <p:nvPr/>
          </p:nvSpPr>
          <p:spPr>
            <a:xfrm rot="10800000">
              <a:off x="620612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4"/>
            <p:cNvSpPr/>
            <p:nvPr/>
          </p:nvSpPr>
          <p:spPr>
            <a:xfrm rot="10800000">
              <a:off x="843017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4"/>
            <p:cNvSpPr/>
            <p:nvPr/>
          </p:nvSpPr>
          <p:spPr>
            <a:xfrm rot="10800000">
              <a:off x="1065421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4"/>
            <p:cNvSpPr/>
            <p:nvPr/>
          </p:nvSpPr>
          <p:spPr>
            <a:xfrm rot="10800000">
              <a:off x="1287826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4"/>
            <p:cNvSpPr/>
            <p:nvPr/>
          </p:nvSpPr>
          <p:spPr>
            <a:xfrm rot="10800000">
              <a:off x="1510230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4"/>
            <p:cNvSpPr/>
            <p:nvPr/>
          </p:nvSpPr>
          <p:spPr>
            <a:xfrm rot="10800000">
              <a:off x="1732635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4"/>
            <p:cNvSpPr/>
            <p:nvPr/>
          </p:nvSpPr>
          <p:spPr>
            <a:xfrm rot="10800000">
              <a:off x="1955039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4"/>
            <p:cNvSpPr/>
            <p:nvPr/>
          </p:nvSpPr>
          <p:spPr>
            <a:xfrm rot="10800000">
              <a:off x="-46601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4"/>
            <p:cNvSpPr/>
            <p:nvPr/>
          </p:nvSpPr>
          <p:spPr>
            <a:xfrm rot="10800000">
              <a:off x="175804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4"/>
            <p:cNvSpPr/>
            <p:nvPr/>
          </p:nvSpPr>
          <p:spPr>
            <a:xfrm rot="10800000">
              <a:off x="398208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4"/>
            <p:cNvSpPr/>
            <p:nvPr/>
          </p:nvSpPr>
          <p:spPr>
            <a:xfrm rot="10800000">
              <a:off x="620612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4"/>
            <p:cNvSpPr/>
            <p:nvPr/>
          </p:nvSpPr>
          <p:spPr>
            <a:xfrm rot="10800000">
              <a:off x="843017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4"/>
            <p:cNvSpPr/>
            <p:nvPr/>
          </p:nvSpPr>
          <p:spPr>
            <a:xfrm rot="10800000">
              <a:off x="1065421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4"/>
            <p:cNvSpPr/>
            <p:nvPr/>
          </p:nvSpPr>
          <p:spPr>
            <a:xfrm rot="10800000">
              <a:off x="1287826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4"/>
            <p:cNvSpPr/>
            <p:nvPr/>
          </p:nvSpPr>
          <p:spPr>
            <a:xfrm rot="10800000">
              <a:off x="1510230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4"/>
            <p:cNvSpPr/>
            <p:nvPr/>
          </p:nvSpPr>
          <p:spPr>
            <a:xfrm rot="10800000">
              <a:off x="1732635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4"/>
            <p:cNvSpPr/>
            <p:nvPr/>
          </p:nvSpPr>
          <p:spPr>
            <a:xfrm rot="10800000">
              <a:off x="1955039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4"/>
            <p:cNvSpPr/>
            <p:nvPr/>
          </p:nvSpPr>
          <p:spPr>
            <a:xfrm rot="10800000">
              <a:off x="-46601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4"/>
            <p:cNvSpPr/>
            <p:nvPr/>
          </p:nvSpPr>
          <p:spPr>
            <a:xfrm rot="10800000">
              <a:off x="175804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4"/>
            <p:cNvSpPr/>
            <p:nvPr/>
          </p:nvSpPr>
          <p:spPr>
            <a:xfrm rot="10800000">
              <a:off x="398208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4"/>
            <p:cNvSpPr/>
            <p:nvPr/>
          </p:nvSpPr>
          <p:spPr>
            <a:xfrm rot="10800000">
              <a:off x="620612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4"/>
            <p:cNvSpPr/>
            <p:nvPr/>
          </p:nvSpPr>
          <p:spPr>
            <a:xfrm rot="10800000">
              <a:off x="843017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4"/>
            <p:cNvSpPr/>
            <p:nvPr/>
          </p:nvSpPr>
          <p:spPr>
            <a:xfrm rot="10800000">
              <a:off x="1065421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4"/>
            <p:cNvSpPr/>
            <p:nvPr/>
          </p:nvSpPr>
          <p:spPr>
            <a:xfrm rot="10800000">
              <a:off x="1287826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4"/>
            <p:cNvSpPr/>
            <p:nvPr/>
          </p:nvSpPr>
          <p:spPr>
            <a:xfrm rot="10800000">
              <a:off x="1510230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4"/>
            <p:cNvSpPr/>
            <p:nvPr/>
          </p:nvSpPr>
          <p:spPr>
            <a:xfrm rot="10800000">
              <a:off x="1732635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4"/>
            <p:cNvSpPr/>
            <p:nvPr/>
          </p:nvSpPr>
          <p:spPr>
            <a:xfrm rot="10800000">
              <a:off x="1955039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4"/>
            <p:cNvSpPr/>
            <p:nvPr/>
          </p:nvSpPr>
          <p:spPr>
            <a:xfrm rot="10800000">
              <a:off x="-46601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4"/>
            <p:cNvSpPr/>
            <p:nvPr/>
          </p:nvSpPr>
          <p:spPr>
            <a:xfrm rot="10800000">
              <a:off x="175804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4"/>
            <p:cNvSpPr/>
            <p:nvPr/>
          </p:nvSpPr>
          <p:spPr>
            <a:xfrm rot="10800000">
              <a:off x="398208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4"/>
            <p:cNvSpPr/>
            <p:nvPr/>
          </p:nvSpPr>
          <p:spPr>
            <a:xfrm rot="10800000">
              <a:off x="620612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4"/>
            <p:cNvSpPr/>
            <p:nvPr/>
          </p:nvSpPr>
          <p:spPr>
            <a:xfrm rot="10800000">
              <a:off x="843017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4"/>
            <p:cNvSpPr/>
            <p:nvPr/>
          </p:nvSpPr>
          <p:spPr>
            <a:xfrm rot="10800000">
              <a:off x="1065421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4"/>
            <p:cNvSpPr/>
            <p:nvPr/>
          </p:nvSpPr>
          <p:spPr>
            <a:xfrm rot="10800000">
              <a:off x="1287826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4"/>
            <p:cNvSpPr/>
            <p:nvPr/>
          </p:nvSpPr>
          <p:spPr>
            <a:xfrm rot="10800000">
              <a:off x="1510230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4"/>
            <p:cNvSpPr/>
            <p:nvPr/>
          </p:nvSpPr>
          <p:spPr>
            <a:xfrm rot="10800000">
              <a:off x="1732635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4"/>
            <p:cNvSpPr/>
            <p:nvPr/>
          </p:nvSpPr>
          <p:spPr>
            <a:xfrm rot="10800000">
              <a:off x="1955039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5" name="Google Shape;595;p14"/>
            <p:cNvGrpSpPr/>
            <p:nvPr/>
          </p:nvGrpSpPr>
          <p:grpSpPr>
            <a:xfrm>
              <a:off x="-46711" y="2445184"/>
              <a:ext cx="2327100" cy="2755800"/>
              <a:chOff x="-46711" y="2445184"/>
              <a:chExt cx="2327100" cy="2755800"/>
            </a:xfrm>
          </p:grpSpPr>
          <p:sp>
            <p:nvSpPr>
              <p:cNvPr id="596" name="Google Shape;596;p14"/>
              <p:cNvSpPr/>
              <p:nvPr/>
            </p:nvSpPr>
            <p:spPr>
              <a:xfrm rot="10800000">
                <a:off x="-46601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 rot="10800000">
                <a:off x="175804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4"/>
              <p:cNvSpPr/>
              <p:nvPr/>
            </p:nvSpPr>
            <p:spPr>
              <a:xfrm rot="10800000">
                <a:off x="398208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4"/>
              <p:cNvSpPr/>
              <p:nvPr/>
            </p:nvSpPr>
            <p:spPr>
              <a:xfrm rot="10800000">
                <a:off x="620612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4"/>
              <p:cNvSpPr/>
              <p:nvPr/>
            </p:nvSpPr>
            <p:spPr>
              <a:xfrm rot="10800000">
                <a:off x="843017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4"/>
              <p:cNvSpPr/>
              <p:nvPr/>
            </p:nvSpPr>
            <p:spPr>
              <a:xfrm rot="10800000">
                <a:off x="1065421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14"/>
              <p:cNvSpPr/>
              <p:nvPr/>
            </p:nvSpPr>
            <p:spPr>
              <a:xfrm rot="10800000">
                <a:off x="1287826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4"/>
              <p:cNvSpPr/>
              <p:nvPr/>
            </p:nvSpPr>
            <p:spPr>
              <a:xfrm rot="10800000">
                <a:off x="1510230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14"/>
              <p:cNvSpPr/>
              <p:nvPr/>
            </p:nvSpPr>
            <p:spPr>
              <a:xfrm rot="10800000">
                <a:off x="1732635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14"/>
              <p:cNvSpPr/>
              <p:nvPr/>
            </p:nvSpPr>
            <p:spPr>
              <a:xfrm rot="10800000">
                <a:off x="1955039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14"/>
              <p:cNvSpPr/>
              <p:nvPr/>
            </p:nvSpPr>
            <p:spPr>
              <a:xfrm rot="10800000">
                <a:off x="-46601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4"/>
              <p:cNvSpPr/>
              <p:nvPr/>
            </p:nvSpPr>
            <p:spPr>
              <a:xfrm rot="10800000">
                <a:off x="175804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14"/>
              <p:cNvSpPr/>
              <p:nvPr/>
            </p:nvSpPr>
            <p:spPr>
              <a:xfrm rot="10800000">
                <a:off x="398208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14"/>
              <p:cNvSpPr/>
              <p:nvPr/>
            </p:nvSpPr>
            <p:spPr>
              <a:xfrm rot="10800000">
                <a:off x="620612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4"/>
              <p:cNvSpPr/>
              <p:nvPr/>
            </p:nvSpPr>
            <p:spPr>
              <a:xfrm rot="10800000">
                <a:off x="843017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4"/>
              <p:cNvSpPr/>
              <p:nvPr/>
            </p:nvSpPr>
            <p:spPr>
              <a:xfrm rot="10800000">
                <a:off x="1065421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4"/>
              <p:cNvSpPr/>
              <p:nvPr/>
            </p:nvSpPr>
            <p:spPr>
              <a:xfrm rot="10800000">
                <a:off x="1287826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14"/>
              <p:cNvSpPr/>
              <p:nvPr/>
            </p:nvSpPr>
            <p:spPr>
              <a:xfrm rot="10800000">
                <a:off x="1510230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14"/>
              <p:cNvSpPr/>
              <p:nvPr/>
            </p:nvSpPr>
            <p:spPr>
              <a:xfrm rot="10800000">
                <a:off x="1732635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14"/>
              <p:cNvSpPr/>
              <p:nvPr/>
            </p:nvSpPr>
            <p:spPr>
              <a:xfrm rot="10800000">
                <a:off x="1955039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4"/>
              <p:cNvSpPr/>
              <p:nvPr/>
            </p:nvSpPr>
            <p:spPr>
              <a:xfrm rot="10800000">
                <a:off x="-46601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4"/>
              <p:cNvSpPr/>
              <p:nvPr/>
            </p:nvSpPr>
            <p:spPr>
              <a:xfrm rot="10800000">
                <a:off x="175804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4"/>
              <p:cNvSpPr/>
              <p:nvPr/>
            </p:nvSpPr>
            <p:spPr>
              <a:xfrm rot="10800000">
                <a:off x="398208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4"/>
              <p:cNvSpPr/>
              <p:nvPr/>
            </p:nvSpPr>
            <p:spPr>
              <a:xfrm rot="10800000">
                <a:off x="620612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4"/>
              <p:cNvSpPr/>
              <p:nvPr/>
            </p:nvSpPr>
            <p:spPr>
              <a:xfrm rot="10800000">
                <a:off x="843017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14"/>
              <p:cNvSpPr/>
              <p:nvPr/>
            </p:nvSpPr>
            <p:spPr>
              <a:xfrm rot="10800000">
                <a:off x="1065421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4"/>
              <p:cNvSpPr/>
              <p:nvPr/>
            </p:nvSpPr>
            <p:spPr>
              <a:xfrm rot="10800000">
                <a:off x="1287826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4"/>
              <p:cNvSpPr/>
              <p:nvPr/>
            </p:nvSpPr>
            <p:spPr>
              <a:xfrm rot="10800000">
                <a:off x="1510230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4"/>
              <p:cNvSpPr/>
              <p:nvPr/>
            </p:nvSpPr>
            <p:spPr>
              <a:xfrm rot="10800000">
                <a:off x="1732635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4"/>
              <p:cNvSpPr/>
              <p:nvPr/>
            </p:nvSpPr>
            <p:spPr>
              <a:xfrm rot="10800000">
                <a:off x="1955039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4"/>
              <p:cNvSpPr/>
              <p:nvPr/>
            </p:nvSpPr>
            <p:spPr>
              <a:xfrm rot="10800000">
                <a:off x="-46601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4"/>
              <p:cNvSpPr/>
              <p:nvPr/>
            </p:nvSpPr>
            <p:spPr>
              <a:xfrm rot="10800000">
                <a:off x="175804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4"/>
              <p:cNvSpPr/>
              <p:nvPr/>
            </p:nvSpPr>
            <p:spPr>
              <a:xfrm rot="10800000">
                <a:off x="398208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4"/>
              <p:cNvSpPr/>
              <p:nvPr/>
            </p:nvSpPr>
            <p:spPr>
              <a:xfrm rot="10800000">
                <a:off x="620612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4"/>
              <p:cNvSpPr/>
              <p:nvPr/>
            </p:nvSpPr>
            <p:spPr>
              <a:xfrm rot="10800000">
                <a:off x="843017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4"/>
              <p:cNvSpPr/>
              <p:nvPr/>
            </p:nvSpPr>
            <p:spPr>
              <a:xfrm rot="10800000">
                <a:off x="1065421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4"/>
              <p:cNvSpPr/>
              <p:nvPr/>
            </p:nvSpPr>
            <p:spPr>
              <a:xfrm rot="10800000">
                <a:off x="1287826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4"/>
              <p:cNvSpPr/>
              <p:nvPr/>
            </p:nvSpPr>
            <p:spPr>
              <a:xfrm rot="10800000">
                <a:off x="1510230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4"/>
              <p:cNvSpPr/>
              <p:nvPr/>
            </p:nvSpPr>
            <p:spPr>
              <a:xfrm rot="10800000">
                <a:off x="1732635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4"/>
              <p:cNvSpPr/>
              <p:nvPr/>
            </p:nvSpPr>
            <p:spPr>
              <a:xfrm rot="10800000">
                <a:off x="1955039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4"/>
              <p:cNvSpPr/>
              <p:nvPr/>
            </p:nvSpPr>
            <p:spPr>
              <a:xfrm rot="10800000">
                <a:off x="-46601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4"/>
              <p:cNvSpPr/>
              <p:nvPr/>
            </p:nvSpPr>
            <p:spPr>
              <a:xfrm rot="10800000">
                <a:off x="175804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4"/>
              <p:cNvSpPr/>
              <p:nvPr/>
            </p:nvSpPr>
            <p:spPr>
              <a:xfrm rot="10800000">
                <a:off x="398208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4"/>
              <p:cNvSpPr/>
              <p:nvPr/>
            </p:nvSpPr>
            <p:spPr>
              <a:xfrm rot="10800000">
                <a:off x="620612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4"/>
              <p:cNvSpPr/>
              <p:nvPr/>
            </p:nvSpPr>
            <p:spPr>
              <a:xfrm rot="10800000">
                <a:off x="843017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4"/>
              <p:cNvSpPr/>
              <p:nvPr/>
            </p:nvSpPr>
            <p:spPr>
              <a:xfrm rot="10800000">
                <a:off x="1065421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4"/>
              <p:cNvSpPr/>
              <p:nvPr/>
            </p:nvSpPr>
            <p:spPr>
              <a:xfrm rot="10800000">
                <a:off x="1287826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14"/>
              <p:cNvSpPr/>
              <p:nvPr/>
            </p:nvSpPr>
            <p:spPr>
              <a:xfrm rot="10800000">
                <a:off x="1510230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14"/>
              <p:cNvSpPr/>
              <p:nvPr/>
            </p:nvSpPr>
            <p:spPr>
              <a:xfrm rot="10800000">
                <a:off x="1732635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4"/>
              <p:cNvSpPr/>
              <p:nvPr/>
            </p:nvSpPr>
            <p:spPr>
              <a:xfrm rot="10800000">
                <a:off x="1955039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14"/>
              <p:cNvSpPr/>
              <p:nvPr/>
            </p:nvSpPr>
            <p:spPr>
              <a:xfrm rot="10800000">
                <a:off x="-46601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4"/>
              <p:cNvSpPr/>
              <p:nvPr/>
            </p:nvSpPr>
            <p:spPr>
              <a:xfrm rot="10800000">
                <a:off x="175804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4"/>
              <p:cNvSpPr/>
              <p:nvPr/>
            </p:nvSpPr>
            <p:spPr>
              <a:xfrm rot="10800000">
                <a:off x="398208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4"/>
              <p:cNvSpPr/>
              <p:nvPr/>
            </p:nvSpPr>
            <p:spPr>
              <a:xfrm rot="10800000">
                <a:off x="620612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 rot="10800000">
                <a:off x="843017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 rot="10800000">
                <a:off x="1065421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 rot="10800000">
                <a:off x="1287826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4"/>
              <p:cNvSpPr/>
              <p:nvPr/>
            </p:nvSpPr>
            <p:spPr>
              <a:xfrm rot="10800000">
                <a:off x="1510230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4"/>
              <p:cNvSpPr/>
              <p:nvPr/>
            </p:nvSpPr>
            <p:spPr>
              <a:xfrm rot="10800000">
                <a:off x="1732635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 rot="10800000">
                <a:off x="1955039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 flipH="1">
                <a:off x="-46711" y="2445184"/>
                <a:ext cx="2327100" cy="2755800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7" name="Google Shape;657;p1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58" name="Google Shape;658;p14"/>
          <p:cNvGrpSpPr/>
          <p:nvPr/>
        </p:nvGrpSpPr>
        <p:grpSpPr>
          <a:xfrm>
            <a:off x="6886524" y="-70603"/>
            <a:ext cx="2316505" cy="2756099"/>
            <a:chOff x="5818850" y="-104425"/>
            <a:chExt cx="3318300" cy="3948000"/>
          </a:xfrm>
        </p:grpSpPr>
        <p:sp>
          <p:nvSpPr>
            <p:cNvPr id="659" name="Google Shape;659;p14"/>
            <p:cNvSpPr/>
            <p:nvPr/>
          </p:nvSpPr>
          <p:spPr>
            <a:xfrm>
              <a:off x="602550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634263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665976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697689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7294028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7611160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792829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824542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856255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887968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602550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634263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665976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697689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7294028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7611160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792829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824542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856255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887968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602550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634263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665976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697689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7294028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7611160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792829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824542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856255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887968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602550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634263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665976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697689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7294028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7611160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792829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824542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856255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887968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602550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634263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665976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697689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7294028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7611160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792829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824542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856255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887968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602550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634263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4"/>
            <p:cNvSpPr/>
            <p:nvPr/>
          </p:nvSpPr>
          <p:spPr>
            <a:xfrm>
              <a:off x="665976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697689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7294028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4"/>
            <p:cNvSpPr/>
            <p:nvPr/>
          </p:nvSpPr>
          <p:spPr>
            <a:xfrm>
              <a:off x="7611160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792829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824542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856255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887968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602550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634263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665976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697689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7294028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7611160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4"/>
            <p:cNvSpPr/>
            <p:nvPr/>
          </p:nvSpPr>
          <p:spPr>
            <a:xfrm>
              <a:off x="792829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4"/>
            <p:cNvSpPr/>
            <p:nvPr/>
          </p:nvSpPr>
          <p:spPr>
            <a:xfrm>
              <a:off x="824542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4"/>
            <p:cNvSpPr/>
            <p:nvPr/>
          </p:nvSpPr>
          <p:spPr>
            <a:xfrm>
              <a:off x="856255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887968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602550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634263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665976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697689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7294028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7611160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792829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824542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856255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887968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602550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634263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665976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697689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7294028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7611160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792829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824542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856255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887968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602550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634263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665976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697689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7294028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7611160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792829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824542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856255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887968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602550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634263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665976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697689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7294028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7611160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792829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824542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856255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887968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602550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634263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665976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697689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7294028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7611160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792829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824542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856255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887968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602550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634263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665976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697689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7294028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7611160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792829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824542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856255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887968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4"/>
            <p:cNvSpPr/>
            <p:nvPr/>
          </p:nvSpPr>
          <p:spPr>
            <a:xfrm flipH="1" rot="10800000">
              <a:off x="5818850" y="-104425"/>
              <a:ext cx="3318300" cy="394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0" name="Google Shape;790;p14"/>
          <p:cNvSpPr txBox="1"/>
          <p:nvPr>
            <p:ph idx="1" type="subTitle"/>
          </p:nvPr>
        </p:nvSpPr>
        <p:spPr>
          <a:xfrm>
            <a:off x="1521738" y="3106063"/>
            <a:ext cx="24672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1" name="Google Shape;791;p14"/>
          <p:cNvSpPr txBox="1"/>
          <p:nvPr>
            <p:ph idx="2" type="title"/>
          </p:nvPr>
        </p:nvSpPr>
        <p:spPr>
          <a:xfrm>
            <a:off x="1521738" y="2638063"/>
            <a:ext cx="2467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1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792" name="Google Shape;792;p14"/>
          <p:cNvSpPr txBox="1"/>
          <p:nvPr>
            <p:ph idx="3" type="subTitle"/>
          </p:nvPr>
        </p:nvSpPr>
        <p:spPr>
          <a:xfrm>
            <a:off x="5155063" y="3106063"/>
            <a:ext cx="24672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14"/>
          <p:cNvSpPr txBox="1"/>
          <p:nvPr>
            <p:ph idx="4" type="title"/>
          </p:nvPr>
        </p:nvSpPr>
        <p:spPr>
          <a:xfrm>
            <a:off x="5155063" y="2638063"/>
            <a:ext cx="2467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1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96" name="Google Shape;796;p15"/>
          <p:cNvGrpSpPr/>
          <p:nvPr/>
        </p:nvGrpSpPr>
        <p:grpSpPr>
          <a:xfrm>
            <a:off x="6886524" y="-70603"/>
            <a:ext cx="2316505" cy="2756099"/>
            <a:chOff x="5818850" y="-104425"/>
            <a:chExt cx="3318300" cy="3948000"/>
          </a:xfrm>
        </p:grpSpPr>
        <p:sp>
          <p:nvSpPr>
            <p:cNvPr id="797" name="Google Shape;797;p15"/>
            <p:cNvSpPr/>
            <p:nvPr/>
          </p:nvSpPr>
          <p:spPr>
            <a:xfrm>
              <a:off x="602550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634263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665976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697689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7294028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7611160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792829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824542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856255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887968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602550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634263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665976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697689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7294028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7611160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792829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824542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856255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887968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602550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634263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665976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697689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7294028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7611160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792829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824542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856255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887968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602550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634263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665976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697689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7294028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7611160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792829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824542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856255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887968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602550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634263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665976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697689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7294028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7611160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792829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824542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856255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887968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602550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634263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665976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697689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7294028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7611160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792829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824542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856255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887968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602550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634263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665976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697689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7294028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7611160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792829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824542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856255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887968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602550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634263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665976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697689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7294028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7611160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792829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824542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856255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887968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602550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634263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665976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697689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7294028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7611160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792829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824542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856255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887968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602550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634263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665976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697689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7294028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7611160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792829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824542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856255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887968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602550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634263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665976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697689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7294028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7611160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792829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824542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856255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887968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602550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634263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665976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697689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7294028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7611160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792829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824542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856255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887968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602550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634263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665976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697689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7294028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7611160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792829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824542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856255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887968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5"/>
            <p:cNvSpPr/>
            <p:nvPr/>
          </p:nvSpPr>
          <p:spPr>
            <a:xfrm flipH="1" rot="10800000">
              <a:off x="5818850" y="-104425"/>
              <a:ext cx="3318300" cy="394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8" name="Google Shape;928;p15"/>
          <p:cNvSpPr/>
          <p:nvPr/>
        </p:nvSpPr>
        <p:spPr>
          <a:xfrm rot="10800000">
            <a:off x="-46718" y="2517599"/>
            <a:ext cx="176517" cy="176517"/>
          </a:xfrm>
          <a:prstGeom prst="mathPlus">
            <a:avLst>
              <a:gd fmla="val 23520" name="adj1"/>
            </a:avLst>
          </a:prstGeom>
          <a:solidFill>
            <a:srgbClr val="5A4FC6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15"/>
          <p:cNvSpPr/>
          <p:nvPr/>
        </p:nvSpPr>
        <p:spPr>
          <a:xfrm rot="10800000">
            <a:off x="175686" y="2517599"/>
            <a:ext cx="176517" cy="176517"/>
          </a:xfrm>
          <a:prstGeom prst="mathPlus">
            <a:avLst>
              <a:gd fmla="val 23520" name="adj1"/>
            </a:avLst>
          </a:prstGeom>
          <a:solidFill>
            <a:srgbClr val="5A4FC6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15"/>
          <p:cNvSpPr/>
          <p:nvPr/>
        </p:nvSpPr>
        <p:spPr>
          <a:xfrm rot="10800000">
            <a:off x="398091" y="2517599"/>
            <a:ext cx="176517" cy="176517"/>
          </a:xfrm>
          <a:prstGeom prst="mathPlus">
            <a:avLst>
              <a:gd fmla="val 23520" name="adj1"/>
            </a:avLst>
          </a:prstGeom>
          <a:solidFill>
            <a:srgbClr val="5A4FC6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15"/>
          <p:cNvSpPr/>
          <p:nvPr/>
        </p:nvSpPr>
        <p:spPr>
          <a:xfrm rot="10800000">
            <a:off x="620495" y="2517599"/>
            <a:ext cx="176517" cy="176517"/>
          </a:xfrm>
          <a:prstGeom prst="mathPlus">
            <a:avLst>
              <a:gd fmla="val 23520" name="adj1"/>
            </a:avLst>
          </a:prstGeom>
          <a:solidFill>
            <a:srgbClr val="5A4FC6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15"/>
          <p:cNvSpPr/>
          <p:nvPr/>
        </p:nvSpPr>
        <p:spPr>
          <a:xfrm rot="10800000">
            <a:off x="842900" y="2517599"/>
            <a:ext cx="176517" cy="176517"/>
          </a:xfrm>
          <a:prstGeom prst="mathPlus">
            <a:avLst>
              <a:gd fmla="val 23520" name="adj1"/>
            </a:avLst>
          </a:prstGeom>
          <a:solidFill>
            <a:srgbClr val="5A4FC6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5"/>
          <p:cNvSpPr/>
          <p:nvPr/>
        </p:nvSpPr>
        <p:spPr>
          <a:xfrm rot="10800000">
            <a:off x="1065304" y="2517599"/>
            <a:ext cx="176517" cy="176517"/>
          </a:xfrm>
          <a:prstGeom prst="mathPlus">
            <a:avLst>
              <a:gd fmla="val 23520" name="adj1"/>
            </a:avLst>
          </a:prstGeom>
          <a:solidFill>
            <a:srgbClr val="5A4FC6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15"/>
          <p:cNvSpPr/>
          <p:nvPr/>
        </p:nvSpPr>
        <p:spPr>
          <a:xfrm rot="10800000">
            <a:off x="1287709" y="2517599"/>
            <a:ext cx="176517" cy="176517"/>
          </a:xfrm>
          <a:prstGeom prst="mathPlus">
            <a:avLst>
              <a:gd fmla="val 23520" name="adj1"/>
            </a:avLst>
          </a:prstGeom>
          <a:solidFill>
            <a:srgbClr val="5A4FC6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15"/>
          <p:cNvSpPr/>
          <p:nvPr/>
        </p:nvSpPr>
        <p:spPr>
          <a:xfrm rot="10800000">
            <a:off x="1510113" y="2517599"/>
            <a:ext cx="176517" cy="176517"/>
          </a:xfrm>
          <a:prstGeom prst="mathPlus">
            <a:avLst>
              <a:gd fmla="val 23520" name="adj1"/>
            </a:avLst>
          </a:prstGeom>
          <a:solidFill>
            <a:srgbClr val="5A4FC6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5"/>
          <p:cNvSpPr/>
          <p:nvPr/>
        </p:nvSpPr>
        <p:spPr>
          <a:xfrm rot="10800000">
            <a:off x="1732517" y="2517599"/>
            <a:ext cx="176517" cy="176517"/>
          </a:xfrm>
          <a:prstGeom prst="mathPlus">
            <a:avLst>
              <a:gd fmla="val 23520" name="adj1"/>
            </a:avLst>
          </a:prstGeom>
          <a:solidFill>
            <a:srgbClr val="5A4FC6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15"/>
          <p:cNvSpPr/>
          <p:nvPr/>
        </p:nvSpPr>
        <p:spPr>
          <a:xfrm rot="10800000">
            <a:off x="1954922" y="2517599"/>
            <a:ext cx="176517" cy="176517"/>
          </a:xfrm>
          <a:prstGeom prst="mathPlus">
            <a:avLst>
              <a:gd fmla="val 23520" name="adj1"/>
            </a:avLst>
          </a:prstGeom>
          <a:solidFill>
            <a:srgbClr val="5A4FC6">
              <a:alpha val="4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8" name="Google Shape;938;p15"/>
          <p:cNvGrpSpPr/>
          <p:nvPr/>
        </p:nvGrpSpPr>
        <p:grpSpPr>
          <a:xfrm>
            <a:off x="-46718" y="2445184"/>
            <a:ext cx="2327107" cy="2755939"/>
            <a:chOff x="-46718" y="2445184"/>
            <a:chExt cx="2327107" cy="2755939"/>
          </a:xfrm>
        </p:grpSpPr>
        <p:sp>
          <p:nvSpPr>
            <p:cNvPr id="939" name="Google Shape;939;p15"/>
            <p:cNvSpPr/>
            <p:nvPr/>
          </p:nvSpPr>
          <p:spPr>
            <a:xfrm rot="10800000">
              <a:off x="-46718" y="2726516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5"/>
            <p:cNvSpPr/>
            <p:nvPr/>
          </p:nvSpPr>
          <p:spPr>
            <a:xfrm rot="10800000">
              <a:off x="175686" y="2726516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5"/>
            <p:cNvSpPr/>
            <p:nvPr/>
          </p:nvSpPr>
          <p:spPr>
            <a:xfrm rot="10800000">
              <a:off x="398091" y="2726516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5"/>
            <p:cNvSpPr/>
            <p:nvPr/>
          </p:nvSpPr>
          <p:spPr>
            <a:xfrm rot="10800000">
              <a:off x="620495" y="2726516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5"/>
            <p:cNvSpPr/>
            <p:nvPr/>
          </p:nvSpPr>
          <p:spPr>
            <a:xfrm rot="10800000">
              <a:off x="842900" y="2726516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5"/>
            <p:cNvSpPr/>
            <p:nvPr/>
          </p:nvSpPr>
          <p:spPr>
            <a:xfrm rot="10800000">
              <a:off x="1065304" y="2726516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5"/>
            <p:cNvSpPr/>
            <p:nvPr/>
          </p:nvSpPr>
          <p:spPr>
            <a:xfrm rot="10800000">
              <a:off x="1287709" y="2726516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5"/>
            <p:cNvSpPr/>
            <p:nvPr/>
          </p:nvSpPr>
          <p:spPr>
            <a:xfrm rot="10800000">
              <a:off x="1510113" y="2726516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5"/>
            <p:cNvSpPr/>
            <p:nvPr/>
          </p:nvSpPr>
          <p:spPr>
            <a:xfrm rot="10800000">
              <a:off x="1732517" y="2726516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5"/>
            <p:cNvSpPr/>
            <p:nvPr/>
          </p:nvSpPr>
          <p:spPr>
            <a:xfrm rot="10800000">
              <a:off x="1954922" y="2726516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5"/>
            <p:cNvSpPr/>
            <p:nvPr/>
          </p:nvSpPr>
          <p:spPr>
            <a:xfrm rot="10800000">
              <a:off x="-46718" y="2935433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5"/>
            <p:cNvSpPr/>
            <p:nvPr/>
          </p:nvSpPr>
          <p:spPr>
            <a:xfrm rot="10800000">
              <a:off x="175686" y="2935433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5"/>
            <p:cNvSpPr/>
            <p:nvPr/>
          </p:nvSpPr>
          <p:spPr>
            <a:xfrm rot="10800000">
              <a:off x="398091" y="2935433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5"/>
            <p:cNvSpPr/>
            <p:nvPr/>
          </p:nvSpPr>
          <p:spPr>
            <a:xfrm rot="10800000">
              <a:off x="620495" y="2935433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5"/>
            <p:cNvSpPr/>
            <p:nvPr/>
          </p:nvSpPr>
          <p:spPr>
            <a:xfrm rot="10800000">
              <a:off x="842900" y="2935433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5"/>
            <p:cNvSpPr/>
            <p:nvPr/>
          </p:nvSpPr>
          <p:spPr>
            <a:xfrm rot="10800000">
              <a:off x="1065304" y="2935433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5"/>
            <p:cNvSpPr/>
            <p:nvPr/>
          </p:nvSpPr>
          <p:spPr>
            <a:xfrm rot="10800000">
              <a:off x="1287709" y="2935433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5"/>
            <p:cNvSpPr/>
            <p:nvPr/>
          </p:nvSpPr>
          <p:spPr>
            <a:xfrm rot="10800000">
              <a:off x="1510113" y="2935433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5"/>
            <p:cNvSpPr/>
            <p:nvPr/>
          </p:nvSpPr>
          <p:spPr>
            <a:xfrm rot="10800000">
              <a:off x="1732517" y="2935433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5"/>
            <p:cNvSpPr/>
            <p:nvPr/>
          </p:nvSpPr>
          <p:spPr>
            <a:xfrm rot="10800000">
              <a:off x="1954922" y="2935433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5"/>
            <p:cNvSpPr/>
            <p:nvPr/>
          </p:nvSpPr>
          <p:spPr>
            <a:xfrm rot="10800000">
              <a:off x="-46718" y="3144351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5"/>
            <p:cNvSpPr/>
            <p:nvPr/>
          </p:nvSpPr>
          <p:spPr>
            <a:xfrm rot="10800000">
              <a:off x="175686" y="3144351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5"/>
            <p:cNvSpPr/>
            <p:nvPr/>
          </p:nvSpPr>
          <p:spPr>
            <a:xfrm rot="10800000">
              <a:off x="398091" y="3144351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5"/>
            <p:cNvSpPr/>
            <p:nvPr/>
          </p:nvSpPr>
          <p:spPr>
            <a:xfrm rot="10800000">
              <a:off x="620495" y="3144351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5"/>
            <p:cNvSpPr/>
            <p:nvPr/>
          </p:nvSpPr>
          <p:spPr>
            <a:xfrm rot="10800000">
              <a:off x="842900" y="3144351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5"/>
            <p:cNvSpPr/>
            <p:nvPr/>
          </p:nvSpPr>
          <p:spPr>
            <a:xfrm rot="10800000">
              <a:off x="1065304" y="3144351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5"/>
            <p:cNvSpPr/>
            <p:nvPr/>
          </p:nvSpPr>
          <p:spPr>
            <a:xfrm rot="10800000">
              <a:off x="1287709" y="3144351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5"/>
            <p:cNvSpPr/>
            <p:nvPr/>
          </p:nvSpPr>
          <p:spPr>
            <a:xfrm rot="10800000">
              <a:off x="1510113" y="3144351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5"/>
            <p:cNvSpPr/>
            <p:nvPr/>
          </p:nvSpPr>
          <p:spPr>
            <a:xfrm rot="10800000">
              <a:off x="1732517" y="3144351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5"/>
            <p:cNvSpPr/>
            <p:nvPr/>
          </p:nvSpPr>
          <p:spPr>
            <a:xfrm rot="10800000">
              <a:off x="1954922" y="3144351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5"/>
            <p:cNvSpPr/>
            <p:nvPr/>
          </p:nvSpPr>
          <p:spPr>
            <a:xfrm rot="10800000">
              <a:off x="-46718" y="4606772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5"/>
            <p:cNvSpPr/>
            <p:nvPr/>
          </p:nvSpPr>
          <p:spPr>
            <a:xfrm rot="10800000">
              <a:off x="175686" y="4606772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5"/>
            <p:cNvSpPr/>
            <p:nvPr/>
          </p:nvSpPr>
          <p:spPr>
            <a:xfrm rot="10800000">
              <a:off x="398091" y="4606772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5"/>
            <p:cNvSpPr/>
            <p:nvPr/>
          </p:nvSpPr>
          <p:spPr>
            <a:xfrm rot="10800000">
              <a:off x="620495" y="4606772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5"/>
            <p:cNvSpPr/>
            <p:nvPr/>
          </p:nvSpPr>
          <p:spPr>
            <a:xfrm rot="10800000">
              <a:off x="842900" y="4606772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5"/>
            <p:cNvSpPr/>
            <p:nvPr/>
          </p:nvSpPr>
          <p:spPr>
            <a:xfrm rot="10800000">
              <a:off x="1065304" y="4606772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5"/>
            <p:cNvSpPr/>
            <p:nvPr/>
          </p:nvSpPr>
          <p:spPr>
            <a:xfrm rot="10800000">
              <a:off x="1287709" y="4606772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5"/>
            <p:cNvSpPr/>
            <p:nvPr/>
          </p:nvSpPr>
          <p:spPr>
            <a:xfrm rot="10800000">
              <a:off x="1510113" y="4606772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5"/>
            <p:cNvSpPr/>
            <p:nvPr/>
          </p:nvSpPr>
          <p:spPr>
            <a:xfrm rot="10800000">
              <a:off x="1732517" y="4606772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5"/>
            <p:cNvSpPr/>
            <p:nvPr/>
          </p:nvSpPr>
          <p:spPr>
            <a:xfrm rot="10800000">
              <a:off x="1954922" y="4606772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5"/>
            <p:cNvSpPr/>
            <p:nvPr/>
          </p:nvSpPr>
          <p:spPr>
            <a:xfrm rot="10800000">
              <a:off x="-46718" y="4815689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5"/>
            <p:cNvSpPr/>
            <p:nvPr/>
          </p:nvSpPr>
          <p:spPr>
            <a:xfrm rot="10800000">
              <a:off x="175686" y="4815689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5"/>
            <p:cNvSpPr/>
            <p:nvPr/>
          </p:nvSpPr>
          <p:spPr>
            <a:xfrm rot="10800000">
              <a:off x="398091" y="4815689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5"/>
            <p:cNvSpPr/>
            <p:nvPr/>
          </p:nvSpPr>
          <p:spPr>
            <a:xfrm rot="10800000">
              <a:off x="620495" y="4815689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5"/>
            <p:cNvSpPr/>
            <p:nvPr/>
          </p:nvSpPr>
          <p:spPr>
            <a:xfrm rot="10800000">
              <a:off x="842900" y="4815689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5"/>
            <p:cNvSpPr/>
            <p:nvPr/>
          </p:nvSpPr>
          <p:spPr>
            <a:xfrm rot="10800000">
              <a:off x="1065304" y="4815689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5"/>
            <p:cNvSpPr/>
            <p:nvPr/>
          </p:nvSpPr>
          <p:spPr>
            <a:xfrm rot="10800000">
              <a:off x="1287709" y="4815689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5"/>
            <p:cNvSpPr/>
            <p:nvPr/>
          </p:nvSpPr>
          <p:spPr>
            <a:xfrm rot="10800000">
              <a:off x="1510113" y="4815689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5"/>
            <p:cNvSpPr/>
            <p:nvPr/>
          </p:nvSpPr>
          <p:spPr>
            <a:xfrm rot="10800000">
              <a:off x="1732517" y="4815689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5"/>
            <p:cNvSpPr/>
            <p:nvPr/>
          </p:nvSpPr>
          <p:spPr>
            <a:xfrm rot="10800000">
              <a:off x="1954922" y="4815689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5"/>
            <p:cNvSpPr/>
            <p:nvPr/>
          </p:nvSpPr>
          <p:spPr>
            <a:xfrm rot="10800000">
              <a:off x="-46718" y="5024606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5"/>
            <p:cNvSpPr/>
            <p:nvPr/>
          </p:nvSpPr>
          <p:spPr>
            <a:xfrm rot="10800000">
              <a:off x="175686" y="5024606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5"/>
            <p:cNvSpPr/>
            <p:nvPr/>
          </p:nvSpPr>
          <p:spPr>
            <a:xfrm rot="10800000">
              <a:off x="398091" y="5024606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5"/>
            <p:cNvSpPr/>
            <p:nvPr/>
          </p:nvSpPr>
          <p:spPr>
            <a:xfrm rot="10800000">
              <a:off x="620495" y="5024606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5"/>
            <p:cNvSpPr/>
            <p:nvPr/>
          </p:nvSpPr>
          <p:spPr>
            <a:xfrm rot="10800000">
              <a:off x="842900" y="5024606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5"/>
            <p:cNvSpPr/>
            <p:nvPr/>
          </p:nvSpPr>
          <p:spPr>
            <a:xfrm rot="10800000">
              <a:off x="1065304" y="5024606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5"/>
            <p:cNvSpPr/>
            <p:nvPr/>
          </p:nvSpPr>
          <p:spPr>
            <a:xfrm rot="10800000">
              <a:off x="1287709" y="5024606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5"/>
            <p:cNvSpPr/>
            <p:nvPr/>
          </p:nvSpPr>
          <p:spPr>
            <a:xfrm rot="10800000">
              <a:off x="1510113" y="5024606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5"/>
            <p:cNvSpPr/>
            <p:nvPr/>
          </p:nvSpPr>
          <p:spPr>
            <a:xfrm rot="10800000">
              <a:off x="1732517" y="5024606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5"/>
            <p:cNvSpPr/>
            <p:nvPr/>
          </p:nvSpPr>
          <p:spPr>
            <a:xfrm rot="10800000">
              <a:off x="1954922" y="5024606"/>
              <a:ext cx="176517" cy="176517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9" name="Google Shape;999;p15"/>
            <p:cNvGrpSpPr/>
            <p:nvPr/>
          </p:nvGrpSpPr>
          <p:grpSpPr>
            <a:xfrm>
              <a:off x="-46718" y="2445184"/>
              <a:ext cx="2327107" cy="2755800"/>
              <a:chOff x="-46718" y="2445184"/>
              <a:chExt cx="2327107" cy="2755800"/>
            </a:xfrm>
          </p:grpSpPr>
          <p:sp>
            <p:nvSpPr>
              <p:cNvPr id="1000" name="Google Shape;1000;p15"/>
              <p:cNvSpPr/>
              <p:nvPr/>
            </p:nvSpPr>
            <p:spPr>
              <a:xfrm rot="10800000">
                <a:off x="-46718" y="3353268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15"/>
              <p:cNvSpPr/>
              <p:nvPr/>
            </p:nvSpPr>
            <p:spPr>
              <a:xfrm rot="10800000">
                <a:off x="175686" y="3353268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15"/>
              <p:cNvSpPr/>
              <p:nvPr/>
            </p:nvSpPr>
            <p:spPr>
              <a:xfrm rot="10800000">
                <a:off x="398091" y="3353268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15"/>
              <p:cNvSpPr/>
              <p:nvPr/>
            </p:nvSpPr>
            <p:spPr>
              <a:xfrm rot="10800000">
                <a:off x="620495" y="3353268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15"/>
              <p:cNvSpPr/>
              <p:nvPr/>
            </p:nvSpPr>
            <p:spPr>
              <a:xfrm rot="10800000">
                <a:off x="842900" y="3353268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15"/>
              <p:cNvSpPr/>
              <p:nvPr/>
            </p:nvSpPr>
            <p:spPr>
              <a:xfrm rot="10800000">
                <a:off x="1065304" y="3353268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15"/>
              <p:cNvSpPr/>
              <p:nvPr/>
            </p:nvSpPr>
            <p:spPr>
              <a:xfrm rot="10800000">
                <a:off x="1287709" y="3353268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15"/>
              <p:cNvSpPr/>
              <p:nvPr/>
            </p:nvSpPr>
            <p:spPr>
              <a:xfrm rot="10800000">
                <a:off x="1510113" y="3353268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15"/>
              <p:cNvSpPr/>
              <p:nvPr/>
            </p:nvSpPr>
            <p:spPr>
              <a:xfrm rot="10800000">
                <a:off x="1732517" y="3353268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15"/>
              <p:cNvSpPr/>
              <p:nvPr/>
            </p:nvSpPr>
            <p:spPr>
              <a:xfrm rot="10800000">
                <a:off x="1954922" y="3353268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15"/>
              <p:cNvSpPr/>
              <p:nvPr/>
            </p:nvSpPr>
            <p:spPr>
              <a:xfrm rot="10800000">
                <a:off x="-46718" y="3562185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15"/>
              <p:cNvSpPr/>
              <p:nvPr/>
            </p:nvSpPr>
            <p:spPr>
              <a:xfrm rot="10800000">
                <a:off x="175686" y="3562185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15"/>
              <p:cNvSpPr/>
              <p:nvPr/>
            </p:nvSpPr>
            <p:spPr>
              <a:xfrm rot="10800000">
                <a:off x="398091" y="3562185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15"/>
              <p:cNvSpPr/>
              <p:nvPr/>
            </p:nvSpPr>
            <p:spPr>
              <a:xfrm rot="10800000">
                <a:off x="620495" y="3562185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15"/>
              <p:cNvSpPr/>
              <p:nvPr/>
            </p:nvSpPr>
            <p:spPr>
              <a:xfrm rot="10800000">
                <a:off x="842900" y="3562185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15"/>
              <p:cNvSpPr/>
              <p:nvPr/>
            </p:nvSpPr>
            <p:spPr>
              <a:xfrm rot="10800000">
                <a:off x="1065304" y="3562185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15"/>
              <p:cNvSpPr/>
              <p:nvPr/>
            </p:nvSpPr>
            <p:spPr>
              <a:xfrm rot="10800000">
                <a:off x="1287709" y="3562185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15"/>
              <p:cNvSpPr/>
              <p:nvPr/>
            </p:nvSpPr>
            <p:spPr>
              <a:xfrm rot="10800000">
                <a:off x="1510113" y="3562185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15"/>
              <p:cNvSpPr/>
              <p:nvPr/>
            </p:nvSpPr>
            <p:spPr>
              <a:xfrm rot="10800000">
                <a:off x="1732517" y="3562185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15"/>
              <p:cNvSpPr/>
              <p:nvPr/>
            </p:nvSpPr>
            <p:spPr>
              <a:xfrm rot="10800000">
                <a:off x="1954922" y="3562185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15"/>
              <p:cNvSpPr/>
              <p:nvPr/>
            </p:nvSpPr>
            <p:spPr>
              <a:xfrm rot="10800000">
                <a:off x="-46718" y="3771103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15"/>
              <p:cNvSpPr/>
              <p:nvPr/>
            </p:nvSpPr>
            <p:spPr>
              <a:xfrm rot="10800000">
                <a:off x="175686" y="3771103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15"/>
              <p:cNvSpPr/>
              <p:nvPr/>
            </p:nvSpPr>
            <p:spPr>
              <a:xfrm rot="10800000">
                <a:off x="398091" y="3771103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15"/>
              <p:cNvSpPr/>
              <p:nvPr/>
            </p:nvSpPr>
            <p:spPr>
              <a:xfrm rot="10800000">
                <a:off x="620495" y="3771103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15"/>
              <p:cNvSpPr/>
              <p:nvPr/>
            </p:nvSpPr>
            <p:spPr>
              <a:xfrm rot="10800000">
                <a:off x="842900" y="3771103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15"/>
              <p:cNvSpPr/>
              <p:nvPr/>
            </p:nvSpPr>
            <p:spPr>
              <a:xfrm rot="10800000">
                <a:off x="1065304" y="3771103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15"/>
              <p:cNvSpPr/>
              <p:nvPr/>
            </p:nvSpPr>
            <p:spPr>
              <a:xfrm rot="10800000">
                <a:off x="1287709" y="3771103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15"/>
              <p:cNvSpPr/>
              <p:nvPr/>
            </p:nvSpPr>
            <p:spPr>
              <a:xfrm rot="10800000">
                <a:off x="1510113" y="3771103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15"/>
              <p:cNvSpPr/>
              <p:nvPr/>
            </p:nvSpPr>
            <p:spPr>
              <a:xfrm rot="10800000">
                <a:off x="1732517" y="3771103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15"/>
              <p:cNvSpPr/>
              <p:nvPr/>
            </p:nvSpPr>
            <p:spPr>
              <a:xfrm rot="10800000">
                <a:off x="1954922" y="3771103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15"/>
              <p:cNvSpPr/>
              <p:nvPr/>
            </p:nvSpPr>
            <p:spPr>
              <a:xfrm rot="10800000">
                <a:off x="-46718" y="3980020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 rot="10800000">
                <a:off x="175686" y="3980020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 rot="10800000">
                <a:off x="398091" y="3980020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15"/>
              <p:cNvSpPr/>
              <p:nvPr/>
            </p:nvSpPr>
            <p:spPr>
              <a:xfrm rot="10800000">
                <a:off x="620495" y="3980020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15"/>
              <p:cNvSpPr/>
              <p:nvPr/>
            </p:nvSpPr>
            <p:spPr>
              <a:xfrm rot="10800000">
                <a:off x="842900" y="3980020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15"/>
              <p:cNvSpPr/>
              <p:nvPr/>
            </p:nvSpPr>
            <p:spPr>
              <a:xfrm rot="10800000">
                <a:off x="1065304" y="3980020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15"/>
              <p:cNvSpPr/>
              <p:nvPr/>
            </p:nvSpPr>
            <p:spPr>
              <a:xfrm rot="10800000">
                <a:off x="1287709" y="3980020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15"/>
              <p:cNvSpPr/>
              <p:nvPr/>
            </p:nvSpPr>
            <p:spPr>
              <a:xfrm rot="10800000">
                <a:off x="1510113" y="3980020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15"/>
              <p:cNvSpPr/>
              <p:nvPr/>
            </p:nvSpPr>
            <p:spPr>
              <a:xfrm rot="10800000">
                <a:off x="1732517" y="3980020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15"/>
              <p:cNvSpPr/>
              <p:nvPr/>
            </p:nvSpPr>
            <p:spPr>
              <a:xfrm rot="10800000">
                <a:off x="1954922" y="3980020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15"/>
              <p:cNvSpPr/>
              <p:nvPr/>
            </p:nvSpPr>
            <p:spPr>
              <a:xfrm rot="10800000">
                <a:off x="-46718" y="4188937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15"/>
              <p:cNvSpPr/>
              <p:nvPr/>
            </p:nvSpPr>
            <p:spPr>
              <a:xfrm rot="10800000">
                <a:off x="175686" y="4188937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15"/>
              <p:cNvSpPr/>
              <p:nvPr/>
            </p:nvSpPr>
            <p:spPr>
              <a:xfrm rot="10800000">
                <a:off x="398091" y="4188937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15"/>
              <p:cNvSpPr/>
              <p:nvPr/>
            </p:nvSpPr>
            <p:spPr>
              <a:xfrm rot="10800000">
                <a:off x="620495" y="4188937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15"/>
              <p:cNvSpPr/>
              <p:nvPr/>
            </p:nvSpPr>
            <p:spPr>
              <a:xfrm rot="10800000">
                <a:off x="842900" y="4188937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15"/>
              <p:cNvSpPr/>
              <p:nvPr/>
            </p:nvSpPr>
            <p:spPr>
              <a:xfrm rot="10800000">
                <a:off x="1065304" y="4188937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15"/>
              <p:cNvSpPr/>
              <p:nvPr/>
            </p:nvSpPr>
            <p:spPr>
              <a:xfrm rot="10800000">
                <a:off x="1287709" y="4188937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15"/>
              <p:cNvSpPr/>
              <p:nvPr/>
            </p:nvSpPr>
            <p:spPr>
              <a:xfrm rot="10800000">
                <a:off x="1510113" y="4188937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15"/>
              <p:cNvSpPr/>
              <p:nvPr/>
            </p:nvSpPr>
            <p:spPr>
              <a:xfrm rot="10800000">
                <a:off x="1732517" y="4188937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15"/>
              <p:cNvSpPr/>
              <p:nvPr/>
            </p:nvSpPr>
            <p:spPr>
              <a:xfrm rot="10800000">
                <a:off x="1954922" y="4188937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15"/>
              <p:cNvSpPr/>
              <p:nvPr/>
            </p:nvSpPr>
            <p:spPr>
              <a:xfrm rot="10800000">
                <a:off x="-46718" y="4397854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15"/>
              <p:cNvSpPr/>
              <p:nvPr/>
            </p:nvSpPr>
            <p:spPr>
              <a:xfrm rot="10800000">
                <a:off x="175686" y="4397854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15"/>
              <p:cNvSpPr/>
              <p:nvPr/>
            </p:nvSpPr>
            <p:spPr>
              <a:xfrm rot="10800000">
                <a:off x="398091" y="4397854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15"/>
              <p:cNvSpPr/>
              <p:nvPr/>
            </p:nvSpPr>
            <p:spPr>
              <a:xfrm rot="10800000">
                <a:off x="620495" y="4397854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15"/>
              <p:cNvSpPr/>
              <p:nvPr/>
            </p:nvSpPr>
            <p:spPr>
              <a:xfrm rot="10800000">
                <a:off x="842900" y="4397854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15"/>
              <p:cNvSpPr/>
              <p:nvPr/>
            </p:nvSpPr>
            <p:spPr>
              <a:xfrm rot="10800000">
                <a:off x="1065304" y="4397854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15"/>
              <p:cNvSpPr/>
              <p:nvPr/>
            </p:nvSpPr>
            <p:spPr>
              <a:xfrm rot="10800000">
                <a:off x="1287709" y="4397854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15"/>
              <p:cNvSpPr/>
              <p:nvPr/>
            </p:nvSpPr>
            <p:spPr>
              <a:xfrm rot="10800000">
                <a:off x="1510113" y="4397854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15"/>
              <p:cNvSpPr/>
              <p:nvPr/>
            </p:nvSpPr>
            <p:spPr>
              <a:xfrm rot="10800000">
                <a:off x="1732517" y="4397854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15"/>
              <p:cNvSpPr/>
              <p:nvPr/>
            </p:nvSpPr>
            <p:spPr>
              <a:xfrm rot="10800000">
                <a:off x="1954922" y="4397854"/>
                <a:ext cx="176517" cy="176517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15"/>
              <p:cNvSpPr/>
              <p:nvPr/>
            </p:nvSpPr>
            <p:spPr>
              <a:xfrm flipH="1">
                <a:off x="-46711" y="2445184"/>
                <a:ext cx="2327100" cy="2755800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16"/>
          <p:cNvGrpSpPr/>
          <p:nvPr/>
        </p:nvGrpSpPr>
        <p:grpSpPr>
          <a:xfrm>
            <a:off x="6886524" y="-70603"/>
            <a:ext cx="2316505" cy="2756099"/>
            <a:chOff x="5818850" y="-104425"/>
            <a:chExt cx="3318300" cy="3948000"/>
          </a:xfrm>
        </p:grpSpPr>
        <p:sp>
          <p:nvSpPr>
            <p:cNvPr id="1063" name="Google Shape;1063;p16"/>
            <p:cNvSpPr/>
            <p:nvPr/>
          </p:nvSpPr>
          <p:spPr>
            <a:xfrm>
              <a:off x="602550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634263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665976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697689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7294028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7611160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792829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824542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856255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887968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602550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634263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665976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697689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7294028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7611160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792829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824542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856255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887968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602550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634263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665976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697689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7294028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7611160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792829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824542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856255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887968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602550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634263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665976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697689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7294028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7611160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792829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824542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856255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887968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602550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634263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665976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697689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7294028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7611160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792829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824542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856255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887968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602550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634263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665976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697689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7294028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7611160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792829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824542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856255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887968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602550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634263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665976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697689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7294028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7611160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792829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824542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856255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887968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602550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634263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665976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697689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7294028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7611160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792829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824542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856255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887968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602550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634263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665976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697689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7294028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7611160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792829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824542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856255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887968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602550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634263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665976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697689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7294028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7611160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792829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824542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856255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887968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602550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634263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665976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697689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7294028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7611160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792829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824542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856255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887968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602550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6"/>
            <p:cNvSpPr/>
            <p:nvPr/>
          </p:nvSpPr>
          <p:spPr>
            <a:xfrm>
              <a:off x="634263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6"/>
            <p:cNvSpPr/>
            <p:nvPr/>
          </p:nvSpPr>
          <p:spPr>
            <a:xfrm>
              <a:off x="665976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697689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7294028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7611160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792829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824542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856255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887968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602550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634263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665976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697689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7294028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7611160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792829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824542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856255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887968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6"/>
            <p:cNvSpPr/>
            <p:nvPr/>
          </p:nvSpPr>
          <p:spPr>
            <a:xfrm flipH="1" rot="10800000">
              <a:off x="5818850" y="-104425"/>
              <a:ext cx="3318300" cy="394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4" name="Google Shape;1194;p16"/>
          <p:cNvGrpSpPr/>
          <p:nvPr/>
        </p:nvGrpSpPr>
        <p:grpSpPr>
          <a:xfrm rot="10800000">
            <a:off x="-39245" y="2445146"/>
            <a:ext cx="2327124" cy="2755977"/>
            <a:chOff x="5818850" y="-86250"/>
            <a:chExt cx="3318300" cy="3929812"/>
          </a:xfrm>
        </p:grpSpPr>
        <p:sp>
          <p:nvSpPr>
            <p:cNvPr id="1195" name="Google Shape;1195;p16"/>
            <p:cNvSpPr/>
            <p:nvPr/>
          </p:nvSpPr>
          <p:spPr>
            <a:xfrm>
              <a:off x="602550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634263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665976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6"/>
            <p:cNvSpPr/>
            <p:nvPr/>
          </p:nvSpPr>
          <p:spPr>
            <a:xfrm>
              <a:off x="697689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6"/>
            <p:cNvSpPr/>
            <p:nvPr/>
          </p:nvSpPr>
          <p:spPr>
            <a:xfrm>
              <a:off x="7294028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6"/>
            <p:cNvSpPr/>
            <p:nvPr/>
          </p:nvSpPr>
          <p:spPr>
            <a:xfrm>
              <a:off x="7611160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792829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824542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856255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6"/>
            <p:cNvSpPr/>
            <p:nvPr/>
          </p:nvSpPr>
          <p:spPr>
            <a:xfrm>
              <a:off x="887968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6"/>
            <p:cNvSpPr/>
            <p:nvPr/>
          </p:nvSpPr>
          <p:spPr>
            <a:xfrm>
              <a:off x="602550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634263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665976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697689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7294028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7611160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792829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824542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856255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887968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6"/>
            <p:cNvSpPr/>
            <p:nvPr/>
          </p:nvSpPr>
          <p:spPr>
            <a:xfrm>
              <a:off x="602550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634263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665976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697689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7294028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7611160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792829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824542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856255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887968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602550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634263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665976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697689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7294028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7611160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792829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824542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856255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887968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602550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634263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665976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697689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7294028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7611160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792829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824542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856255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887968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602550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634263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665976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697689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7294028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7611160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792829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824542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856255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887968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602550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634263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665976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697689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7294028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7611160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792829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824542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856255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887968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602550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634263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665976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697689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7294028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7611160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792829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824542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856255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887968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602550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634263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665976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697689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7294028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7611160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792829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824542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856255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887968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602550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634263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665976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697689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294028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611160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792829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824542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856255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887968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602550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634263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665976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697689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294028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611160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792829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824542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856255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887968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602550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634263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665976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697689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7294028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7611160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792829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824542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856255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887968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602550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634263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665976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697689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7294028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7611160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792829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824542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6"/>
            <p:cNvSpPr/>
            <p:nvPr/>
          </p:nvSpPr>
          <p:spPr>
            <a:xfrm>
              <a:off x="856255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6"/>
            <p:cNvSpPr/>
            <p:nvPr/>
          </p:nvSpPr>
          <p:spPr>
            <a:xfrm>
              <a:off x="887968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6"/>
            <p:cNvSpPr/>
            <p:nvPr/>
          </p:nvSpPr>
          <p:spPr>
            <a:xfrm flipH="1" rot="10800000">
              <a:off x="5818850" y="-86138"/>
              <a:ext cx="3318300" cy="39297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6" name="Google Shape;1326;p16"/>
          <p:cNvSpPr txBox="1"/>
          <p:nvPr>
            <p:ph type="title"/>
          </p:nvPr>
        </p:nvSpPr>
        <p:spPr>
          <a:xfrm>
            <a:off x="1743000" y="549600"/>
            <a:ext cx="3724200" cy="1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27" name="Google Shape;1327;p16"/>
          <p:cNvSpPr txBox="1"/>
          <p:nvPr>
            <p:ph idx="2" type="title"/>
          </p:nvPr>
        </p:nvSpPr>
        <p:spPr>
          <a:xfrm>
            <a:off x="714300" y="771050"/>
            <a:ext cx="919200" cy="95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328" name="Google Shape;1328;p16"/>
          <p:cNvSpPr txBox="1"/>
          <p:nvPr>
            <p:ph idx="1" type="subTitle"/>
          </p:nvPr>
        </p:nvSpPr>
        <p:spPr>
          <a:xfrm>
            <a:off x="714300" y="2097675"/>
            <a:ext cx="4695000" cy="37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0" name="Google Shape;1330;p17"/>
          <p:cNvGrpSpPr/>
          <p:nvPr/>
        </p:nvGrpSpPr>
        <p:grpSpPr>
          <a:xfrm>
            <a:off x="6886524" y="-70603"/>
            <a:ext cx="2316505" cy="2756099"/>
            <a:chOff x="5818850" y="-104425"/>
            <a:chExt cx="3318300" cy="3948000"/>
          </a:xfrm>
        </p:grpSpPr>
        <p:sp>
          <p:nvSpPr>
            <p:cNvPr id="1331" name="Google Shape;1331;p17"/>
            <p:cNvSpPr/>
            <p:nvPr/>
          </p:nvSpPr>
          <p:spPr>
            <a:xfrm>
              <a:off x="602550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634263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665976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697689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7294028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7611160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792829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824542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856255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887968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602550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634263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7"/>
            <p:cNvSpPr/>
            <p:nvPr/>
          </p:nvSpPr>
          <p:spPr>
            <a:xfrm>
              <a:off x="665976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7"/>
            <p:cNvSpPr/>
            <p:nvPr/>
          </p:nvSpPr>
          <p:spPr>
            <a:xfrm>
              <a:off x="697689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7"/>
            <p:cNvSpPr/>
            <p:nvPr/>
          </p:nvSpPr>
          <p:spPr>
            <a:xfrm>
              <a:off x="7294028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7"/>
            <p:cNvSpPr/>
            <p:nvPr/>
          </p:nvSpPr>
          <p:spPr>
            <a:xfrm>
              <a:off x="7611160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7"/>
            <p:cNvSpPr/>
            <p:nvPr/>
          </p:nvSpPr>
          <p:spPr>
            <a:xfrm>
              <a:off x="792829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7"/>
            <p:cNvSpPr/>
            <p:nvPr/>
          </p:nvSpPr>
          <p:spPr>
            <a:xfrm>
              <a:off x="824542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7"/>
            <p:cNvSpPr/>
            <p:nvPr/>
          </p:nvSpPr>
          <p:spPr>
            <a:xfrm>
              <a:off x="856255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7"/>
            <p:cNvSpPr/>
            <p:nvPr/>
          </p:nvSpPr>
          <p:spPr>
            <a:xfrm>
              <a:off x="887968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7"/>
            <p:cNvSpPr/>
            <p:nvPr/>
          </p:nvSpPr>
          <p:spPr>
            <a:xfrm>
              <a:off x="602550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7"/>
            <p:cNvSpPr/>
            <p:nvPr/>
          </p:nvSpPr>
          <p:spPr>
            <a:xfrm>
              <a:off x="634263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7"/>
            <p:cNvSpPr/>
            <p:nvPr/>
          </p:nvSpPr>
          <p:spPr>
            <a:xfrm>
              <a:off x="665976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7"/>
            <p:cNvSpPr/>
            <p:nvPr/>
          </p:nvSpPr>
          <p:spPr>
            <a:xfrm>
              <a:off x="697689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7"/>
            <p:cNvSpPr/>
            <p:nvPr/>
          </p:nvSpPr>
          <p:spPr>
            <a:xfrm>
              <a:off x="7294028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611160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92829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824542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856255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7"/>
            <p:cNvSpPr/>
            <p:nvPr/>
          </p:nvSpPr>
          <p:spPr>
            <a:xfrm>
              <a:off x="887968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7"/>
            <p:cNvSpPr/>
            <p:nvPr/>
          </p:nvSpPr>
          <p:spPr>
            <a:xfrm>
              <a:off x="602550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7"/>
            <p:cNvSpPr/>
            <p:nvPr/>
          </p:nvSpPr>
          <p:spPr>
            <a:xfrm>
              <a:off x="634263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665976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697689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7294028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7611160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792829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824542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856255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887968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602550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634263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665976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697689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7294028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7611160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792829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824542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856255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887968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602550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634263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665976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697689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7294028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7611160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792829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824542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856255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887968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7"/>
            <p:cNvSpPr/>
            <p:nvPr/>
          </p:nvSpPr>
          <p:spPr>
            <a:xfrm>
              <a:off x="602550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7"/>
            <p:cNvSpPr/>
            <p:nvPr/>
          </p:nvSpPr>
          <p:spPr>
            <a:xfrm>
              <a:off x="634263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7"/>
            <p:cNvSpPr/>
            <p:nvPr/>
          </p:nvSpPr>
          <p:spPr>
            <a:xfrm>
              <a:off x="665976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7"/>
            <p:cNvSpPr/>
            <p:nvPr/>
          </p:nvSpPr>
          <p:spPr>
            <a:xfrm>
              <a:off x="697689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7"/>
            <p:cNvSpPr/>
            <p:nvPr/>
          </p:nvSpPr>
          <p:spPr>
            <a:xfrm>
              <a:off x="7294028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7"/>
            <p:cNvSpPr/>
            <p:nvPr/>
          </p:nvSpPr>
          <p:spPr>
            <a:xfrm>
              <a:off x="7611160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7"/>
            <p:cNvSpPr/>
            <p:nvPr/>
          </p:nvSpPr>
          <p:spPr>
            <a:xfrm>
              <a:off x="792829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7"/>
            <p:cNvSpPr/>
            <p:nvPr/>
          </p:nvSpPr>
          <p:spPr>
            <a:xfrm>
              <a:off x="824542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7"/>
            <p:cNvSpPr/>
            <p:nvPr/>
          </p:nvSpPr>
          <p:spPr>
            <a:xfrm>
              <a:off x="856255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7"/>
            <p:cNvSpPr/>
            <p:nvPr/>
          </p:nvSpPr>
          <p:spPr>
            <a:xfrm>
              <a:off x="887968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7"/>
            <p:cNvSpPr/>
            <p:nvPr/>
          </p:nvSpPr>
          <p:spPr>
            <a:xfrm>
              <a:off x="602550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7"/>
            <p:cNvSpPr/>
            <p:nvPr/>
          </p:nvSpPr>
          <p:spPr>
            <a:xfrm>
              <a:off x="634263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7"/>
            <p:cNvSpPr/>
            <p:nvPr/>
          </p:nvSpPr>
          <p:spPr>
            <a:xfrm>
              <a:off x="665976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7"/>
            <p:cNvSpPr/>
            <p:nvPr/>
          </p:nvSpPr>
          <p:spPr>
            <a:xfrm>
              <a:off x="697689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7"/>
            <p:cNvSpPr/>
            <p:nvPr/>
          </p:nvSpPr>
          <p:spPr>
            <a:xfrm>
              <a:off x="7294028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7"/>
            <p:cNvSpPr/>
            <p:nvPr/>
          </p:nvSpPr>
          <p:spPr>
            <a:xfrm>
              <a:off x="7611160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7"/>
            <p:cNvSpPr/>
            <p:nvPr/>
          </p:nvSpPr>
          <p:spPr>
            <a:xfrm>
              <a:off x="792829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7"/>
            <p:cNvSpPr/>
            <p:nvPr/>
          </p:nvSpPr>
          <p:spPr>
            <a:xfrm>
              <a:off x="824542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7"/>
            <p:cNvSpPr/>
            <p:nvPr/>
          </p:nvSpPr>
          <p:spPr>
            <a:xfrm>
              <a:off x="856255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7"/>
            <p:cNvSpPr/>
            <p:nvPr/>
          </p:nvSpPr>
          <p:spPr>
            <a:xfrm>
              <a:off x="887968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7"/>
            <p:cNvSpPr/>
            <p:nvPr/>
          </p:nvSpPr>
          <p:spPr>
            <a:xfrm>
              <a:off x="602550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7"/>
            <p:cNvSpPr/>
            <p:nvPr/>
          </p:nvSpPr>
          <p:spPr>
            <a:xfrm>
              <a:off x="634263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7"/>
            <p:cNvSpPr/>
            <p:nvPr/>
          </p:nvSpPr>
          <p:spPr>
            <a:xfrm>
              <a:off x="665976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7"/>
            <p:cNvSpPr/>
            <p:nvPr/>
          </p:nvSpPr>
          <p:spPr>
            <a:xfrm>
              <a:off x="697689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7"/>
            <p:cNvSpPr/>
            <p:nvPr/>
          </p:nvSpPr>
          <p:spPr>
            <a:xfrm>
              <a:off x="7294028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7"/>
            <p:cNvSpPr/>
            <p:nvPr/>
          </p:nvSpPr>
          <p:spPr>
            <a:xfrm>
              <a:off x="7611160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7"/>
            <p:cNvSpPr/>
            <p:nvPr/>
          </p:nvSpPr>
          <p:spPr>
            <a:xfrm>
              <a:off x="792829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7"/>
            <p:cNvSpPr/>
            <p:nvPr/>
          </p:nvSpPr>
          <p:spPr>
            <a:xfrm>
              <a:off x="824542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7"/>
            <p:cNvSpPr/>
            <p:nvPr/>
          </p:nvSpPr>
          <p:spPr>
            <a:xfrm>
              <a:off x="856255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7"/>
            <p:cNvSpPr/>
            <p:nvPr/>
          </p:nvSpPr>
          <p:spPr>
            <a:xfrm>
              <a:off x="887968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7"/>
            <p:cNvSpPr/>
            <p:nvPr/>
          </p:nvSpPr>
          <p:spPr>
            <a:xfrm>
              <a:off x="602550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7"/>
            <p:cNvSpPr/>
            <p:nvPr/>
          </p:nvSpPr>
          <p:spPr>
            <a:xfrm>
              <a:off x="634263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7"/>
            <p:cNvSpPr/>
            <p:nvPr/>
          </p:nvSpPr>
          <p:spPr>
            <a:xfrm>
              <a:off x="665976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7"/>
            <p:cNvSpPr/>
            <p:nvPr/>
          </p:nvSpPr>
          <p:spPr>
            <a:xfrm>
              <a:off x="697689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7"/>
            <p:cNvSpPr/>
            <p:nvPr/>
          </p:nvSpPr>
          <p:spPr>
            <a:xfrm>
              <a:off x="7294028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7"/>
            <p:cNvSpPr/>
            <p:nvPr/>
          </p:nvSpPr>
          <p:spPr>
            <a:xfrm>
              <a:off x="7611160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7"/>
            <p:cNvSpPr/>
            <p:nvPr/>
          </p:nvSpPr>
          <p:spPr>
            <a:xfrm>
              <a:off x="792829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7"/>
            <p:cNvSpPr/>
            <p:nvPr/>
          </p:nvSpPr>
          <p:spPr>
            <a:xfrm>
              <a:off x="824542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7"/>
            <p:cNvSpPr/>
            <p:nvPr/>
          </p:nvSpPr>
          <p:spPr>
            <a:xfrm>
              <a:off x="856255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7"/>
            <p:cNvSpPr/>
            <p:nvPr/>
          </p:nvSpPr>
          <p:spPr>
            <a:xfrm>
              <a:off x="887968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7"/>
            <p:cNvSpPr/>
            <p:nvPr/>
          </p:nvSpPr>
          <p:spPr>
            <a:xfrm>
              <a:off x="602550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7"/>
            <p:cNvSpPr/>
            <p:nvPr/>
          </p:nvSpPr>
          <p:spPr>
            <a:xfrm>
              <a:off x="634263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7"/>
            <p:cNvSpPr/>
            <p:nvPr/>
          </p:nvSpPr>
          <p:spPr>
            <a:xfrm>
              <a:off x="665976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7"/>
            <p:cNvSpPr/>
            <p:nvPr/>
          </p:nvSpPr>
          <p:spPr>
            <a:xfrm>
              <a:off x="697689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7"/>
            <p:cNvSpPr/>
            <p:nvPr/>
          </p:nvSpPr>
          <p:spPr>
            <a:xfrm>
              <a:off x="7294028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7"/>
            <p:cNvSpPr/>
            <p:nvPr/>
          </p:nvSpPr>
          <p:spPr>
            <a:xfrm>
              <a:off x="7611160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7"/>
            <p:cNvSpPr/>
            <p:nvPr/>
          </p:nvSpPr>
          <p:spPr>
            <a:xfrm>
              <a:off x="792829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7"/>
            <p:cNvSpPr/>
            <p:nvPr/>
          </p:nvSpPr>
          <p:spPr>
            <a:xfrm>
              <a:off x="824542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7"/>
            <p:cNvSpPr/>
            <p:nvPr/>
          </p:nvSpPr>
          <p:spPr>
            <a:xfrm>
              <a:off x="856255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7"/>
            <p:cNvSpPr/>
            <p:nvPr/>
          </p:nvSpPr>
          <p:spPr>
            <a:xfrm>
              <a:off x="887968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7"/>
            <p:cNvSpPr/>
            <p:nvPr/>
          </p:nvSpPr>
          <p:spPr>
            <a:xfrm>
              <a:off x="602550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7"/>
            <p:cNvSpPr/>
            <p:nvPr/>
          </p:nvSpPr>
          <p:spPr>
            <a:xfrm>
              <a:off x="634263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7"/>
            <p:cNvSpPr/>
            <p:nvPr/>
          </p:nvSpPr>
          <p:spPr>
            <a:xfrm>
              <a:off x="665976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7"/>
            <p:cNvSpPr/>
            <p:nvPr/>
          </p:nvSpPr>
          <p:spPr>
            <a:xfrm>
              <a:off x="697689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7"/>
            <p:cNvSpPr/>
            <p:nvPr/>
          </p:nvSpPr>
          <p:spPr>
            <a:xfrm>
              <a:off x="7294028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7"/>
            <p:cNvSpPr/>
            <p:nvPr/>
          </p:nvSpPr>
          <p:spPr>
            <a:xfrm>
              <a:off x="7611160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7"/>
            <p:cNvSpPr/>
            <p:nvPr/>
          </p:nvSpPr>
          <p:spPr>
            <a:xfrm>
              <a:off x="792829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7"/>
            <p:cNvSpPr/>
            <p:nvPr/>
          </p:nvSpPr>
          <p:spPr>
            <a:xfrm>
              <a:off x="824542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7"/>
            <p:cNvSpPr/>
            <p:nvPr/>
          </p:nvSpPr>
          <p:spPr>
            <a:xfrm>
              <a:off x="856255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7"/>
            <p:cNvSpPr/>
            <p:nvPr/>
          </p:nvSpPr>
          <p:spPr>
            <a:xfrm>
              <a:off x="887968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7"/>
            <p:cNvSpPr/>
            <p:nvPr/>
          </p:nvSpPr>
          <p:spPr>
            <a:xfrm>
              <a:off x="602550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7"/>
            <p:cNvSpPr/>
            <p:nvPr/>
          </p:nvSpPr>
          <p:spPr>
            <a:xfrm>
              <a:off x="634263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7"/>
            <p:cNvSpPr/>
            <p:nvPr/>
          </p:nvSpPr>
          <p:spPr>
            <a:xfrm>
              <a:off x="665976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7"/>
            <p:cNvSpPr/>
            <p:nvPr/>
          </p:nvSpPr>
          <p:spPr>
            <a:xfrm>
              <a:off x="697689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7294028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7"/>
            <p:cNvSpPr/>
            <p:nvPr/>
          </p:nvSpPr>
          <p:spPr>
            <a:xfrm>
              <a:off x="7611160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7"/>
            <p:cNvSpPr/>
            <p:nvPr/>
          </p:nvSpPr>
          <p:spPr>
            <a:xfrm>
              <a:off x="792829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7"/>
            <p:cNvSpPr/>
            <p:nvPr/>
          </p:nvSpPr>
          <p:spPr>
            <a:xfrm>
              <a:off x="824542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7"/>
            <p:cNvSpPr/>
            <p:nvPr/>
          </p:nvSpPr>
          <p:spPr>
            <a:xfrm>
              <a:off x="856255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7"/>
            <p:cNvSpPr/>
            <p:nvPr/>
          </p:nvSpPr>
          <p:spPr>
            <a:xfrm>
              <a:off x="887968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7"/>
            <p:cNvSpPr/>
            <p:nvPr/>
          </p:nvSpPr>
          <p:spPr>
            <a:xfrm flipH="1" rot="10800000">
              <a:off x="5818850" y="-104425"/>
              <a:ext cx="3318300" cy="394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2" name="Google Shape;1462;p17"/>
          <p:cNvGrpSpPr/>
          <p:nvPr/>
        </p:nvGrpSpPr>
        <p:grpSpPr>
          <a:xfrm flipH="1" rot="10800000">
            <a:off x="6875905" y="2445146"/>
            <a:ext cx="2327124" cy="2755977"/>
            <a:chOff x="5818850" y="-86250"/>
            <a:chExt cx="3318300" cy="3929812"/>
          </a:xfrm>
        </p:grpSpPr>
        <p:sp>
          <p:nvSpPr>
            <p:cNvPr id="1463" name="Google Shape;1463;p17"/>
            <p:cNvSpPr/>
            <p:nvPr/>
          </p:nvSpPr>
          <p:spPr>
            <a:xfrm>
              <a:off x="602550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7"/>
            <p:cNvSpPr/>
            <p:nvPr/>
          </p:nvSpPr>
          <p:spPr>
            <a:xfrm>
              <a:off x="634263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7"/>
            <p:cNvSpPr/>
            <p:nvPr/>
          </p:nvSpPr>
          <p:spPr>
            <a:xfrm>
              <a:off x="665976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7"/>
            <p:cNvSpPr/>
            <p:nvPr/>
          </p:nvSpPr>
          <p:spPr>
            <a:xfrm>
              <a:off x="697689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7"/>
            <p:cNvSpPr/>
            <p:nvPr/>
          </p:nvSpPr>
          <p:spPr>
            <a:xfrm>
              <a:off x="7294028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7"/>
            <p:cNvSpPr/>
            <p:nvPr/>
          </p:nvSpPr>
          <p:spPr>
            <a:xfrm>
              <a:off x="7611160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7"/>
            <p:cNvSpPr/>
            <p:nvPr/>
          </p:nvSpPr>
          <p:spPr>
            <a:xfrm>
              <a:off x="792829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7"/>
            <p:cNvSpPr/>
            <p:nvPr/>
          </p:nvSpPr>
          <p:spPr>
            <a:xfrm>
              <a:off x="824542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7"/>
            <p:cNvSpPr/>
            <p:nvPr/>
          </p:nvSpPr>
          <p:spPr>
            <a:xfrm>
              <a:off x="856255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7"/>
            <p:cNvSpPr/>
            <p:nvPr/>
          </p:nvSpPr>
          <p:spPr>
            <a:xfrm>
              <a:off x="887968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7"/>
            <p:cNvSpPr/>
            <p:nvPr/>
          </p:nvSpPr>
          <p:spPr>
            <a:xfrm>
              <a:off x="602550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7"/>
            <p:cNvSpPr/>
            <p:nvPr/>
          </p:nvSpPr>
          <p:spPr>
            <a:xfrm>
              <a:off x="634263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7"/>
            <p:cNvSpPr/>
            <p:nvPr/>
          </p:nvSpPr>
          <p:spPr>
            <a:xfrm>
              <a:off x="665976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7"/>
            <p:cNvSpPr/>
            <p:nvPr/>
          </p:nvSpPr>
          <p:spPr>
            <a:xfrm>
              <a:off x="697689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7"/>
            <p:cNvSpPr/>
            <p:nvPr/>
          </p:nvSpPr>
          <p:spPr>
            <a:xfrm>
              <a:off x="7294028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7"/>
            <p:cNvSpPr/>
            <p:nvPr/>
          </p:nvSpPr>
          <p:spPr>
            <a:xfrm>
              <a:off x="7611160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7"/>
            <p:cNvSpPr/>
            <p:nvPr/>
          </p:nvSpPr>
          <p:spPr>
            <a:xfrm>
              <a:off x="792829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7"/>
            <p:cNvSpPr/>
            <p:nvPr/>
          </p:nvSpPr>
          <p:spPr>
            <a:xfrm>
              <a:off x="824542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7"/>
            <p:cNvSpPr/>
            <p:nvPr/>
          </p:nvSpPr>
          <p:spPr>
            <a:xfrm>
              <a:off x="856255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7"/>
            <p:cNvSpPr/>
            <p:nvPr/>
          </p:nvSpPr>
          <p:spPr>
            <a:xfrm>
              <a:off x="887968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7"/>
            <p:cNvSpPr/>
            <p:nvPr/>
          </p:nvSpPr>
          <p:spPr>
            <a:xfrm>
              <a:off x="602550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7"/>
            <p:cNvSpPr/>
            <p:nvPr/>
          </p:nvSpPr>
          <p:spPr>
            <a:xfrm>
              <a:off x="634263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7"/>
            <p:cNvSpPr/>
            <p:nvPr/>
          </p:nvSpPr>
          <p:spPr>
            <a:xfrm>
              <a:off x="665976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7"/>
            <p:cNvSpPr/>
            <p:nvPr/>
          </p:nvSpPr>
          <p:spPr>
            <a:xfrm>
              <a:off x="697689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7"/>
            <p:cNvSpPr/>
            <p:nvPr/>
          </p:nvSpPr>
          <p:spPr>
            <a:xfrm>
              <a:off x="7294028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7"/>
            <p:cNvSpPr/>
            <p:nvPr/>
          </p:nvSpPr>
          <p:spPr>
            <a:xfrm>
              <a:off x="7611160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7"/>
            <p:cNvSpPr/>
            <p:nvPr/>
          </p:nvSpPr>
          <p:spPr>
            <a:xfrm>
              <a:off x="792829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7"/>
            <p:cNvSpPr/>
            <p:nvPr/>
          </p:nvSpPr>
          <p:spPr>
            <a:xfrm>
              <a:off x="824542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7"/>
            <p:cNvSpPr/>
            <p:nvPr/>
          </p:nvSpPr>
          <p:spPr>
            <a:xfrm>
              <a:off x="856255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7"/>
            <p:cNvSpPr/>
            <p:nvPr/>
          </p:nvSpPr>
          <p:spPr>
            <a:xfrm>
              <a:off x="887968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7"/>
            <p:cNvSpPr/>
            <p:nvPr/>
          </p:nvSpPr>
          <p:spPr>
            <a:xfrm>
              <a:off x="602550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7"/>
            <p:cNvSpPr/>
            <p:nvPr/>
          </p:nvSpPr>
          <p:spPr>
            <a:xfrm>
              <a:off x="634263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7"/>
            <p:cNvSpPr/>
            <p:nvPr/>
          </p:nvSpPr>
          <p:spPr>
            <a:xfrm>
              <a:off x="665976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7"/>
            <p:cNvSpPr/>
            <p:nvPr/>
          </p:nvSpPr>
          <p:spPr>
            <a:xfrm>
              <a:off x="697689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7"/>
            <p:cNvSpPr/>
            <p:nvPr/>
          </p:nvSpPr>
          <p:spPr>
            <a:xfrm>
              <a:off x="7294028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7"/>
            <p:cNvSpPr/>
            <p:nvPr/>
          </p:nvSpPr>
          <p:spPr>
            <a:xfrm>
              <a:off x="7611160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7"/>
            <p:cNvSpPr/>
            <p:nvPr/>
          </p:nvSpPr>
          <p:spPr>
            <a:xfrm>
              <a:off x="792829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7"/>
            <p:cNvSpPr/>
            <p:nvPr/>
          </p:nvSpPr>
          <p:spPr>
            <a:xfrm>
              <a:off x="824542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7"/>
            <p:cNvSpPr/>
            <p:nvPr/>
          </p:nvSpPr>
          <p:spPr>
            <a:xfrm>
              <a:off x="856255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7"/>
            <p:cNvSpPr/>
            <p:nvPr/>
          </p:nvSpPr>
          <p:spPr>
            <a:xfrm>
              <a:off x="887968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7"/>
            <p:cNvSpPr/>
            <p:nvPr/>
          </p:nvSpPr>
          <p:spPr>
            <a:xfrm>
              <a:off x="602550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7"/>
            <p:cNvSpPr/>
            <p:nvPr/>
          </p:nvSpPr>
          <p:spPr>
            <a:xfrm>
              <a:off x="634263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7"/>
            <p:cNvSpPr/>
            <p:nvPr/>
          </p:nvSpPr>
          <p:spPr>
            <a:xfrm>
              <a:off x="665976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7"/>
            <p:cNvSpPr/>
            <p:nvPr/>
          </p:nvSpPr>
          <p:spPr>
            <a:xfrm>
              <a:off x="697689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7"/>
            <p:cNvSpPr/>
            <p:nvPr/>
          </p:nvSpPr>
          <p:spPr>
            <a:xfrm>
              <a:off x="7294028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7"/>
            <p:cNvSpPr/>
            <p:nvPr/>
          </p:nvSpPr>
          <p:spPr>
            <a:xfrm>
              <a:off x="7611160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7"/>
            <p:cNvSpPr/>
            <p:nvPr/>
          </p:nvSpPr>
          <p:spPr>
            <a:xfrm>
              <a:off x="792829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7"/>
            <p:cNvSpPr/>
            <p:nvPr/>
          </p:nvSpPr>
          <p:spPr>
            <a:xfrm>
              <a:off x="824542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7"/>
            <p:cNvSpPr/>
            <p:nvPr/>
          </p:nvSpPr>
          <p:spPr>
            <a:xfrm>
              <a:off x="856255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7"/>
            <p:cNvSpPr/>
            <p:nvPr/>
          </p:nvSpPr>
          <p:spPr>
            <a:xfrm>
              <a:off x="887968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7"/>
            <p:cNvSpPr/>
            <p:nvPr/>
          </p:nvSpPr>
          <p:spPr>
            <a:xfrm>
              <a:off x="602550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7"/>
            <p:cNvSpPr/>
            <p:nvPr/>
          </p:nvSpPr>
          <p:spPr>
            <a:xfrm>
              <a:off x="634263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7"/>
            <p:cNvSpPr/>
            <p:nvPr/>
          </p:nvSpPr>
          <p:spPr>
            <a:xfrm>
              <a:off x="665976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7"/>
            <p:cNvSpPr/>
            <p:nvPr/>
          </p:nvSpPr>
          <p:spPr>
            <a:xfrm>
              <a:off x="697689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7"/>
            <p:cNvSpPr/>
            <p:nvPr/>
          </p:nvSpPr>
          <p:spPr>
            <a:xfrm>
              <a:off x="7294028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7"/>
            <p:cNvSpPr/>
            <p:nvPr/>
          </p:nvSpPr>
          <p:spPr>
            <a:xfrm>
              <a:off x="7611160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7"/>
            <p:cNvSpPr/>
            <p:nvPr/>
          </p:nvSpPr>
          <p:spPr>
            <a:xfrm>
              <a:off x="792829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7"/>
            <p:cNvSpPr/>
            <p:nvPr/>
          </p:nvSpPr>
          <p:spPr>
            <a:xfrm>
              <a:off x="824542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7"/>
            <p:cNvSpPr/>
            <p:nvPr/>
          </p:nvSpPr>
          <p:spPr>
            <a:xfrm>
              <a:off x="856255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7"/>
            <p:cNvSpPr/>
            <p:nvPr/>
          </p:nvSpPr>
          <p:spPr>
            <a:xfrm>
              <a:off x="887968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7"/>
            <p:cNvSpPr/>
            <p:nvPr/>
          </p:nvSpPr>
          <p:spPr>
            <a:xfrm>
              <a:off x="602550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7"/>
            <p:cNvSpPr/>
            <p:nvPr/>
          </p:nvSpPr>
          <p:spPr>
            <a:xfrm>
              <a:off x="634263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7"/>
            <p:cNvSpPr/>
            <p:nvPr/>
          </p:nvSpPr>
          <p:spPr>
            <a:xfrm>
              <a:off x="665976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7"/>
            <p:cNvSpPr/>
            <p:nvPr/>
          </p:nvSpPr>
          <p:spPr>
            <a:xfrm>
              <a:off x="697689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7"/>
            <p:cNvSpPr/>
            <p:nvPr/>
          </p:nvSpPr>
          <p:spPr>
            <a:xfrm>
              <a:off x="7294028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7611160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792829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824542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856255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887968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602550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634263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65976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697689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294028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611160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92829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24542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56255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7"/>
            <p:cNvSpPr/>
            <p:nvPr/>
          </p:nvSpPr>
          <p:spPr>
            <a:xfrm>
              <a:off x="887968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7"/>
            <p:cNvSpPr/>
            <p:nvPr/>
          </p:nvSpPr>
          <p:spPr>
            <a:xfrm>
              <a:off x="602550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7"/>
            <p:cNvSpPr/>
            <p:nvPr/>
          </p:nvSpPr>
          <p:spPr>
            <a:xfrm>
              <a:off x="634263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7"/>
            <p:cNvSpPr/>
            <p:nvPr/>
          </p:nvSpPr>
          <p:spPr>
            <a:xfrm>
              <a:off x="665976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7"/>
            <p:cNvSpPr/>
            <p:nvPr/>
          </p:nvSpPr>
          <p:spPr>
            <a:xfrm>
              <a:off x="697689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7"/>
            <p:cNvSpPr/>
            <p:nvPr/>
          </p:nvSpPr>
          <p:spPr>
            <a:xfrm>
              <a:off x="7294028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7"/>
            <p:cNvSpPr/>
            <p:nvPr/>
          </p:nvSpPr>
          <p:spPr>
            <a:xfrm>
              <a:off x="7611160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7"/>
            <p:cNvSpPr/>
            <p:nvPr/>
          </p:nvSpPr>
          <p:spPr>
            <a:xfrm>
              <a:off x="792829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7"/>
            <p:cNvSpPr/>
            <p:nvPr/>
          </p:nvSpPr>
          <p:spPr>
            <a:xfrm>
              <a:off x="824542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856255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7"/>
            <p:cNvSpPr/>
            <p:nvPr/>
          </p:nvSpPr>
          <p:spPr>
            <a:xfrm>
              <a:off x="887968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7"/>
            <p:cNvSpPr/>
            <p:nvPr/>
          </p:nvSpPr>
          <p:spPr>
            <a:xfrm>
              <a:off x="602550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7"/>
            <p:cNvSpPr/>
            <p:nvPr/>
          </p:nvSpPr>
          <p:spPr>
            <a:xfrm>
              <a:off x="634263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7"/>
            <p:cNvSpPr/>
            <p:nvPr/>
          </p:nvSpPr>
          <p:spPr>
            <a:xfrm>
              <a:off x="665976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7"/>
            <p:cNvSpPr/>
            <p:nvPr/>
          </p:nvSpPr>
          <p:spPr>
            <a:xfrm>
              <a:off x="697689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7"/>
            <p:cNvSpPr/>
            <p:nvPr/>
          </p:nvSpPr>
          <p:spPr>
            <a:xfrm>
              <a:off x="7294028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7"/>
            <p:cNvSpPr/>
            <p:nvPr/>
          </p:nvSpPr>
          <p:spPr>
            <a:xfrm>
              <a:off x="7611160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7"/>
            <p:cNvSpPr/>
            <p:nvPr/>
          </p:nvSpPr>
          <p:spPr>
            <a:xfrm>
              <a:off x="792829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7"/>
            <p:cNvSpPr/>
            <p:nvPr/>
          </p:nvSpPr>
          <p:spPr>
            <a:xfrm>
              <a:off x="824542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7"/>
            <p:cNvSpPr/>
            <p:nvPr/>
          </p:nvSpPr>
          <p:spPr>
            <a:xfrm>
              <a:off x="856255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7"/>
            <p:cNvSpPr/>
            <p:nvPr/>
          </p:nvSpPr>
          <p:spPr>
            <a:xfrm>
              <a:off x="887968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7"/>
            <p:cNvSpPr/>
            <p:nvPr/>
          </p:nvSpPr>
          <p:spPr>
            <a:xfrm>
              <a:off x="602550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7"/>
            <p:cNvSpPr/>
            <p:nvPr/>
          </p:nvSpPr>
          <p:spPr>
            <a:xfrm>
              <a:off x="634263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7"/>
            <p:cNvSpPr/>
            <p:nvPr/>
          </p:nvSpPr>
          <p:spPr>
            <a:xfrm>
              <a:off x="665976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7"/>
            <p:cNvSpPr/>
            <p:nvPr/>
          </p:nvSpPr>
          <p:spPr>
            <a:xfrm>
              <a:off x="697689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7"/>
            <p:cNvSpPr/>
            <p:nvPr/>
          </p:nvSpPr>
          <p:spPr>
            <a:xfrm>
              <a:off x="7294028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7"/>
            <p:cNvSpPr/>
            <p:nvPr/>
          </p:nvSpPr>
          <p:spPr>
            <a:xfrm>
              <a:off x="7611160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7"/>
            <p:cNvSpPr/>
            <p:nvPr/>
          </p:nvSpPr>
          <p:spPr>
            <a:xfrm>
              <a:off x="792829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7"/>
            <p:cNvSpPr/>
            <p:nvPr/>
          </p:nvSpPr>
          <p:spPr>
            <a:xfrm>
              <a:off x="824542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7"/>
            <p:cNvSpPr/>
            <p:nvPr/>
          </p:nvSpPr>
          <p:spPr>
            <a:xfrm>
              <a:off x="856255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7"/>
            <p:cNvSpPr/>
            <p:nvPr/>
          </p:nvSpPr>
          <p:spPr>
            <a:xfrm>
              <a:off x="887968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7"/>
            <p:cNvSpPr/>
            <p:nvPr/>
          </p:nvSpPr>
          <p:spPr>
            <a:xfrm>
              <a:off x="602550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7"/>
            <p:cNvSpPr/>
            <p:nvPr/>
          </p:nvSpPr>
          <p:spPr>
            <a:xfrm>
              <a:off x="634263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7"/>
            <p:cNvSpPr/>
            <p:nvPr/>
          </p:nvSpPr>
          <p:spPr>
            <a:xfrm>
              <a:off x="665976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7"/>
            <p:cNvSpPr/>
            <p:nvPr/>
          </p:nvSpPr>
          <p:spPr>
            <a:xfrm>
              <a:off x="697689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7"/>
            <p:cNvSpPr/>
            <p:nvPr/>
          </p:nvSpPr>
          <p:spPr>
            <a:xfrm>
              <a:off x="7294028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7"/>
            <p:cNvSpPr/>
            <p:nvPr/>
          </p:nvSpPr>
          <p:spPr>
            <a:xfrm>
              <a:off x="7611160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7"/>
            <p:cNvSpPr/>
            <p:nvPr/>
          </p:nvSpPr>
          <p:spPr>
            <a:xfrm>
              <a:off x="792829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7"/>
            <p:cNvSpPr/>
            <p:nvPr/>
          </p:nvSpPr>
          <p:spPr>
            <a:xfrm>
              <a:off x="824542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7"/>
            <p:cNvSpPr/>
            <p:nvPr/>
          </p:nvSpPr>
          <p:spPr>
            <a:xfrm>
              <a:off x="856255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7"/>
            <p:cNvSpPr/>
            <p:nvPr/>
          </p:nvSpPr>
          <p:spPr>
            <a:xfrm>
              <a:off x="887968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7"/>
            <p:cNvSpPr/>
            <p:nvPr/>
          </p:nvSpPr>
          <p:spPr>
            <a:xfrm>
              <a:off x="602550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7"/>
            <p:cNvSpPr/>
            <p:nvPr/>
          </p:nvSpPr>
          <p:spPr>
            <a:xfrm>
              <a:off x="634263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7"/>
            <p:cNvSpPr/>
            <p:nvPr/>
          </p:nvSpPr>
          <p:spPr>
            <a:xfrm>
              <a:off x="665976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7"/>
            <p:cNvSpPr/>
            <p:nvPr/>
          </p:nvSpPr>
          <p:spPr>
            <a:xfrm>
              <a:off x="697689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7"/>
            <p:cNvSpPr/>
            <p:nvPr/>
          </p:nvSpPr>
          <p:spPr>
            <a:xfrm>
              <a:off x="7294028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7"/>
            <p:cNvSpPr/>
            <p:nvPr/>
          </p:nvSpPr>
          <p:spPr>
            <a:xfrm>
              <a:off x="7611160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7"/>
            <p:cNvSpPr/>
            <p:nvPr/>
          </p:nvSpPr>
          <p:spPr>
            <a:xfrm>
              <a:off x="792829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7"/>
            <p:cNvSpPr/>
            <p:nvPr/>
          </p:nvSpPr>
          <p:spPr>
            <a:xfrm>
              <a:off x="824542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7"/>
            <p:cNvSpPr/>
            <p:nvPr/>
          </p:nvSpPr>
          <p:spPr>
            <a:xfrm>
              <a:off x="856255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7"/>
            <p:cNvSpPr/>
            <p:nvPr/>
          </p:nvSpPr>
          <p:spPr>
            <a:xfrm>
              <a:off x="887968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7"/>
            <p:cNvSpPr/>
            <p:nvPr/>
          </p:nvSpPr>
          <p:spPr>
            <a:xfrm flipH="1" rot="10800000">
              <a:off x="5818850" y="-86138"/>
              <a:ext cx="3318300" cy="39297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4" name="Google Shape;1594;p17"/>
          <p:cNvGrpSpPr/>
          <p:nvPr/>
        </p:nvGrpSpPr>
        <p:grpSpPr>
          <a:xfrm>
            <a:off x="-46711" y="2445184"/>
            <a:ext cx="2327100" cy="2755939"/>
            <a:chOff x="-46711" y="2445184"/>
            <a:chExt cx="2327100" cy="2755939"/>
          </a:xfrm>
        </p:grpSpPr>
        <p:sp>
          <p:nvSpPr>
            <p:cNvPr id="1595" name="Google Shape;1595;p17"/>
            <p:cNvSpPr/>
            <p:nvPr/>
          </p:nvSpPr>
          <p:spPr>
            <a:xfrm rot="10800000">
              <a:off x="-46601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7"/>
            <p:cNvSpPr/>
            <p:nvPr/>
          </p:nvSpPr>
          <p:spPr>
            <a:xfrm rot="10800000">
              <a:off x="175804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7"/>
            <p:cNvSpPr/>
            <p:nvPr/>
          </p:nvSpPr>
          <p:spPr>
            <a:xfrm rot="10800000">
              <a:off x="398208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7"/>
            <p:cNvSpPr/>
            <p:nvPr/>
          </p:nvSpPr>
          <p:spPr>
            <a:xfrm rot="10800000">
              <a:off x="620612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7"/>
            <p:cNvSpPr/>
            <p:nvPr/>
          </p:nvSpPr>
          <p:spPr>
            <a:xfrm rot="10800000">
              <a:off x="843017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7"/>
            <p:cNvSpPr/>
            <p:nvPr/>
          </p:nvSpPr>
          <p:spPr>
            <a:xfrm rot="10800000">
              <a:off x="1065421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7"/>
            <p:cNvSpPr/>
            <p:nvPr/>
          </p:nvSpPr>
          <p:spPr>
            <a:xfrm rot="10800000">
              <a:off x="1287826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7"/>
            <p:cNvSpPr/>
            <p:nvPr/>
          </p:nvSpPr>
          <p:spPr>
            <a:xfrm rot="10800000">
              <a:off x="1510230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7"/>
            <p:cNvSpPr/>
            <p:nvPr/>
          </p:nvSpPr>
          <p:spPr>
            <a:xfrm rot="10800000">
              <a:off x="1732635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7"/>
            <p:cNvSpPr/>
            <p:nvPr/>
          </p:nvSpPr>
          <p:spPr>
            <a:xfrm rot="10800000">
              <a:off x="1955039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7"/>
            <p:cNvSpPr/>
            <p:nvPr/>
          </p:nvSpPr>
          <p:spPr>
            <a:xfrm rot="10800000">
              <a:off x="-46601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7"/>
            <p:cNvSpPr/>
            <p:nvPr/>
          </p:nvSpPr>
          <p:spPr>
            <a:xfrm rot="10800000">
              <a:off x="175804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7"/>
            <p:cNvSpPr/>
            <p:nvPr/>
          </p:nvSpPr>
          <p:spPr>
            <a:xfrm rot="10800000">
              <a:off x="398208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7"/>
            <p:cNvSpPr/>
            <p:nvPr/>
          </p:nvSpPr>
          <p:spPr>
            <a:xfrm rot="10800000">
              <a:off x="620612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7"/>
            <p:cNvSpPr/>
            <p:nvPr/>
          </p:nvSpPr>
          <p:spPr>
            <a:xfrm rot="10800000">
              <a:off x="843017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7"/>
            <p:cNvSpPr/>
            <p:nvPr/>
          </p:nvSpPr>
          <p:spPr>
            <a:xfrm rot="10800000">
              <a:off x="1065421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7"/>
            <p:cNvSpPr/>
            <p:nvPr/>
          </p:nvSpPr>
          <p:spPr>
            <a:xfrm rot="10800000">
              <a:off x="1287826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7"/>
            <p:cNvSpPr/>
            <p:nvPr/>
          </p:nvSpPr>
          <p:spPr>
            <a:xfrm rot="10800000">
              <a:off x="1510230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7"/>
            <p:cNvSpPr/>
            <p:nvPr/>
          </p:nvSpPr>
          <p:spPr>
            <a:xfrm rot="10800000">
              <a:off x="1732635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7"/>
            <p:cNvSpPr/>
            <p:nvPr/>
          </p:nvSpPr>
          <p:spPr>
            <a:xfrm rot="10800000">
              <a:off x="1955039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7"/>
            <p:cNvSpPr/>
            <p:nvPr/>
          </p:nvSpPr>
          <p:spPr>
            <a:xfrm rot="10800000">
              <a:off x="-46601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7"/>
            <p:cNvSpPr/>
            <p:nvPr/>
          </p:nvSpPr>
          <p:spPr>
            <a:xfrm rot="10800000">
              <a:off x="175804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7"/>
            <p:cNvSpPr/>
            <p:nvPr/>
          </p:nvSpPr>
          <p:spPr>
            <a:xfrm rot="10800000">
              <a:off x="398208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7"/>
            <p:cNvSpPr/>
            <p:nvPr/>
          </p:nvSpPr>
          <p:spPr>
            <a:xfrm rot="10800000">
              <a:off x="620612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7"/>
            <p:cNvSpPr/>
            <p:nvPr/>
          </p:nvSpPr>
          <p:spPr>
            <a:xfrm rot="10800000">
              <a:off x="843017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7"/>
            <p:cNvSpPr/>
            <p:nvPr/>
          </p:nvSpPr>
          <p:spPr>
            <a:xfrm rot="10800000">
              <a:off x="1065421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7"/>
            <p:cNvSpPr/>
            <p:nvPr/>
          </p:nvSpPr>
          <p:spPr>
            <a:xfrm rot="10800000">
              <a:off x="1287826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7"/>
            <p:cNvSpPr/>
            <p:nvPr/>
          </p:nvSpPr>
          <p:spPr>
            <a:xfrm rot="10800000">
              <a:off x="1510230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7"/>
            <p:cNvSpPr/>
            <p:nvPr/>
          </p:nvSpPr>
          <p:spPr>
            <a:xfrm rot="10800000">
              <a:off x="1732635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7"/>
            <p:cNvSpPr/>
            <p:nvPr/>
          </p:nvSpPr>
          <p:spPr>
            <a:xfrm rot="10800000">
              <a:off x="1955039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7"/>
            <p:cNvSpPr/>
            <p:nvPr/>
          </p:nvSpPr>
          <p:spPr>
            <a:xfrm rot="10800000">
              <a:off x="-46601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7"/>
            <p:cNvSpPr/>
            <p:nvPr/>
          </p:nvSpPr>
          <p:spPr>
            <a:xfrm rot="10800000">
              <a:off x="175804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7"/>
            <p:cNvSpPr/>
            <p:nvPr/>
          </p:nvSpPr>
          <p:spPr>
            <a:xfrm rot="10800000">
              <a:off x="398208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7"/>
            <p:cNvSpPr/>
            <p:nvPr/>
          </p:nvSpPr>
          <p:spPr>
            <a:xfrm rot="10800000">
              <a:off x="620612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7"/>
            <p:cNvSpPr/>
            <p:nvPr/>
          </p:nvSpPr>
          <p:spPr>
            <a:xfrm rot="10800000">
              <a:off x="843017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7"/>
            <p:cNvSpPr/>
            <p:nvPr/>
          </p:nvSpPr>
          <p:spPr>
            <a:xfrm rot="10800000">
              <a:off x="1065421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7"/>
            <p:cNvSpPr/>
            <p:nvPr/>
          </p:nvSpPr>
          <p:spPr>
            <a:xfrm rot="10800000">
              <a:off x="1287826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7"/>
            <p:cNvSpPr/>
            <p:nvPr/>
          </p:nvSpPr>
          <p:spPr>
            <a:xfrm rot="10800000">
              <a:off x="1510230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7"/>
            <p:cNvSpPr/>
            <p:nvPr/>
          </p:nvSpPr>
          <p:spPr>
            <a:xfrm rot="10800000">
              <a:off x="1732635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7"/>
            <p:cNvSpPr/>
            <p:nvPr/>
          </p:nvSpPr>
          <p:spPr>
            <a:xfrm rot="10800000">
              <a:off x="1955039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7"/>
            <p:cNvSpPr/>
            <p:nvPr/>
          </p:nvSpPr>
          <p:spPr>
            <a:xfrm rot="10800000">
              <a:off x="-46601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7"/>
            <p:cNvSpPr/>
            <p:nvPr/>
          </p:nvSpPr>
          <p:spPr>
            <a:xfrm rot="10800000">
              <a:off x="175804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7"/>
            <p:cNvSpPr/>
            <p:nvPr/>
          </p:nvSpPr>
          <p:spPr>
            <a:xfrm rot="10800000">
              <a:off x="398208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7"/>
            <p:cNvSpPr/>
            <p:nvPr/>
          </p:nvSpPr>
          <p:spPr>
            <a:xfrm rot="10800000">
              <a:off x="620612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7"/>
            <p:cNvSpPr/>
            <p:nvPr/>
          </p:nvSpPr>
          <p:spPr>
            <a:xfrm rot="10800000">
              <a:off x="843017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7"/>
            <p:cNvSpPr/>
            <p:nvPr/>
          </p:nvSpPr>
          <p:spPr>
            <a:xfrm rot="10800000">
              <a:off x="1065421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7"/>
            <p:cNvSpPr/>
            <p:nvPr/>
          </p:nvSpPr>
          <p:spPr>
            <a:xfrm rot="10800000">
              <a:off x="1287826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7"/>
            <p:cNvSpPr/>
            <p:nvPr/>
          </p:nvSpPr>
          <p:spPr>
            <a:xfrm rot="10800000">
              <a:off x="1510230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7"/>
            <p:cNvSpPr/>
            <p:nvPr/>
          </p:nvSpPr>
          <p:spPr>
            <a:xfrm rot="10800000">
              <a:off x="1732635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7"/>
            <p:cNvSpPr/>
            <p:nvPr/>
          </p:nvSpPr>
          <p:spPr>
            <a:xfrm rot="10800000">
              <a:off x="1955039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7"/>
            <p:cNvSpPr/>
            <p:nvPr/>
          </p:nvSpPr>
          <p:spPr>
            <a:xfrm rot="10800000">
              <a:off x="-46601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7"/>
            <p:cNvSpPr/>
            <p:nvPr/>
          </p:nvSpPr>
          <p:spPr>
            <a:xfrm rot="10800000">
              <a:off x="175804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7"/>
            <p:cNvSpPr/>
            <p:nvPr/>
          </p:nvSpPr>
          <p:spPr>
            <a:xfrm rot="10800000">
              <a:off x="398208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7"/>
            <p:cNvSpPr/>
            <p:nvPr/>
          </p:nvSpPr>
          <p:spPr>
            <a:xfrm rot="10800000">
              <a:off x="620612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7"/>
            <p:cNvSpPr/>
            <p:nvPr/>
          </p:nvSpPr>
          <p:spPr>
            <a:xfrm rot="10800000">
              <a:off x="843017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7"/>
            <p:cNvSpPr/>
            <p:nvPr/>
          </p:nvSpPr>
          <p:spPr>
            <a:xfrm rot="10800000">
              <a:off x="1065421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7"/>
            <p:cNvSpPr/>
            <p:nvPr/>
          </p:nvSpPr>
          <p:spPr>
            <a:xfrm rot="10800000">
              <a:off x="1287826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7"/>
            <p:cNvSpPr/>
            <p:nvPr/>
          </p:nvSpPr>
          <p:spPr>
            <a:xfrm rot="10800000">
              <a:off x="1510230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7"/>
            <p:cNvSpPr/>
            <p:nvPr/>
          </p:nvSpPr>
          <p:spPr>
            <a:xfrm rot="10800000">
              <a:off x="1732635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7"/>
            <p:cNvSpPr/>
            <p:nvPr/>
          </p:nvSpPr>
          <p:spPr>
            <a:xfrm rot="10800000">
              <a:off x="1955039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5" name="Google Shape;1655;p17"/>
            <p:cNvGrpSpPr/>
            <p:nvPr/>
          </p:nvGrpSpPr>
          <p:grpSpPr>
            <a:xfrm>
              <a:off x="-46711" y="2445184"/>
              <a:ext cx="2327100" cy="2755800"/>
              <a:chOff x="-46711" y="2445184"/>
              <a:chExt cx="2327100" cy="2755800"/>
            </a:xfrm>
          </p:grpSpPr>
          <p:sp>
            <p:nvSpPr>
              <p:cNvPr id="1656" name="Google Shape;1656;p17"/>
              <p:cNvSpPr/>
              <p:nvPr/>
            </p:nvSpPr>
            <p:spPr>
              <a:xfrm rot="10800000">
                <a:off x="-46601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17"/>
              <p:cNvSpPr/>
              <p:nvPr/>
            </p:nvSpPr>
            <p:spPr>
              <a:xfrm rot="10800000">
                <a:off x="175804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17"/>
              <p:cNvSpPr/>
              <p:nvPr/>
            </p:nvSpPr>
            <p:spPr>
              <a:xfrm rot="10800000">
                <a:off x="398208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17"/>
              <p:cNvSpPr/>
              <p:nvPr/>
            </p:nvSpPr>
            <p:spPr>
              <a:xfrm rot="10800000">
                <a:off x="620612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17"/>
              <p:cNvSpPr/>
              <p:nvPr/>
            </p:nvSpPr>
            <p:spPr>
              <a:xfrm rot="10800000">
                <a:off x="843017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17"/>
              <p:cNvSpPr/>
              <p:nvPr/>
            </p:nvSpPr>
            <p:spPr>
              <a:xfrm rot="10800000">
                <a:off x="1065421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17"/>
              <p:cNvSpPr/>
              <p:nvPr/>
            </p:nvSpPr>
            <p:spPr>
              <a:xfrm rot="10800000">
                <a:off x="1287826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17"/>
              <p:cNvSpPr/>
              <p:nvPr/>
            </p:nvSpPr>
            <p:spPr>
              <a:xfrm rot="10800000">
                <a:off x="1510230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17"/>
              <p:cNvSpPr/>
              <p:nvPr/>
            </p:nvSpPr>
            <p:spPr>
              <a:xfrm rot="10800000">
                <a:off x="1732635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17"/>
              <p:cNvSpPr/>
              <p:nvPr/>
            </p:nvSpPr>
            <p:spPr>
              <a:xfrm rot="10800000">
                <a:off x="1955039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17"/>
              <p:cNvSpPr/>
              <p:nvPr/>
            </p:nvSpPr>
            <p:spPr>
              <a:xfrm rot="10800000">
                <a:off x="-46601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17"/>
              <p:cNvSpPr/>
              <p:nvPr/>
            </p:nvSpPr>
            <p:spPr>
              <a:xfrm rot="10800000">
                <a:off x="175804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17"/>
              <p:cNvSpPr/>
              <p:nvPr/>
            </p:nvSpPr>
            <p:spPr>
              <a:xfrm rot="10800000">
                <a:off x="398208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17"/>
              <p:cNvSpPr/>
              <p:nvPr/>
            </p:nvSpPr>
            <p:spPr>
              <a:xfrm rot="10800000">
                <a:off x="620612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17"/>
              <p:cNvSpPr/>
              <p:nvPr/>
            </p:nvSpPr>
            <p:spPr>
              <a:xfrm rot="10800000">
                <a:off x="843017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17"/>
              <p:cNvSpPr/>
              <p:nvPr/>
            </p:nvSpPr>
            <p:spPr>
              <a:xfrm rot="10800000">
                <a:off x="1065421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17"/>
              <p:cNvSpPr/>
              <p:nvPr/>
            </p:nvSpPr>
            <p:spPr>
              <a:xfrm rot="10800000">
                <a:off x="1287826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17"/>
              <p:cNvSpPr/>
              <p:nvPr/>
            </p:nvSpPr>
            <p:spPr>
              <a:xfrm rot="10800000">
                <a:off x="1510230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17"/>
              <p:cNvSpPr/>
              <p:nvPr/>
            </p:nvSpPr>
            <p:spPr>
              <a:xfrm rot="10800000">
                <a:off x="1732635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17"/>
              <p:cNvSpPr/>
              <p:nvPr/>
            </p:nvSpPr>
            <p:spPr>
              <a:xfrm rot="10800000">
                <a:off x="1955039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17"/>
              <p:cNvSpPr/>
              <p:nvPr/>
            </p:nvSpPr>
            <p:spPr>
              <a:xfrm rot="10800000">
                <a:off x="-46601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17"/>
              <p:cNvSpPr/>
              <p:nvPr/>
            </p:nvSpPr>
            <p:spPr>
              <a:xfrm rot="10800000">
                <a:off x="175804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17"/>
              <p:cNvSpPr/>
              <p:nvPr/>
            </p:nvSpPr>
            <p:spPr>
              <a:xfrm rot="10800000">
                <a:off x="398208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17"/>
              <p:cNvSpPr/>
              <p:nvPr/>
            </p:nvSpPr>
            <p:spPr>
              <a:xfrm rot="10800000">
                <a:off x="620612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17"/>
              <p:cNvSpPr/>
              <p:nvPr/>
            </p:nvSpPr>
            <p:spPr>
              <a:xfrm rot="10800000">
                <a:off x="843017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17"/>
              <p:cNvSpPr/>
              <p:nvPr/>
            </p:nvSpPr>
            <p:spPr>
              <a:xfrm rot="10800000">
                <a:off x="1065421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17"/>
              <p:cNvSpPr/>
              <p:nvPr/>
            </p:nvSpPr>
            <p:spPr>
              <a:xfrm rot="10800000">
                <a:off x="1287826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17"/>
              <p:cNvSpPr/>
              <p:nvPr/>
            </p:nvSpPr>
            <p:spPr>
              <a:xfrm rot="10800000">
                <a:off x="1510230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17"/>
              <p:cNvSpPr/>
              <p:nvPr/>
            </p:nvSpPr>
            <p:spPr>
              <a:xfrm rot="10800000">
                <a:off x="1732635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17"/>
              <p:cNvSpPr/>
              <p:nvPr/>
            </p:nvSpPr>
            <p:spPr>
              <a:xfrm rot="10800000">
                <a:off x="1955039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17"/>
              <p:cNvSpPr/>
              <p:nvPr/>
            </p:nvSpPr>
            <p:spPr>
              <a:xfrm rot="10800000">
                <a:off x="-46601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17"/>
              <p:cNvSpPr/>
              <p:nvPr/>
            </p:nvSpPr>
            <p:spPr>
              <a:xfrm rot="10800000">
                <a:off x="175804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17"/>
              <p:cNvSpPr/>
              <p:nvPr/>
            </p:nvSpPr>
            <p:spPr>
              <a:xfrm rot="10800000">
                <a:off x="398208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17"/>
              <p:cNvSpPr/>
              <p:nvPr/>
            </p:nvSpPr>
            <p:spPr>
              <a:xfrm rot="10800000">
                <a:off x="620612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17"/>
              <p:cNvSpPr/>
              <p:nvPr/>
            </p:nvSpPr>
            <p:spPr>
              <a:xfrm rot="10800000">
                <a:off x="843017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17"/>
              <p:cNvSpPr/>
              <p:nvPr/>
            </p:nvSpPr>
            <p:spPr>
              <a:xfrm rot="10800000">
                <a:off x="1065421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17"/>
              <p:cNvSpPr/>
              <p:nvPr/>
            </p:nvSpPr>
            <p:spPr>
              <a:xfrm rot="10800000">
                <a:off x="1287826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17"/>
              <p:cNvSpPr/>
              <p:nvPr/>
            </p:nvSpPr>
            <p:spPr>
              <a:xfrm rot="10800000">
                <a:off x="1510230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17"/>
              <p:cNvSpPr/>
              <p:nvPr/>
            </p:nvSpPr>
            <p:spPr>
              <a:xfrm rot="10800000">
                <a:off x="1732635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17"/>
              <p:cNvSpPr/>
              <p:nvPr/>
            </p:nvSpPr>
            <p:spPr>
              <a:xfrm rot="10800000">
                <a:off x="1955039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17"/>
              <p:cNvSpPr/>
              <p:nvPr/>
            </p:nvSpPr>
            <p:spPr>
              <a:xfrm rot="10800000">
                <a:off x="-46601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17"/>
              <p:cNvSpPr/>
              <p:nvPr/>
            </p:nvSpPr>
            <p:spPr>
              <a:xfrm rot="10800000">
                <a:off x="175804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17"/>
              <p:cNvSpPr/>
              <p:nvPr/>
            </p:nvSpPr>
            <p:spPr>
              <a:xfrm rot="10800000">
                <a:off x="398208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17"/>
              <p:cNvSpPr/>
              <p:nvPr/>
            </p:nvSpPr>
            <p:spPr>
              <a:xfrm rot="10800000">
                <a:off x="620612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17"/>
              <p:cNvSpPr/>
              <p:nvPr/>
            </p:nvSpPr>
            <p:spPr>
              <a:xfrm rot="10800000">
                <a:off x="843017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17"/>
              <p:cNvSpPr/>
              <p:nvPr/>
            </p:nvSpPr>
            <p:spPr>
              <a:xfrm rot="10800000">
                <a:off x="1065421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17"/>
              <p:cNvSpPr/>
              <p:nvPr/>
            </p:nvSpPr>
            <p:spPr>
              <a:xfrm rot="10800000">
                <a:off x="1287826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17"/>
              <p:cNvSpPr/>
              <p:nvPr/>
            </p:nvSpPr>
            <p:spPr>
              <a:xfrm rot="10800000">
                <a:off x="1510230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17"/>
              <p:cNvSpPr/>
              <p:nvPr/>
            </p:nvSpPr>
            <p:spPr>
              <a:xfrm rot="10800000">
                <a:off x="1732635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17"/>
              <p:cNvSpPr/>
              <p:nvPr/>
            </p:nvSpPr>
            <p:spPr>
              <a:xfrm rot="10800000">
                <a:off x="1955039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17"/>
              <p:cNvSpPr/>
              <p:nvPr/>
            </p:nvSpPr>
            <p:spPr>
              <a:xfrm rot="10800000">
                <a:off x="-46601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17"/>
              <p:cNvSpPr/>
              <p:nvPr/>
            </p:nvSpPr>
            <p:spPr>
              <a:xfrm rot="10800000">
                <a:off x="175804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17"/>
              <p:cNvSpPr/>
              <p:nvPr/>
            </p:nvSpPr>
            <p:spPr>
              <a:xfrm rot="10800000">
                <a:off x="398208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17"/>
              <p:cNvSpPr/>
              <p:nvPr/>
            </p:nvSpPr>
            <p:spPr>
              <a:xfrm rot="10800000">
                <a:off x="620612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17"/>
              <p:cNvSpPr/>
              <p:nvPr/>
            </p:nvSpPr>
            <p:spPr>
              <a:xfrm rot="10800000">
                <a:off x="843017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17"/>
              <p:cNvSpPr/>
              <p:nvPr/>
            </p:nvSpPr>
            <p:spPr>
              <a:xfrm rot="10800000">
                <a:off x="1065421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17"/>
              <p:cNvSpPr/>
              <p:nvPr/>
            </p:nvSpPr>
            <p:spPr>
              <a:xfrm rot="10800000">
                <a:off x="1287826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17"/>
              <p:cNvSpPr/>
              <p:nvPr/>
            </p:nvSpPr>
            <p:spPr>
              <a:xfrm rot="10800000">
                <a:off x="1510230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17"/>
              <p:cNvSpPr/>
              <p:nvPr/>
            </p:nvSpPr>
            <p:spPr>
              <a:xfrm rot="10800000">
                <a:off x="1732635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17"/>
              <p:cNvSpPr/>
              <p:nvPr/>
            </p:nvSpPr>
            <p:spPr>
              <a:xfrm rot="10800000">
                <a:off x="1955039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17"/>
              <p:cNvSpPr/>
              <p:nvPr/>
            </p:nvSpPr>
            <p:spPr>
              <a:xfrm flipH="1">
                <a:off x="-46711" y="2445184"/>
                <a:ext cx="2327100" cy="2755800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17" name="Google Shape;1717;p17"/>
          <p:cNvGrpSpPr/>
          <p:nvPr/>
        </p:nvGrpSpPr>
        <p:grpSpPr>
          <a:xfrm flipH="1" rot="10800000">
            <a:off x="-46711" y="-70515"/>
            <a:ext cx="2327100" cy="2755939"/>
            <a:chOff x="-46711" y="2445184"/>
            <a:chExt cx="2327100" cy="2755939"/>
          </a:xfrm>
        </p:grpSpPr>
        <p:sp>
          <p:nvSpPr>
            <p:cNvPr id="1718" name="Google Shape;1718;p17"/>
            <p:cNvSpPr/>
            <p:nvPr/>
          </p:nvSpPr>
          <p:spPr>
            <a:xfrm rot="10800000">
              <a:off x="-46601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7"/>
            <p:cNvSpPr/>
            <p:nvPr/>
          </p:nvSpPr>
          <p:spPr>
            <a:xfrm rot="10800000">
              <a:off x="175804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7"/>
            <p:cNvSpPr/>
            <p:nvPr/>
          </p:nvSpPr>
          <p:spPr>
            <a:xfrm rot="10800000">
              <a:off x="398208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7"/>
            <p:cNvSpPr/>
            <p:nvPr/>
          </p:nvSpPr>
          <p:spPr>
            <a:xfrm rot="10800000">
              <a:off x="620612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7"/>
            <p:cNvSpPr/>
            <p:nvPr/>
          </p:nvSpPr>
          <p:spPr>
            <a:xfrm rot="10800000">
              <a:off x="843017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7"/>
            <p:cNvSpPr/>
            <p:nvPr/>
          </p:nvSpPr>
          <p:spPr>
            <a:xfrm rot="10800000">
              <a:off x="1065421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7"/>
            <p:cNvSpPr/>
            <p:nvPr/>
          </p:nvSpPr>
          <p:spPr>
            <a:xfrm rot="10800000">
              <a:off x="1287826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7"/>
            <p:cNvSpPr/>
            <p:nvPr/>
          </p:nvSpPr>
          <p:spPr>
            <a:xfrm rot="10800000">
              <a:off x="1510230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7"/>
            <p:cNvSpPr/>
            <p:nvPr/>
          </p:nvSpPr>
          <p:spPr>
            <a:xfrm rot="10800000">
              <a:off x="1732635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7"/>
            <p:cNvSpPr/>
            <p:nvPr/>
          </p:nvSpPr>
          <p:spPr>
            <a:xfrm rot="10800000">
              <a:off x="1955039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7"/>
            <p:cNvSpPr/>
            <p:nvPr/>
          </p:nvSpPr>
          <p:spPr>
            <a:xfrm rot="10800000">
              <a:off x="-46601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7"/>
            <p:cNvSpPr/>
            <p:nvPr/>
          </p:nvSpPr>
          <p:spPr>
            <a:xfrm rot="10800000">
              <a:off x="175804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7"/>
            <p:cNvSpPr/>
            <p:nvPr/>
          </p:nvSpPr>
          <p:spPr>
            <a:xfrm rot="10800000">
              <a:off x="398208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7"/>
            <p:cNvSpPr/>
            <p:nvPr/>
          </p:nvSpPr>
          <p:spPr>
            <a:xfrm rot="10800000">
              <a:off x="620612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7"/>
            <p:cNvSpPr/>
            <p:nvPr/>
          </p:nvSpPr>
          <p:spPr>
            <a:xfrm rot="10800000">
              <a:off x="843017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7"/>
            <p:cNvSpPr/>
            <p:nvPr/>
          </p:nvSpPr>
          <p:spPr>
            <a:xfrm rot="10800000">
              <a:off x="1065421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7"/>
            <p:cNvSpPr/>
            <p:nvPr/>
          </p:nvSpPr>
          <p:spPr>
            <a:xfrm rot="10800000">
              <a:off x="1287826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7"/>
            <p:cNvSpPr/>
            <p:nvPr/>
          </p:nvSpPr>
          <p:spPr>
            <a:xfrm rot="10800000">
              <a:off x="1510230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7"/>
            <p:cNvSpPr/>
            <p:nvPr/>
          </p:nvSpPr>
          <p:spPr>
            <a:xfrm rot="10800000">
              <a:off x="1732635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7"/>
            <p:cNvSpPr/>
            <p:nvPr/>
          </p:nvSpPr>
          <p:spPr>
            <a:xfrm rot="10800000">
              <a:off x="1955039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7"/>
            <p:cNvSpPr/>
            <p:nvPr/>
          </p:nvSpPr>
          <p:spPr>
            <a:xfrm rot="10800000">
              <a:off x="-46601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7"/>
            <p:cNvSpPr/>
            <p:nvPr/>
          </p:nvSpPr>
          <p:spPr>
            <a:xfrm rot="10800000">
              <a:off x="175804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7"/>
            <p:cNvSpPr/>
            <p:nvPr/>
          </p:nvSpPr>
          <p:spPr>
            <a:xfrm rot="10800000">
              <a:off x="398208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7"/>
            <p:cNvSpPr/>
            <p:nvPr/>
          </p:nvSpPr>
          <p:spPr>
            <a:xfrm rot="10800000">
              <a:off x="620612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7"/>
            <p:cNvSpPr/>
            <p:nvPr/>
          </p:nvSpPr>
          <p:spPr>
            <a:xfrm rot="10800000">
              <a:off x="843017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7"/>
            <p:cNvSpPr/>
            <p:nvPr/>
          </p:nvSpPr>
          <p:spPr>
            <a:xfrm rot="10800000">
              <a:off x="1065421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7"/>
            <p:cNvSpPr/>
            <p:nvPr/>
          </p:nvSpPr>
          <p:spPr>
            <a:xfrm rot="10800000">
              <a:off x="1287826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7"/>
            <p:cNvSpPr/>
            <p:nvPr/>
          </p:nvSpPr>
          <p:spPr>
            <a:xfrm rot="10800000">
              <a:off x="1510230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7"/>
            <p:cNvSpPr/>
            <p:nvPr/>
          </p:nvSpPr>
          <p:spPr>
            <a:xfrm rot="10800000">
              <a:off x="1732635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7"/>
            <p:cNvSpPr/>
            <p:nvPr/>
          </p:nvSpPr>
          <p:spPr>
            <a:xfrm rot="10800000">
              <a:off x="1955039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7"/>
            <p:cNvSpPr/>
            <p:nvPr/>
          </p:nvSpPr>
          <p:spPr>
            <a:xfrm rot="10800000">
              <a:off x="-46601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7"/>
            <p:cNvSpPr/>
            <p:nvPr/>
          </p:nvSpPr>
          <p:spPr>
            <a:xfrm rot="10800000">
              <a:off x="175804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7"/>
            <p:cNvSpPr/>
            <p:nvPr/>
          </p:nvSpPr>
          <p:spPr>
            <a:xfrm rot="10800000">
              <a:off x="398208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7"/>
            <p:cNvSpPr/>
            <p:nvPr/>
          </p:nvSpPr>
          <p:spPr>
            <a:xfrm rot="10800000">
              <a:off x="620612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7"/>
            <p:cNvSpPr/>
            <p:nvPr/>
          </p:nvSpPr>
          <p:spPr>
            <a:xfrm rot="10800000">
              <a:off x="843017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7"/>
            <p:cNvSpPr/>
            <p:nvPr/>
          </p:nvSpPr>
          <p:spPr>
            <a:xfrm rot="10800000">
              <a:off x="1065421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7"/>
            <p:cNvSpPr/>
            <p:nvPr/>
          </p:nvSpPr>
          <p:spPr>
            <a:xfrm rot="10800000">
              <a:off x="1287826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7"/>
            <p:cNvSpPr/>
            <p:nvPr/>
          </p:nvSpPr>
          <p:spPr>
            <a:xfrm rot="10800000">
              <a:off x="1510230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7"/>
            <p:cNvSpPr/>
            <p:nvPr/>
          </p:nvSpPr>
          <p:spPr>
            <a:xfrm rot="10800000">
              <a:off x="1732635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7"/>
            <p:cNvSpPr/>
            <p:nvPr/>
          </p:nvSpPr>
          <p:spPr>
            <a:xfrm rot="10800000">
              <a:off x="1955039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7"/>
            <p:cNvSpPr/>
            <p:nvPr/>
          </p:nvSpPr>
          <p:spPr>
            <a:xfrm rot="10800000">
              <a:off x="-46601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7"/>
            <p:cNvSpPr/>
            <p:nvPr/>
          </p:nvSpPr>
          <p:spPr>
            <a:xfrm rot="10800000">
              <a:off x="175804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7"/>
            <p:cNvSpPr/>
            <p:nvPr/>
          </p:nvSpPr>
          <p:spPr>
            <a:xfrm rot="10800000">
              <a:off x="398208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7"/>
            <p:cNvSpPr/>
            <p:nvPr/>
          </p:nvSpPr>
          <p:spPr>
            <a:xfrm rot="10800000">
              <a:off x="620612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7"/>
            <p:cNvSpPr/>
            <p:nvPr/>
          </p:nvSpPr>
          <p:spPr>
            <a:xfrm rot="10800000">
              <a:off x="843017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7"/>
            <p:cNvSpPr/>
            <p:nvPr/>
          </p:nvSpPr>
          <p:spPr>
            <a:xfrm rot="10800000">
              <a:off x="1065421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7"/>
            <p:cNvSpPr/>
            <p:nvPr/>
          </p:nvSpPr>
          <p:spPr>
            <a:xfrm rot="10800000">
              <a:off x="1287826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7"/>
            <p:cNvSpPr/>
            <p:nvPr/>
          </p:nvSpPr>
          <p:spPr>
            <a:xfrm rot="10800000">
              <a:off x="1510230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7"/>
            <p:cNvSpPr/>
            <p:nvPr/>
          </p:nvSpPr>
          <p:spPr>
            <a:xfrm rot="10800000">
              <a:off x="1732635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7"/>
            <p:cNvSpPr/>
            <p:nvPr/>
          </p:nvSpPr>
          <p:spPr>
            <a:xfrm rot="10800000">
              <a:off x="1955039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7"/>
            <p:cNvSpPr/>
            <p:nvPr/>
          </p:nvSpPr>
          <p:spPr>
            <a:xfrm rot="10800000">
              <a:off x="-46601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7"/>
            <p:cNvSpPr/>
            <p:nvPr/>
          </p:nvSpPr>
          <p:spPr>
            <a:xfrm rot="10800000">
              <a:off x="175804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7"/>
            <p:cNvSpPr/>
            <p:nvPr/>
          </p:nvSpPr>
          <p:spPr>
            <a:xfrm rot="10800000">
              <a:off x="398208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7"/>
            <p:cNvSpPr/>
            <p:nvPr/>
          </p:nvSpPr>
          <p:spPr>
            <a:xfrm rot="10800000">
              <a:off x="620612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7"/>
            <p:cNvSpPr/>
            <p:nvPr/>
          </p:nvSpPr>
          <p:spPr>
            <a:xfrm rot="10800000">
              <a:off x="843017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7"/>
            <p:cNvSpPr/>
            <p:nvPr/>
          </p:nvSpPr>
          <p:spPr>
            <a:xfrm rot="10800000">
              <a:off x="1065421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7"/>
            <p:cNvSpPr/>
            <p:nvPr/>
          </p:nvSpPr>
          <p:spPr>
            <a:xfrm rot="10800000">
              <a:off x="1287826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7"/>
            <p:cNvSpPr/>
            <p:nvPr/>
          </p:nvSpPr>
          <p:spPr>
            <a:xfrm rot="10800000">
              <a:off x="1510230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7"/>
            <p:cNvSpPr/>
            <p:nvPr/>
          </p:nvSpPr>
          <p:spPr>
            <a:xfrm rot="10800000">
              <a:off x="1732635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7"/>
            <p:cNvSpPr/>
            <p:nvPr/>
          </p:nvSpPr>
          <p:spPr>
            <a:xfrm rot="10800000">
              <a:off x="1955039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8" name="Google Shape;1778;p17"/>
            <p:cNvGrpSpPr/>
            <p:nvPr/>
          </p:nvGrpSpPr>
          <p:grpSpPr>
            <a:xfrm>
              <a:off x="-46711" y="2445184"/>
              <a:ext cx="2327100" cy="2755800"/>
              <a:chOff x="-46711" y="2445184"/>
              <a:chExt cx="2327100" cy="2755800"/>
            </a:xfrm>
          </p:grpSpPr>
          <p:sp>
            <p:nvSpPr>
              <p:cNvPr id="1779" name="Google Shape;1779;p17"/>
              <p:cNvSpPr/>
              <p:nvPr/>
            </p:nvSpPr>
            <p:spPr>
              <a:xfrm rot="10800000">
                <a:off x="-46601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17"/>
              <p:cNvSpPr/>
              <p:nvPr/>
            </p:nvSpPr>
            <p:spPr>
              <a:xfrm rot="10800000">
                <a:off x="175804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17"/>
              <p:cNvSpPr/>
              <p:nvPr/>
            </p:nvSpPr>
            <p:spPr>
              <a:xfrm rot="10800000">
                <a:off x="398208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17"/>
              <p:cNvSpPr/>
              <p:nvPr/>
            </p:nvSpPr>
            <p:spPr>
              <a:xfrm rot="10800000">
                <a:off x="620612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17"/>
              <p:cNvSpPr/>
              <p:nvPr/>
            </p:nvSpPr>
            <p:spPr>
              <a:xfrm rot="10800000">
                <a:off x="843017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17"/>
              <p:cNvSpPr/>
              <p:nvPr/>
            </p:nvSpPr>
            <p:spPr>
              <a:xfrm rot="10800000">
                <a:off x="1065421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p17"/>
              <p:cNvSpPr/>
              <p:nvPr/>
            </p:nvSpPr>
            <p:spPr>
              <a:xfrm rot="10800000">
                <a:off x="1287826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p17"/>
              <p:cNvSpPr/>
              <p:nvPr/>
            </p:nvSpPr>
            <p:spPr>
              <a:xfrm rot="10800000">
                <a:off x="1510230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p17"/>
              <p:cNvSpPr/>
              <p:nvPr/>
            </p:nvSpPr>
            <p:spPr>
              <a:xfrm rot="10800000">
                <a:off x="1732635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17"/>
              <p:cNvSpPr/>
              <p:nvPr/>
            </p:nvSpPr>
            <p:spPr>
              <a:xfrm rot="10800000">
                <a:off x="1955039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p17"/>
              <p:cNvSpPr/>
              <p:nvPr/>
            </p:nvSpPr>
            <p:spPr>
              <a:xfrm rot="10800000">
                <a:off x="-46601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17"/>
              <p:cNvSpPr/>
              <p:nvPr/>
            </p:nvSpPr>
            <p:spPr>
              <a:xfrm rot="10800000">
                <a:off x="175804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p17"/>
              <p:cNvSpPr/>
              <p:nvPr/>
            </p:nvSpPr>
            <p:spPr>
              <a:xfrm rot="10800000">
                <a:off x="398208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p17"/>
              <p:cNvSpPr/>
              <p:nvPr/>
            </p:nvSpPr>
            <p:spPr>
              <a:xfrm rot="10800000">
                <a:off x="620612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Google Shape;1793;p17"/>
              <p:cNvSpPr/>
              <p:nvPr/>
            </p:nvSpPr>
            <p:spPr>
              <a:xfrm rot="10800000">
                <a:off x="843017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p17"/>
              <p:cNvSpPr/>
              <p:nvPr/>
            </p:nvSpPr>
            <p:spPr>
              <a:xfrm rot="10800000">
                <a:off x="1065421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p17"/>
              <p:cNvSpPr/>
              <p:nvPr/>
            </p:nvSpPr>
            <p:spPr>
              <a:xfrm rot="10800000">
                <a:off x="1287826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p17"/>
              <p:cNvSpPr/>
              <p:nvPr/>
            </p:nvSpPr>
            <p:spPr>
              <a:xfrm rot="10800000">
                <a:off x="1510230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7" name="Google Shape;1797;p17"/>
              <p:cNvSpPr/>
              <p:nvPr/>
            </p:nvSpPr>
            <p:spPr>
              <a:xfrm rot="10800000">
                <a:off x="1732635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8" name="Google Shape;1798;p17"/>
              <p:cNvSpPr/>
              <p:nvPr/>
            </p:nvSpPr>
            <p:spPr>
              <a:xfrm rot="10800000">
                <a:off x="1955039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p17"/>
              <p:cNvSpPr/>
              <p:nvPr/>
            </p:nvSpPr>
            <p:spPr>
              <a:xfrm rot="10800000">
                <a:off x="-46601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0" name="Google Shape;1800;p17"/>
              <p:cNvSpPr/>
              <p:nvPr/>
            </p:nvSpPr>
            <p:spPr>
              <a:xfrm rot="10800000">
                <a:off x="175804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1" name="Google Shape;1801;p17"/>
              <p:cNvSpPr/>
              <p:nvPr/>
            </p:nvSpPr>
            <p:spPr>
              <a:xfrm rot="10800000">
                <a:off x="398208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2" name="Google Shape;1802;p17"/>
              <p:cNvSpPr/>
              <p:nvPr/>
            </p:nvSpPr>
            <p:spPr>
              <a:xfrm rot="10800000">
                <a:off x="620612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3" name="Google Shape;1803;p17"/>
              <p:cNvSpPr/>
              <p:nvPr/>
            </p:nvSpPr>
            <p:spPr>
              <a:xfrm rot="10800000">
                <a:off x="843017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Google Shape;1804;p17"/>
              <p:cNvSpPr/>
              <p:nvPr/>
            </p:nvSpPr>
            <p:spPr>
              <a:xfrm rot="10800000">
                <a:off x="1065421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5" name="Google Shape;1805;p17"/>
              <p:cNvSpPr/>
              <p:nvPr/>
            </p:nvSpPr>
            <p:spPr>
              <a:xfrm rot="10800000">
                <a:off x="1287826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Google Shape;1806;p17"/>
              <p:cNvSpPr/>
              <p:nvPr/>
            </p:nvSpPr>
            <p:spPr>
              <a:xfrm rot="10800000">
                <a:off x="1510230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p17"/>
              <p:cNvSpPr/>
              <p:nvPr/>
            </p:nvSpPr>
            <p:spPr>
              <a:xfrm rot="10800000">
                <a:off x="1732635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p17"/>
              <p:cNvSpPr/>
              <p:nvPr/>
            </p:nvSpPr>
            <p:spPr>
              <a:xfrm rot="10800000">
                <a:off x="1955039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Google Shape;1809;p17"/>
              <p:cNvSpPr/>
              <p:nvPr/>
            </p:nvSpPr>
            <p:spPr>
              <a:xfrm rot="10800000">
                <a:off x="-46601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0" name="Google Shape;1810;p17"/>
              <p:cNvSpPr/>
              <p:nvPr/>
            </p:nvSpPr>
            <p:spPr>
              <a:xfrm rot="10800000">
                <a:off x="175804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p17"/>
              <p:cNvSpPr/>
              <p:nvPr/>
            </p:nvSpPr>
            <p:spPr>
              <a:xfrm rot="10800000">
                <a:off x="398208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p17"/>
              <p:cNvSpPr/>
              <p:nvPr/>
            </p:nvSpPr>
            <p:spPr>
              <a:xfrm rot="10800000">
                <a:off x="620612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17"/>
              <p:cNvSpPr/>
              <p:nvPr/>
            </p:nvSpPr>
            <p:spPr>
              <a:xfrm rot="10800000">
                <a:off x="843017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17"/>
              <p:cNvSpPr/>
              <p:nvPr/>
            </p:nvSpPr>
            <p:spPr>
              <a:xfrm rot="10800000">
                <a:off x="1065421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17"/>
              <p:cNvSpPr/>
              <p:nvPr/>
            </p:nvSpPr>
            <p:spPr>
              <a:xfrm rot="10800000">
                <a:off x="1287826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p17"/>
              <p:cNvSpPr/>
              <p:nvPr/>
            </p:nvSpPr>
            <p:spPr>
              <a:xfrm rot="10800000">
                <a:off x="1510230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17"/>
              <p:cNvSpPr/>
              <p:nvPr/>
            </p:nvSpPr>
            <p:spPr>
              <a:xfrm rot="10800000">
                <a:off x="1732635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17"/>
              <p:cNvSpPr/>
              <p:nvPr/>
            </p:nvSpPr>
            <p:spPr>
              <a:xfrm rot="10800000">
                <a:off x="1955039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17"/>
              <p:cNvSpPr/>
              <p:nvPr/>
            </p:nvSpPr>
            <p:spPr>
              <a:xfrm rot="10800000">
                <a:off x="-46601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p17"/>
              <p:cNvSpPr/>
              <p:nvPr/>
            </p:nvSpPr>
            <p:spPr>
              <a:xfrm rot="10800000">
                <a:off x="175804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p17"/>
              <p:cNvSpPr/>
              <p:nvPr/>
            </p:nvSpPr>
            <p:spPr>
              <a:xfrm rot="10800000">
                <a:off x="398208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17"/>
              <p:cNvSpPr/>
              <p:nvPr/>
            </p:nvSpPr>
            <p:spPr>
              <a:xfrm rot="10800000">
                <a:off x="620612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17"/>
              <p:cNvSpPr/>
              <p:nvPr/>
            </p:nvSpPr>
            <p:spPr>
              <a:xfrm rot="10800000">
                <a:off x="843017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17"/>
              <p:cNvSpPr/>
              <p:nvPr/>
            </p:nvSpPr>
            <p:spPr>
              <a:xfrm rot="10800000">
                <a:off x="1065421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17"/>
              <p:cNvSpPr/>
              <p:nvPr/>
            </p:nvSpPr>
            <p:spPr>
              <a:xfrm rot="10800000">
                <a:off x="1287826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17"/>
              <p:cNvSpPr/>
              <p:nvPr/>
            </p:nvSpPr>
            <p:spPr>
              <a:xfrm rot="10800000">
                <a:off x="1510230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17"/>
              <p:cNvSpPr/>
              <p:nvPr/>
            </p:nvSpPr>
            <p:spPr>
              <a:xfrm rot="10800000">
                <a:off x="1732635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p17"/>
              <p:cNvSpPr/>
              <p:nvPr/>
            </p:nvSpPr>
            <p:spPr>
              <a:xfrm rot="10800000">
                <a:off x="1955039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17"/>
              <p:cNvSpPr/>
              <p:nvPr/>
            </p:nvSpPr>
            <p:spPr>
              <a:xfrm rot="10800000">
                <a:off x="-46601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17"/>
              <p:cNvSpPr/>
              <p:nvPr/>
            </p:nvSpPr>
            <p:spPr>
              <a:xfrm rot="10800000">
                <a:off x="175804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" name="Google Shape;1831;p17"/>
              <p:cNvSpPr/>
              <p:nvPr/>
            </p:nvSpPr>
            <p:spPr>
              <a:xfrm rot="10800000">
                <a:off x="398208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17"/>
              <p:cNvSpPr/>
              <p:nvPr/>
            </p:nvSpPr>
            <p:spPr>
              <a:xfrm rot="10800000">
                <a:off x="620612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Google Shape;1833;p17"/>
              <p:cNvSpPr/>
              <p:nvPr/>
            </p:nvSpPr>
            <p:spPr>
              <a:xfrm rot="10800000">
                <a:off x="843017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p17"/>
              <p:cNvSpPr/>
              <p:nvPr/>
            </p:nvSpPr>
            <p:spPr>
              <a:xfrm rot="10800000">
                <a:off x="1065421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17"/>
              <p:cNvSpPr/>
              <p:nvPr/>
            </p:nvSpPr>
            <p:spPr>
              <a:xfrm rot="10800000">
                <a:off x="1287826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17"/>
              <p:cNvSpPr/>
              <p:nvPr/>
            </p:nvSpPr>
            <p:spPr>
              <a:xfrm rot="10800000">
                <a:off x="1510230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17"/>
              <p:cNvSpPr/>
              <p:nvPr/>
            </p:nvSpPr>
            <p:spPr>
              <a:xfrm rot="10800000">
                <a:off x="1732635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17"/>
              <p:cNvSpPr/>
              <p:nvPr/>
            </p:nvSpPr>
            <p:spPr>
              <a:xfrm rot="10800000">
                <a:off x="1955039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17"/>
              <p:cNvSpPr/>
              <p:nvPr/>
            </p:nvSpPr>
            <p:spPr>
              <a:xfrm flipH="1">
                <a:off x="-46711" y="2445184"/>
                <a:ext cx="2327100" cy="2755800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40" name="Google Shape;1840;p17"/>
          <p:cNvSpPr txBox="1"/>
          <p:nvPr>
            <p:ph idx="1" type="subTitle"/>
          </p:nvPr>
        </p:nvSpPr>
        <p:spPr>
          <a:xfrm>
            <a:off x="4055875" y="1452800"/>
            <a:ext cx="43737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841" name="Google Shape;1841;p17"/>
          <p:cNvSpPr txBox="1"/>
          <p:nvPr>
            <p:ph type="title"/>
          </p:nvPr>
        </p:nvSpPr>
        <p:spPr>
          <a:xfrm>
            <a:off x="4056050" y="3273400"/>
            <a:ext cx="43737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" name="Google Shape;1843;p18"/>
          <p:cNvGrpSpPr/>
          <p:nvPr/>
        </p:nvGrpSpPr>
        <p:grpSpPr>
          <a:xfrm flipH="1" rot="10800000">
            <a:off x="-46711" y="-70515"/>
            <a:ext cx="2327100" cy="2755939"/>
            <a:chOff x="-46711" y="2445184"/>
            <a:chExt cx="2327100" cy="2755939"/>
          </a:xfrm>
        </p:grpSpPr>
        <p:sp>
          <p:nvSpPr>
            <p:cNvPr id="1844" name="Google Shape;1844;p18"/>
            <p:cNvSpPr/>
            <p:nvPr/>
          </p:nvSpPr>
          <p:spPr>
            <a:xfrm rot="10800000">
              <a:off x="-46601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8"/>
            <p:cNvSpPr/>
            <p:nvPr/>
          </p:nvSpPr>
          <p:spPr>
            <a:xfrm rot="10800000">
              <a:off x="175804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8"/>
            <p:cNvSpPr/>
            <p:nvPr/>
          </p:nvSpPr>
          <p:spPr>
            <a:xfrm rot="10800000">
              <a:off x="398208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8"/>
            <p:cNvSpPr/>
            <p:nvPr/>
          </p:nvSpPr>
          <p:spPr>
            <a:xfrm rot="10800000">
              <a:off x="620612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8"/>
            <p:cNvSpPr/>
            <p:nvPr/>
          </p:nvSpPr>
          <p:spPr>
            <a:xfrm rot="10800000">
              <a:off x="843017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8"/>
            <p:cNvSpPr/>
            <p:nvPr/>
          </p:nvSpPr>
          <p:spPr>
            <a:xfrm rot="10800000">
              <a:off x="1065421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8"/>
            <p:cNvSpPr/>
            <p:nvPr/>
          </p:nvSpPr>
          <p:spPr>
            <a:xfrm rot="10800000">
              <a:off x="1287826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8"/>
            <p:cNvSpPr/>
            <p:nvPr/>
          </p:nvSpPr>
          <p:spPr>
            <a:xfrm rot="10800000">
              <a:off x="1510230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8"/>
            <p:cNvSpPr/>
            <p:nvPr/>
          </p:nvSpPr>
          <p:spPr>
            <a:xfrm rot="10800000">
              <a:off x="1732635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8"/>
            <p:cNvSpPr/>
            <p:nvPr/>
          </p:nvSpPr>
          <p:spPr>
            <a:xfrm rot="10800000">
              <a:off x="1955039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8"/>
            <p:cNvSpPr/>
            <p:nvPr/>
          </p:nvSpPr>
          <p:spPr>
            <a:xfrm rot="10800000">
              <a:off x="-46601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8"/>
            <p:cNvSpPr/>
            <p:nvPr/>
          </p:nvSpPr>
          <p:spPr>
            <a:xfrm rot="10800000">
              <a:off x="175804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8"/>
            <p:cNvSpPr/>
            <p:nvPr/>
          </p:nvSpPr>
          <p:spPr>
            <a:xfrm rot="10800000">
              <a:off x="398208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8"/>
            <p:cNvSpPr/>
            <p:nvPr/>
          </p:nvSpPr>
          <p:spPr>
            <a:xfrm rot="10800000">
              <a:off x="620612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8"/>
            <p:cNvSpPr/>
            <p:nvPr/>
          </p:nvSpPr>
          <p:spPr>
            <a:xfrm rot="10800000">
              <a:off x="843017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8"/>
            <p:cNvSpPr/>
            <p:nvPr/>
          </p:nvSpPr>
          <p:spPr>
            <a:xfrm rot="10800000">
              <a:off x="1065421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8"/>
            <p:cNvSpPr/>
            <p:nvPr/>
          </p:nvSpPr>
          <p:spPr>
            <a:xfrm rot="10800000">
              <a:off x="1287826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8"/>
            <p:cNvSpPr/>
            <p:nvPr/>
          </p:nvSpPr>
          <p:spPr>
            <a:xfrm rot="10800000">
              <a:off x="1510230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8"/>
            <p:cNvSpPr/>
            <p:nvPr/>
          </p:nvSpPr>
          <p:spPr>
            <a:xfrm rot="10800000">
              <a:off x="1732635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8"/>
            <p:cNvSpPr/>
            <p:nvPr/>
          </p:nvSpPr>
          <p:spPr>
            <a:xfrm rot="10800000">
              <a:off x="1955039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8"/>
            <p:cNvSpPr/>
            <p:nvPr/>
          </p:nvSpPr>
          <p:spPr>
            <a:xfrm rot="10800000">
              <a:off x="-46601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8"/>
            <p:cNvSpPr/>
            <p:nvPr/>
          </p:nvSpPr>
          <p:spPr>
            <a:xfrm rot="10800000">
              <a:off x="175804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8"/>
            <p:cNvSpPr/>
            <p:nvPr/>
          </p:nvSpPr>
          <p:spPr>
            <a:xfrm rot="10800000">
              <a:off x="398208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8"/>
            <p:cNvSpPr/>
            <p:nvPr/>
          </p:nvSpPr>
          <p:spPr>
            <a:xfrm rot="10800000">
              <a:off x="620612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8"/>
            <p:cNvSpPr/>
            <p:nvPr/>
          </p:nvSpPr>
          <p:spPr>
            <a:xfrm rot="10800000">
              <a:off x="843017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8"/>
            <p:cNvSpPr/>
            <p:nvPr/>
          </p:nvSpPr>
          <p:spPr>
            <a:xfrm rot="10800000">
              <a:off x="1065421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8"/>
            <p:cNvSpPr/>
            <p:nvPr/>
          </p:nvSpPr>
          <p:spPr>
            <a:xfrm rot="10800000">
              <a:off x="1287826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8"/>
            <p:cNvSpPr/>
            <p:nvPr/>
          </p:nvSpPr>
          <p:spPr>
            <a:xfrm rot="10800000">
              <a:off x="1510230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8"/>
            <p:cNvSpPr/>
            <p:nvPr/>
          </p:nvSpPr>
          <p:spPr>
            <a:xfrm rot="10800000">
              <a:off x="1732635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8"/>
            <p:cNvSpPr/>
            <p:nvPr/>
          </p:nvSpPr>
          <p:spPr>
            <a:xfrm rot="10800000">
              <a:off x="1955039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8"/>
            <p:cNvSpPr/>
            <p:nvPr/>
          </p:nvSpPr>
          <p:spPr>
            <a:xfrm rot="10800000">
              <a:off x="-46601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8"/>
            <p:cNvSpPr/>
            <p:nvPr/>
          </p:nvSpPr>
          <p:spPr>
            <a:xfrm rot="10800000">
              <a:off x="175804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8"/>
            <p:cNvSpPr/>
            <p:nvPr/>
          </p:nvSpPr>
          <p:spPr>
            <a:xfrm rot="10800000">
              <a:off x="398208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8"/>
            <p:cNvSpPr/>
            <p:nvPr/>
          </p:nvSpPr>
          <p:spPr>
            <a:xfrm rot="10800000">
              <a:off x="620612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8"/>
            <p:cNvSpPr/>
            <p:nvPr/>
          </p:nvSpPr>
          <p:spPr>
            <a:xfrm rot="10800000">
              <a:off x="843017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8"/>
            <p:cNvSpPr/>
            <p:nvPr/>
          </p:nvSpPr>
          <p:spPr>
            <a:xfrm rot="10800000">
              <a:off x="1065421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18"/>
            <p:cNvSpPr/>
            <p:nvPr/>
          </p:nvSpPr>
          <p:spPr>
            <a:xfrm rot="10800000">
              <a:off x="1287826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8"/>
            <p:cNvSpPr/>
            <p:nvPr/>
          </p:nvSpPr>
          <p:spPr>
            <a:xfrm rot="10800000">
              <a:off x="1510230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8"/>
            <p:cNvSpPr/>
            <p:nvPr/>
          </p:nvSpPr>
          <p:spPr>
            <a:xfrm rot="10800000">
              <a:off x="1732635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8"/>
            <p:cNvSpPr/>
            <p:nvPr/>
          </p:nvSpPr>
          <p:spPr>
            <a:xfrm rot="10800000">
              <a:off x="1955039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18"/>
            <p:cNvSpPr/>
            <p:nvPr/>
          </p:nvSpPr>
          <p:spPr>
            <a:xfrm rot="10800000">
              <a:off x="-46601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18"/>
            <p:cNvSpPr/>
            <p:nvPr/>
          </p:nvSpPr>
          <p:spPr>
            <a:xfrm rot="10800000">
              <a:off x="175804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18"/>
            <p:cNvSpPr/>
            <p:nvPr/>
          </p:nvSpPr>
          <p:spPr>
            <a:xfrm rot="10800000">
              <a:off x="398208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8"/>
            <p:cNvSpPr/>
            <p:nvPr/>
          </p:nvSpPr>
          <p:spPr>
            <a:xfrm rot="10800000">
              <a:off x="620612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18"/>
            <p:cNvSpPr/>
            <p:nvPr/>
          </p:nvSpPr>
          <p:spPr>
            <a:xfrm rot="10800000">
              <a:off x="843017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18"/>
            <p:cNvSpPr/>
            <p:nvPr/>
          </p:nvSpPr>
          <p:spPr>
            <a:xfrm rot="10800000">
              <a:off x="1065421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8"/>
            <p:cNvSpPr/>
            <p:nvPr/>
          </p:nvSpPr>
          <p:spPr>
            <a:xfrm rot="10800000">
              <a:off x="1287826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18"/>
            <p:cNvSpPr/>
            <p:nvPr/>
          </p:nvSpPr>
          <p:spPr>
            <a:xfrm rot="10800000">
              <a:off x="1510230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8"/>
            <p:cNvSpPr/>
            <p:nvPr/>
          </p:nvSpPr>
          <p:spPr>
            <a:xfrm rot="10800000">
              <a:off x="1732635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8"/>
            <p:cNvSpPr/>
            <p:nvPr/>
          </p:nvSpPr>
          <p:spPr>
            <a:xfrm rot="10800000">
              <a:off x="1955039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18"/>
            <p:cNvSpPr/>
            <p:nvPr/>
          </p:nvSpPr>
          <p:spPr>
            <a:xfrm rot="10800000">
              <a:off x="-46601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18"/>
            <p:cNvSpPr/>
            <p:nvPr/>
          </p:nvSpPr>
          <p:spPr>
            <a:xfrm rot="10800000">
              <a:off x="175804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8"/>
            <p:cNvSpPr/>
            <p:nvPr/>
          </p:nvSpPr>
          <p:spPr>
            <a:xfrm rot="10800000">
              <a:off x="398208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18"/>
            <p:cNvSpPr/>
            <p:nvPr/>
          </p:nvSpPr>
          <p:spPr>
            <a:xfrm rot="10800000">
              <a:off x="620612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18"/>
            <p:cNvSpPr/>
            <p:nvPr/>
          </p:nvSpPr>
          <p:spPr>
            <a:xfrm rot="10800000">
              <a:off x="843017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18"/>
            <p:cNvSpPr/>
            <p:nvPr/>
          </p:nvSpPr>
          <p:spPr>
            <a:xfrm rot="10800000">
              <a:off x="1065421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18"/>
            <p:cNvSpPr/>
            <p:nvPr/>
          </p:nvSpPr>
          <p:spPr>
            <a:xfrm rot="10800000">
              <a:off x="1287826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8"/>
            <p:cNvSpPr/>
            <p:nvPr/>
          </p:nvSpPr>
          <p:spPr>
            <a:xfrm rot="10800000">
              <a:off x="1510230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8"/>
            <p:cNvSpPr/>
            <p:nvPr/>
          </p:nvSpPr>
          <p:spPr>
            <a:xfrm rot="10800000">
              <a:off x="1732635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18"/>
            <p:cNvSpPr/>
            <p:nvPr/>
          </p:nvSpPr>
          <p:spPr>
            <a:xfrm rot="10800000">
              <a:off x="1955039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04" name="Google Shape;1904;p18"/>
            <p:cNvGrpSpPr/>
            <p:nvPr/>
          </p:nvGrpSpPr>
          <p:grpSpPr>
            <a:xfrm>
              <a:off x="-46711" y="2445184"/>
              <a:ext cx="2327100" cy="2755800"/>
              <a:chOff x="-46711" y="2445184"/>
              <a:chExt cx="2327100" cy="2755800"/>
            </a:xfrm>
          </p:grpSpPr>
          <p:sp>
            <p:nvSpPr>
              <p:cNvPr id="1905" name="Google Shape;1905;p18"/>
              <p:cNvSpPr/>
              <p:nvPr/>
            </p:nvSpPr>
            <p:spPr>
              <a:xfrm rot="10800000">
                <a:off x="-46601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18"/>
              <p:cNvSpPr/>
              <p:nvPr/>
            </p:nvSpPr>
            <p:spPr>
              <a:xfrm rot="10800000">
                <a:off x="175804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18"/>
              <p:cNvSpPr/>
              <p:nvPr/>
            </p:nvSpPr>
            <p:spPr>
              <a:xfrm rot="10800000">
                <a:off x="398208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18"/>
              <p:cNvSpPr/>
              <p:nvPr/>
            </p:nvSpPr>
            <p:spPr>
              <a:xfrm rot="10800000">
                <a:off x="620612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18"/>
              <p:cNvSpPr/>
              <p:nvPr/>
            </p:nvSpPr>
            <p:spPr>
              <a:xfrm rot="10800000">
                <a:off x="843017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18"/>
              <p:cNvSpPr/>
              <p:nvPr/>
            </p:nvSpPr>
            <p:spPr>
              <a:xfrm rot="10800000">
                <a:off x="1065421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18"/>
              <p:cNvSpPr/>
              <p:nvPr/>
            </p:nvSpPr>
            <p:spPr>
              <a:xfrm rot="10800000">
                <a:off x="1287826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18"/>
              <p:cNvSpPr/>
              <p:nvPr/>
            </p:nvSpPr>
            <p:spPr>
              <a:xfrm rot="10800000">
                <a:off x="1510230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18"/>
              <p:cNvSpPr/>
              <p:nvPr/>
            </p:nvSpPr>
            <p:spPr>
              <a:xfrm rot="10800000">
                <a:off x="1732635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18"/>
              <p:cNvSpPr/>
              <p:nvPr/>
            </p:nvSpPr>
            <p:spPr>
              <a:xfrm rot="10800000">
                <a:off x="1955039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18"/>
              <p:cNvSpPr/>
              <p:nvPr/>
            </p:nvSpPr>
            <p:spPr>
              <a:xfrm rot="10800000">
                <a:off x="-46601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18"/>
              <p:cNvSpPr/>
              <p:nvPr/>
            </p:nvSpPr>
            <p:spPr>
              <a:xfrm rot="10800000">
                <a:off x="175804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18"/>
              <p:cNvSpPr/>
              <p:nvPr/>
            </p:nvSpPr>
            <p:spPr>
              <a:xfrm rot="10800000">
                <a:off x="398208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18"/>
              <p:cNvSpPr/>
              <p:nvPr/>
            </p:nvSpPr>
            <p:spPr>
              <a:xfrm rot="10800000">
                <a:off x="620612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18"/>
              <p:cNvSpPr/>
              <p:nvPr/>
            </p:nvSpPr>
            <p:spPr>
              <a:xfrm rot="10800000">
                <a:off x="843017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18"/>
              <p:cNvSpPr/>
              <p:nvPr/>
            </p:nvSpPr>
            <p:spPr>
              <a:xfrm rot="10800000">
                <a:off x="1065421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18"/>
              <p:cNvSpPr/>
              <p:nvPr/>
            </p:nvSpPr>
            <p:spPr>
              <a:xfrm rot="10800000">
                <a:off x="1287826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18"/>
              <p:cNvSpPr/>
              <p:nvPr/>
            </p:nvSpPr>
            <p:spPr>
              <a:xfrm rot="10800000">
                <a:off x="1510230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18"/>
              <p:cNvSpPr/>
              <p:nvPr/>
            </p:nvSpPr>
            <p:spPr>
              <a:xfrm rot="10800000">
                <a:off x="1732635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18"/>
              <p:cNvSpPr/>
              <p:nvPr/>
            </p:nvSpPr>
            <p:spPr>
              <a:xfrm rot="10800000">
                <a:off x="1955039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18"/>
              <p:cNvSpPr/>
              <p:nvPr/>
            </p:nvSpPr>
            <p:spPr>
              <a:xfrm rot="10800000">
                <a:off x="-46601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18"/>
              <p:cNvSpPr/>
              <p:nvPr/>
            </p:nvSpPr>
            <p:spPr>
              <a:xfrm rot="10800000">
                <a:off x="175804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18"/>
              <p:cNvSpPr/>
              <p:nvPr/>
            </p:nvSpPr>
            <p:spPr>
              <a:xfrm rot="10800000">
                <a:off x="398208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18"/>
              <p:cNvSpPr/>
              <p:nvPr/>
            </p:nvSpPr>
            <p:spPr>
              <a:xfrm rot="10800000">
                <a:off x="620612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18"/>
              <p:cNvSpPr/>
              <p:nvPr/>
            </p:nvSpPr>
            <p:spPr>
              <a:xfrm rot="10800000">
                <a:off x="843017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18"/>
              <p:cNvSpPr/>
              <p:nvPr/>
            </p:nvSpPr>
            <p:spPr>
              <a:xfrm rot="10800000">
                <a:off x="1065421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18"/>
              <p:cNvSpPr/>
              <p:nvPr/>
            </p:nvSpPr>
            <p:spPr>
              <a:xfrm rot="10800000">
                <a:off x="1287826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18"/>
              <p:cNvSpPr/>
              <p:nvPr/>
            </p:nvSpPr>
            <p:spPr>
              <a:xfrm rot="10800000">
                <a:off x="1510230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18"/>
              <p:cNvSpPr/>
              <p:nvPr/>
            </p:nvSpPr>
            <p:spPr>
              <a:xfrm rot="10800000">
                <a:off x="1732635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18"/>
              <p:cNvSpPr/>
              <p:nvPr/>
            </p:nvSpPr>
            <p:spPr>
              <a:xfrm rot="10800000">
                <a:off x="1955039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18"/>
              <p:cNvSpPr/>
              <p:nvPr/>
            </p:nvSpPr>
            <p:spPr>
              <a:xfrm rot="10800000">
                <a:off x="-46601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p18"/>
              <p:cNvSpPr/>
              <p:nvPr/>
            </p:nvSpPr>
            <p:spPr>
              <a:xfrm rot="10800000">
                <a:off x="175804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18"/>
              <p:cNvSpPr/>
              <p:nvPr/>
            </p:nvSpPr>
            <p:spPr>
              <a:xfrm rot="10800000">
                <a:off x="398208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p18"/>
              <p:cNvSpPr/>
              <p:nvPr/>
            </p:nvSpPr>
            <p:spPr>
              <a:xfrm rot="10800000">
                <a:off x="620612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9" name="Google Shape;1939;p18"/>
              <p:cNvSpPr/>
              <p:nvPr/>
            </p:nvSpPr>
            <p:spPr>
              <a:xfrm rot="10800000">
                <a:off x="843017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0" name="Google Shape;1940;p18"/>
              <p:cNvSpPr/>
              <p:nvPr/>
            </p:nvSpPr>
            <p:spPr>
              <a:xfrm rot="10800000">
                <a:off x="1065421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1" name="Google Shape;1941;p18"/>
              <p:cNvSpPr/>
              <p:nvPr/>
            </p:nvSpPr>
            <p:spPr>
              <a:xfrm rot="10800000">
                <a:off x="1287826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2" name="Google Shape;1942;p18"/>
              <p:cNvSpPr/>
              <p:nvPr/>
            </p:nvSpPr>
            <p:spPr>
              <a:xfrm rot="10800000">
                <a:off x="1510230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3" name="Google Shape;1943;p18"/>
              <p:cNvSpPr/>
              <p:nvPr/>
            </p:nvSpPr>
            <p:spPr>
              <a:xfrm rot="10800000">
                <a:off x="1732635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4" name="Google Shape;1944;p18"/>
              <p:cNvSpPr/>
              <p:nvPr/>
            </p:nvSpPr>
            <p:spPr>
              <a:xfrm rot="10800000">
                <a:off x="1955039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5" name="Google Shape;1945;p18"/>
              <p:cNvSpPr/>
              <p:nvPr/>
            </p:nvSpPr>
            <p:spPr>
              <a:xfrm rot="10800000">
                <a:off x="-46601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6" name="Google Shape;1946;p18"/>
              <p:cNvSpPr/>
              <p:nvPr/>
            </p:nvSpPr>
            <p:spPr>
              <a:xfrm rot="10800000">
                <a:off x="175804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7" name="Google Shape;1947;p18"/>
              <p:cNvSpPr/>
              <p:nvPr/>
            </p:nvSpPr>
            <p:spPr>
              <a:xfrm rot="10800000">
                <a:off x="398208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8" name="Google Shape;1948;p18"/>
              <p:cNvSpPr/>
              <p:nvPr/>
            </p:nvSpPr>
            <p:spPr>
              <a:xfrm rot="10800000">
                <a:off x="620612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9" name="Google Shape;1949;p18"/>
              <p:cNvSpPr/>
              <p:nvPr/>
            </p:nvSpPr>
            <p:spPr>
              <a:xfrm rot="10800000">
                <a:off x="843017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0" name="Google Shape;1950;p18"/>
              <p:cNvSpPr/>
              <p:nvPr/>
            </p:nvSpPr>
            <p:spPr>
              <a:xfrm rot="10800000">
                <a:off x="1065421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1" name="Google Shape;1951;p18"/>
              <p:cNvSpPr/>
              <p:nvPr/>
            </p:nvSpPr>
            <p:spPr>
              <a:xfrm rot="10800000">
                <a:off x="1287826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2" name="Google Shape;1952;p18"/>
              <p:cNvSpPr/>
              <p:nvPr/>
            </p:nvSpPr>
            <p:spPr>
              <a:xfrm rot="10800000">
                <a:off x="1510230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3" name="Google Shape;1953;p18"/>
              <p:cNvSpPr/>
              <p:nvPr/>
            </p:nvSpPr>
            <p:spPr>
              <a:xfrm rot="10800000">
                <a:off x="1732635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4" name="Google Shape;1954;p18"/>
              <p:cNvSpPr/>
              <p:nvPr/>
            </p:nvSpPr>
            <p:spPr>
              <a:xfrm rot="10800000">
                <a:off x="1955039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5" name="Google Shape;1955;p18"/>
              <p:cNvSpPr/>
              <p:nvPr/>
            </p:nvSpPr>
            <p:spPr>
              <a:xfrm rot="10800000">
                <a:off x="-46601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6" name="Google Shape;1956;p18"/>
              <p:cNvSpPr/>
              <p:nvPr/>
            </p:nvSpPr>
            <p:spPr>
              <a:xfrm rot="10800000">
                <a:off x="175804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Google Shape;1957;p18"/>
              <p:cNvSpPr/>
              <p:nvPr/>
            </p:nvSpPr>
            <p:spPr>
              <a:xfrm rot="10800000">
                <a:off x="398208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8" name="Google Shape;1958;p18"/>
              <p:cNvSpPr/>
              <p:nvPr/>
            </p:nvSpPr>
            <p:spPr>
              <a:xfrm rot="10800000">
                <a:off x="620612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9" name="Google Shape;1959;p18"/>
              <p:cNvSpPr/>
              <p:nvPr/>
            </p:nvSpPr>
            <p:spPr>
              <a:xfrm rot="10800000">
                <a:off x="843017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18"/>
              <p:cNvSpPr/>
              <p:nvPr/>
            </p:nvSpPr>
            <p:spPr>
              <a:xfrm rot="10800000">
                <a:off x="1065421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18"/>
              <p:cNvSpPr/>
              <p:nvPr/>
            </p:nvSpPr>
            <p:spPr>
              <a:xfrm rot="10800000">
                <a:off x="1287826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18"/>
              <p:cNvSpPr/>
              <p:nvPr/>
            </p:nvSpPr>
            <p:spPr>
              <a:xfrm rot="10800000">
                <a:off x="1510230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3" name="Google Shape;1963;p18"/>
              <p:cNvSpPr/>
              <p:nvPr/>
            </p:nvSpPr>
            <p:spPr>
              <a:xfrm rot="10800000">
                <a:off x="1732635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4" name="Google Shape;1964;p18"/>
              <p:cNvSpPr/>
              <p:nvPr/>
            </p:nvSpPr>
            <p:spPr>
              <a:xfrm rot="10800000">
                <a:off x="1955039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18"/>
              <p:cNvSpPr/>
              <p:nvPr/>
            </p:nvSpPr>
            <p:spPr>
              <a:xfrm flipH="1">
                <a:off x="-46711" y="2445184"/>
                <a:ext cx="2327100" cy="2755800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66" name="Google Shape;1966;p18"/>
          <p:cNvGrpSpPr/>
          <p:nvPr/>
        </p:nvGrpSpPr>
        <p:grpSpPr>
          <a:xfrm>
            <a:off x="6886524" y="-70603"/>
            <a:ext cx="2316505" cy="2756099"/>
            <a:chOff x="5818850" y="-104425"/>
            <a:chExt cx="3318300" cy="3948000"/>
          </a:xfrm>
        </p:grpSpPr>
        <p:sp>
          <p:nvSpPr>
            <p:cNvPr id="1967" name="Google Shape;1967;p18"/>
            <p:cNvSpPr/>
            <p:nvPr/>
          </p:nvSpPr>
          <p:spPr>
            <a:xfrm>
              <a:off x="602550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18"/>
            <p:cNvSpPr/>
            <p:nvPr/>
          </p:nvSpPr>
          <p:spPr>
            <a:xfrm>
              <a:off x="634263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18"/>
            <p:cNvSpPr/>
            <p:nvPr/>
          </p:nvSpPr>
          <p:spPr>
            <a:xfrm>
              <a:off x="665976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18"/>
            <p:cNvSpPr/>
            <p:nvPr/>
          </p:nvSpPr>
          <p:spPr>
            <a:xfrm>
              <a:off x="697689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18"/>
            <p:cNvSpPr/>
            <p:nvPr/>
          </p:nvSpPr>
          <p:spPr>
            <a:xfrm>
              <a:off x="7294028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18"/>
            <p:cNvSpPr/>
            <p:nvPr/>
          </p:nvSpPr>
          <p:spPr>
            <a:xfrm>
              <a:off x="7611160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18"/>
            <p:cNvSpPr/>
            <p:nvPr/>
          </p:nvSpPr>
          <p:spPr>
            <a:xfrm>
              <a:off x="792829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18"/>
            <p:cNvSpPr/>
            <p:nvPr/>
          </p:nvSpPr>
          <p:spPr>
            <a:xfrm>
              <a:off x="824542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18"/>
            <p:cNvSpPr/>
            <p:nvPr/>
          </p:nvSpPr>
          <p:spPr>
            <a:xfrm>
              <a:off x="856255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18"/>
            <p:cNvSpPr/>
            <p:nvPr/>
          </p:nvSpPr>
          <p:spPr>
            <a:xfrm>
              <a:off x="887968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18"/>
            <p:cNvSpPr/>
            <p:nvPr/>
          </p:nvSpPr>
          <p:spPr>
            <a:xfrm>
              <a:off x="602550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18"/>
            <p:cNvSpPr/>
            <p:nvPr/>
          </p:nvSpPr>
          <p:spPr>
            <a:xfrm>
              <a:off x="634263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18"/>
            <p:cNvSpPr/>
            <p:nvPr/>
          </p:nvSpPr>
          <p:spPr>
            <a:xfrm>
              <a:off x="665976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18"/>
            <p:cNvSpPr/>
            <p:nvPr/>
          </p:nvSpPr>
          <p:spPr>
            <a:xfrm>
              <a:off x="697689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18"/>
            <p:cNvSpPr/>
            <p:nvPr/>
          </p:nvSpPr>
          <p:spPr>
            <a:xfrm>
              <a:off x="7294028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18"/>
            <p:cNvSpPr/>
            <p:nvPr/>
          </p:nvSpPr>
          <p:spPr>
            <a:xfrm>
              <a:off x="7611160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18"/>
            <p:cNvSpPr/>
            <p:nvPr/>
          </p:nvSpPr>
          <p:spPr>
            <a:xfrm>
              <a:off x="792829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18"/>
            <p:cNvSpPr/>
            <p:nvPr/>
          </p:nvSpPr>
          <p:spPr>
            <a:xfrm>
              <a:off x="824542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18"/>
            <p:cNvSpPr/>
            <p:nvPr/>
          </p:nvSpPr>
          <p:spPr>
            <a:xfrm>
              <a:off x="856255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18"/>
            <p:cNvSpPr/>
            <p:nvPr/>
          </p:nvSpPr>
          <p:spPr>
            <a:xfrm>
              <a:off x="887968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18"/>
            <p:cNvSpPr/>
            <p:nvPr/>
          </p:nvSpPr>
          <p:spPr>
            <a:xfrm>
              <a:off x="602550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18"/>
            <p:cNvSpPr/>
            <p:nvPr/>
          </p:nvSpPr>
          <p:spPr>
            <a:xfrm>
              <a:off x="634263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18"/>
            <p:cNvSpPr/>
            <p:nvPr/>
          </p:nvSpPr>
          <p:spPr>
            <a:xfrm>
              <a:off x="665976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18"/>
            <p:cNvSpPr/>
            <p:nvPr/>
          </p:nvSpPr>
          <p:spPr>
            <a:xfrm>
              <a:off x="697689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18"/>
            <p:cNvSpPr/>
            <p:nvPr/>
          </p:nvSpPr>
          <p:spPr>
            <a:xfrm>
              <a:off x="7294028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18"/>
            <p:cNvSpPr/>
            <p:nvPr/>
          </p:nvSpPr>
          <p:spPr>
            <a:xfrm>
              <a:off x="7611160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18"/>
            <p:cNvSpPr/>
            <p:nvPr/>
          </p:nvSpPr>
          <p:spPr>
            <a:xfrm>
              <a:off x="792829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18"/>
            <p:cNvSpPr/>
            <p:nvPr/>
          </p:nvSpPr>
          <p:spPr>
            <a:xfrm>
              <a:off x="824542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18"/>
            <p:cNvSpPr/>
            <p:nvPr/>
          </p:nvSpPr>
          <p:spPr>
            <a:xfrm>
              <a:off x="856255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18"/>
            <p:cNvSpPr/>
            <p:nvPr/>
          </p:nvSpPr>
          <p:spPr>
            <a:xfrm>
              <a:off x="887968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18"/>
            <p:cNvSpPr/>
            <p:nvPr/>
          </p:nvSpPr>
          <p:spPr>
            <a:xfrm>
              <a:off x="602550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18"/>
            <p:cNvSpPr/>
            <p:nvPr/>
          </p:nvSpPr>
          <p:spPr>
            <a:xfrm>
              <a:off x="634263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18"/>
            <p:cNvSpPr/>
            <p:nvPr/>
          </p:nvSpPr>
          <p:spPr>
            <a:xfrm>
              <a:off x="665976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18"/>
            <p:cNvSpPr/>
            <p:nvPr/>
          </p:nvSpPr>
          <p:spPr>
            <a:xfrm>
              <a:off x="697689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18"/>
            <p:cNvSpPr/>
            <p:nvPr/>
          </p:nvSpPr>
          <p:spPr>
            <a:xfrm>
              <a:off x="7294028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18"/>
            <p:cNvSpPr/>
            <p:nvPr/>
          </p:nvSpPr>
          <p:spPr>
            <a:xfrm>
              <a:off x="7611160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18"/>
            <p:cNvSpPr/>
            <p:nvPr/>
          </p:nvSpPr>
          <p:spPr>
            <a:xfrm>
              <a:off x="792829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18"/>
            <p:cNvSpPr/>
            <p:nvPr/>
          </p:nvSpPr>
          <p:spPr>
            <a:xfrm>
              <a:off x="824542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18"/>
            <p:cNvSpPr/>
            <p:nvPr/>
          </p:nvSpPr>
          <p:spPr>
            <a:xfrm>
              <a:off x="856255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18"/>
            <p:cNvSpPr/>
            <p:nvPr/>
          </p:nvSpPr>
          <p:spPr>
            <a:xfrm>
              <a:off x="887968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18"/>
            <p:cNvSpPr/>
            <p:nvPr/>
          </p:nvSpPr>
          <p:spPr>
            <a:xfrm>
              <a:off x="602550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18"/>
            <p:cNvSpPr/>
            <p:nvPr/>
          </p:nvSpPr>
          <p:spPr>
            <a:xfrm>
              <a:off x="634263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18"/>
            <p:cNvSpPr/>
            <p:nvPr/>
          </p:nvSpPr>
          <p:spPr>
            <a:xfrm>
              <a:off x="665976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18"/>
            <p:cNvSpPr/>
            <p:nvPr/>
          </p:nvSpPr>
          <p:spPr>
            <a:xfrm>
              <a:off x="697689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18"/>
            <p:cNvSpPr/>
            <p:nvPr/>
          </p:nvSpPr>
          <p:spPr>
            <a:xfrm>
              <a:off x="7294028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18"/>
            <p:cNvSpPr/>
            <p:nvPr/>
          </p:nvSpPr>
          <p:spPr>
            <a:xfrm>
              <a:off x="7611160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18"/>
            <p:cNvSpPr/>
            <p:nvPr/>
          </p:nvSpPr>
          <p:spPr>
            <a:xfrm>
              <a:off x="792829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18"/>
            <p:cNvSpPr/>
            <p:nvPr/>
          </p:nvSpPr>
          <p:spPr>
            <a:xfrm>
              <a:off x="824542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18"/>
            <p:cNvSpPr/>
            <p:nvPr/>
          </p:nvSpPr>
          <p:spPr>
            <a:xfrm>
              <a:off x="856255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18"/>
            <p:cNvSpPr/>
            <p:nvPr/>
          </p:nvSpPr>
          <p:spPr>
            <a:xfrm>
              <a:off x="887968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18"/>
            <p:cNvSpPr/>
            <p:nvPr/>
          </p:nvSpPr>
          <p:spPr>
            <a:xfrm>
              <a:off x="602550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18"/>
            <p:cNvSpPr/>
            <p:nvPr/>
          </p:nvSpPr>
          <p:spPr>
            <a:xfrm>
              <a:off x="634263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18"/>
            <p:cNvSpPr/>
            <p:nvPr/>
          </p:nvSpPr>
          <p:spPr>
            <a:xfrm>
              <a:off x="665976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18"/>
            <p:cNvSpPr/>
            <p:nvPr/>
          </p:nvSpPr>
          <p:spPr>
            <a:xfrm>
              <a:off x="697689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18"/>
            <p:cNvSpPr/>
            <p:nvPr/>
          </p:nvSpPr>
          <p:spPr>
            <a:xfrm>
              <a:off x="7294028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18"/>
            <p:cNvSpPr/>
            <p:nvPr/>
          </p:nvSpPr>
          <p:spPr>
            <a:xfrm>
              <a:off x="7611160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18"/>
            <p:cNvSpPr/>
            <p:nvPr/>
          </p:nvSpPr>
          <p:spPr>
            <a:xfrm>
              <a:off x="792829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18"/>
            <p:cNvSpPr/>
            <p:nvPr/>
          </p:nvSpPr>
          <p:spPr>
            <a:xfrm>
              <a:off x="824542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18"/>
            <p:cNvSpPr/>
            <p:nvPr/>
          </p:nvSpPr>
          <p:spPr>
            <a:xfrm>
              <a:off x="856255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18"/>
            <p:cNvSpPr/>
            <p:nvPr/>
          </p:nvSpPr>
          <p:spPr>
            <a:xfrm>
              <a:off x="887968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18"/>
            <p:cNvSpPr/>
            <p:nvPr/>
          </p:nvSpPr>
          <p:spPr>
            <a:xfrm>
              <a:off x="602550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18"/>
            <p:cNvSpPr/>
            <p:nvPr/>
          </p:nvSpPr>
          <p:spPr>
            <a:xfrm>
              <a:off x="634263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18"/>
            <p:cNvSpPr/>
            <p:nvPr/>
          </p:nvSpPr>
          <p:spPr>
            <a:xfrm>
              <a:off x="665976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18"/>
            <p:cNvSpPr/>
            <p:nvPr/>
          </p:nvSpPr>
          <p:spPr>
            <a:xfrm>
              <a:off x="697689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18"/>
            <p:cNvSpPr/>
            <p:nvPr/>
          </p:nvSpPr>
          <p:spPr>
            <a:xfrm>
              <a:off x="7294028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18"/>
            <p:cNvSpPr/>
            <p:nvPr/>
          </p:nvSpPr>
          <p:spPr>
            <a:xfrm>
              <a:off x="7611160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18"/>
            <p:cNvSpPr/>
            <p:nvPr/>
          </p:nvSpPr>
          <p:spPr>
            <a:xfrm>
              <a:off x="792829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18"/>
            <p:cNvSpPr/>
            <p:nvPr/>
          </p:nvSpPr>
          <p:spPr>
            <a:xfrm>
              <a:off x="824542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18"/>
            <p:cNvSpPr/>
            <p:nvPr/>
          </p:nvSpPr>
          <p:spPr>
            <a:xfrm>
              <a:off x="856255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18"/>
            <p:cNvSpPr/>
            <p:nvPr/>
          </p:nvSpPr>
          <p:spPr>
            <a:xfrm>
              <a:off x="887968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18"/>
            <p:cNvSpPr/>
            <p:nvPr/>
          </p:nvSpPr>
          <p:spPr>
            <a:xfrm>
              <a:off x="602550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18"/>
            <p:cNvSpPr/>
            <p:nvPr/>
          </p:nvSpPr>
          <p:spPr>
            <a:xfrm>
              <a:off x="634263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18"/>
            <p:cNvSpPr/>
            <p:nvPr/>
          </p:nvSpPr>
          <p:spPr>
            <a:xfrm>
              <a:off x="665976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18"/>
            <p:cNvSpPr/>
            <p:nvPr/>
          </p:nvSpPr>
          <p:spPr>
            <a:xfrm>
              <a:off x="697689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18"/>
            <p:cNvSpPr/>
            <p:nvPr/>
          </p:nvSpPr>
          <p:spPr>
            <a:xfrm>
              <a:off x="7294028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18"/>
            <p:cNvSpPr/>
            <p:nvPr/>
          </p:nvSpPr>
          <p:spPr>
            <a:xfrm>
              <a:off x="7611160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18"/>
            <p:cNvSpPr/>
            <p:nvPr/>
          </p:nvSpPr>
          <p:spPr>
            <a:xfrm>
              <a:off x="792829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18"/>
            <p:cNvSpPr/>
            <p:nvPr/>
          </p:nvSpPr>
          <p:spPr>
            <a:xfrm>
              <a:off x="824542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18"/>
            <p:cNvSpPr/>
            <p:nvPr/>
          </p:nvSpPr>
          <p:spPr>
            <a:xfrm>
              <a:off x="856255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18"/>
            <p:cNvSpPr/>
            <p:nvPr/>
          </p:nvSpPr>
          <p:spPr>
            <a:xfrm>
              <a:off x="887968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18"/>
            <p:cNvSpPr/>
            <p:nvPr/>
          </p:nvSpPr>
          <p:spPr>
            <a:xfrm>
              <a:off x="602550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18"/>
            <p:cNvSpPr/>
            <p:nvPr/>
          </p:nvSpPr>
          <p:spPr>
            <a:xfrm>
              <a:off x="634263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18"/>
            <p:cNvSpPr/>
            <p:nvPr/>
          </p:nvSpPr>
          <p:spPr>
            <a:xfrm>
              <a:off x="665976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18"/>
            <p:cNvSpPr/>
            <p:nvPr/>
          </p:nvSpPr>
          <p:spPr>
            <a:xfrm>
              <a:off x="697689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18"/>
            <p:cNvSpPr/>
            <p:nvPr/>
          </p:nvSpPr>
          <p:spPr>
            <a:xfrm>
              <a:off x="7294028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18"/>
            <p:cNvSpPr/>
            <p:nvPr/>
          </p:nvSpPr>
          <p:spPr>
            <a:xfrm>
              <a:off x="7611160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18"/>
            <p:cNvSpPr/>
            <p:nvPr/>
          </p:nvSpPr>
          <p:spPr>
            <a:xfrm>
              <a:off x="792829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18"/>
            <p:cNvSpPr/>
            <p:nvPr/>
          </p:nvSpPr>
          <p:spPr>
            <a:xfrm>
              <a:off x="824542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18"/>
            <p:cNvSpPr/>
            <p:nvPr/>
          </p:nvSpPr>
          <p:spPr>
            <a:xfrm>
              <a:off x="856255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18"/>
            <p:cNvSpPr/>
            <p:nvPr/>
          </p:nvSpPr>
          <p:spPr>
            <a:xfrm>
              <a:off x="887968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18"/>
            <p:cNvSpPr/>
            <p:nvPr/>
          </p:nvSpPr>
          <p:spPr>
            <a:xfrm>
              <a:off x="602550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18"/>
            <p:cNvSpPr/>
            <p:nvPr/>
          </p:nvSpPr>
          <p:spPr>
            <a:xfrm>
              <a:off x="634263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18"/>
            <p:cNvSpPr/>
            <p:nvPr/>
          </p:nvSpPr>
          <p:spPr>
            <a:xfrm>
              <a:off x="665976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18"/>
            <p:cNvSpPr/>
            <p:nvPr/>
          </p:nvSpPr>
          <p:spPr>
            <a:xfrm>
              <a:off x="697689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18"/>
            <p:cNvSpPr/>
            <p:nvPr/>
          </p:nvSpPr>
          <p:spPr>
            <a:xfrm>
              <a:off x="7294028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18"/>
            <p:cNvSpPr/>
            <p:nvPr/>
          </p:nvSpPr>
          <p:spPr>
            <a:xfrm>
              <a:off x="7611160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18"/>
            <p:cNvSpPr/>
            <p:nvPr/>
          </p:nvSpPr>
          <p:spPr>
            <a:xfrm>
              <a:off x="792829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18"/>
            <p:cNvSpPr/>
            <p:nvPr/>
          </p:nvSpPr>
          <p:spPr>
            <a:xfrm>
              <a:off x="824542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18"/>
            <p:cNvSpPr/>
            <p:nvPr/>
          </p:nvSpPr>
          <p:spPr>
            <a:xfrm>
              <a:off x="856255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18"/>
            <p:cNvSpPr/>
            <p:nvPr/>
          </p:nvSpPr>
          <p:spPr>
            <a:xfrm>
              <a:off x="887968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18"/>
            <p:cNvSpPr/>
            <p:nvPr/>
          </p:nvSpPr>
          <p:spPr>
            <a:xfrm>
              <a:off x="602550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18"/>
            <p:cNvSpPr/>
            <p:nvPr/>
          </p:nvSpPr>
          <p:spPr>
            <a:xfrm>
              <a:off x="634263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18"/>
            <p:cNvSpPr/>
            <p:nvPr/>
          </p:nvSpPr>
          <p:spPr>
            <a:xfrm>
              <a:off x="665976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18"/>
            <p:cNvSpPr/>
            <p:nvPr/>
          </p:nvSpPr>
          <p:spPr>
            <a:xfrm>
              <a:off x="697689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18"/>
            <p:cNvSpPr/>
            <p:nvPr/>
          </p:nvSpPr>
          <p:spPr>
            <a:xfrm>
              <a:off x="7294028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18"/>
            <p:cNvSpPr/>
            <p:nvPr/>
          </p:nvSpPr>
          <p:spPr>
            <a:xfrm>
              <a:off x="7611160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18"/>
            <p:cNvSpPr/>
            <p:nvPr/>
          </p:nvSpPr>
          <p:spPr>
            <a:xfrm>
              <a:off x="792829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18"/>
            <p:cNvSpPr/>
            <p:nvPr/>
          </p:nvSpPr>
          <p:spPr>
            <a:xfrm>
              <a:off x="824542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18"/>
            <p:cNvSpPr/>
            <p:nvPr/>
          </p:nvSpPr>
          <p:spPr>
            <a:xfrm>
              <a:off x="856255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18"/>
            <p:cNvSpPr/>
            <p:nvPr/>
          </p:nvSpPr>
          <p:spPr>
            <a:xfrm>
              <a:off x="887968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18"/>
            <p:cNvSpPr/>
            <p:nvPr/>
          </p:nvSpPr>
          <p:spPr>
            <a:xfrm>
              <a:off x="602550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18"/>
            <p:cNvSpPr/>
            <p:nvPr/>
          </p:nvSpPr>
          <p:spPr>
            <a:xfrm>
              <a:off x="634263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18"/>
            <p:cNvSpPr/>
            <p:nvPr/>
          </p:nvSpPr>
          <p:spPr>
            <a:xfrm>
              <a:off x="665976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18"/>
            <p:cNvSpPr/>
            <p:nvPr/>
          </p:nvSpPr>
          <p:spPr>
            <a:xfrm>
              <a:off x="697689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18"/>
            <p:cNvSpPr/>
            <p:nvPr/>
          </p:nvSpPr>
          <p:spPr>
            <a:xfrm>
              <a:off x="7294028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18"/>
            <p:cNvSpPr/>
            <p:nvPr/>
          </p:nvSpPr>
          <p:spPr>
            <a:xfrm>
              <a:off x="7611160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18"/>
            <p:cNvSpPr/>
            <p:nvPr/>
          </p:nvSpPr>
          <p:spPr>
            <a:xfrm>
              <a:off x="792829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18"/>
            <p:cNvSpPr/>
            <p:nvPr/>
          </p:nvSpPr>
          <p:spPr>
            <a:xfrm>
              <a:off x="824542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18"/>
            <p:cNvSpPr/>
            <p:nvPr/>
          </p:nvSpPr>
          <p:spPr>
            <a:xfrm>
              <a:off x="856255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18"/>
            <p:cNvSpPr/>
            <p:nvPr/>
          </p:nvSpPr>
          <p:spPr>
            <a:xfrm>
              <a:off x="887968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18"/>
            <p:cNvSpPr/>
            <p:nvPr/>
          </p:nvSpPr>
          <p:spPr>
            <a:xfrm>
              <a:off x="602550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18"/>
            <p:cNvSpPr/>
            <p:nvPr/>
          </p:nvSpPr>
          <p:spPr>
            <a:xfrm>
              <a:off x="634263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18"/>
            <p:cNvSpPr/>
            <p:nvPr/>
          </p:nvSpPr>
          <p:spPr>
            <a:xfrm>
              <a:off x="665976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18"/>
            <p:cNvSpPr/>
            <p:nvPr/>
          </p:nvSpPr>
          <p:spPr>
            <a:xfrm>
              <a:off x="697689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18"/>
            <p:cNvSpPr/>
            <p:nvPr/>
          </p:nvSpPr>
          <p:spPr>
            <a:xfrm>
              <a:off x="7294028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18"/>
            <p:cNvSpPr/>
            <p:nvPr/>
          </p:nvSpPr>
          <p:spPr>
            <a:xfrm>
              <a:off x="7611160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18"/>
            <p:cNvSpPr/>
            <p:nvPr/>
          </p:nvSpPr>
          <p:spPr>
            <a:xfrm>
              <a:off x="792829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18"/>
            <p:cNvSpPr/>
            <p:nvPr/>
          </p:nvSpPr>
          <p:spPr>
            <a:xfrm>
              <a:off x="824542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18"/>
            <p:cNvSpPr/>
            <p:nvPr/>
          </p:nvSpPr>
          <p:spPr>
            <a:xfrm>
              <a:off x="856255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18"/>
            <p:cNvSpPr/>
            <p:nvPr/>
          </p:nvSpPr>
          <p:spPr>
            <a:xfrm>
              <a:off x="887968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18"/>
            <p:cNvSpPr/>
            <p:nvPr/>
          </p:nvSpPr>
          <p:spPr>
            <a:xfrm flipH="1" rot="10800000">
              <a:off x="5818850" y="-104425"/>
              <a:ext cx="3318300" cy="394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8" name="Google Shape;2098;p18"/>
          <p:cNvSpPr txBox="1"/>
          <p:nvPr>
            <p:ph idx="1" type="subTitle"/>
          </p:nvPr>
        </p:nvSpPr>
        <p:spPr>
          <a:xfrm>
            <a:off x="714300" y="1840025"/>
            <a:ext cx="3857700" cy="22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2099" name="Google Shape;2099;p18"/>
          <p:cNvSpPr txBox="1"/>
          <p:nvPr>
            <p:ph type="title"/>
          </p:nvPr>
        </p:nvSpPr>
        <p:spPr>
          <a:xfrm>
            <a:off x="714300" y="426084"/>
            <a:ext cx="34707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1" name="Google Shape;2101;p19"/>
          <p:cNvGrpSpPr/>
          <p:nvPr/>
        </p:nvGrpSpPr>
        <p:grpSpPr>
          <a:xfrm flipH="1" rot="10800000">
            <a:off x="6875905" y="2445146"/>
            <a:ext cx="2327124" cy="2755977"/>
            <a:chOff x="5818850" y="-86250"/>
            <a:chExt cx="3318300" cy="3929812"/>
          </a:xfrm>
        </p:grpSpPr>
        <p:sp>
          <p:nvSpPr>
            <p:cNvPr id="2102" name="Google Shape;2102;p19"/>
            <p:cNvSpPr/>
            <p:nvPr/>
          </p:nvSpPr>
          <p:spPr>
            <a:xfrm>
              <a:off x="602550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19"/>
            <p:cNvSpPr/>
            <p:nvPr/>
          </p:nvSpPr>
          <p:spPr>
            <a:xfrm>
              <a:off x="634263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19"/>
            <p:cNvSpPr/>
            <p:nvPr/>
          </p:nvSpPr>
          <p:spPr>
            <a:xfrm>
              <a:off x="665976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19"/>
            <p:cNvSpPr/>
            <p:nvPr/>
          </p:nvSpPr>
          <p:spPr>
            <a:xfrm>
              <a:off x="697689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19"/>
            <p:cNvSpPr/>
            <p:nvPr/>
          </p:nvSpPr>
          <p:spPr>
            <a:xfrm>
              <a:off x="7294028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19"/>
            <p:cNvSpPr/>
            <p:nvPr/>
          </p:nvSpPr>
          <p:spPr>
            <a:xfrm>
              <a:off x="7611160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19"/>
            <p:cNvSpPr/>
            <p:nvPr/>
          </p:nvSpPr>
          <p:spPr>
            <a:xfrm>
              <a:off x="792829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19"/>
            <p:cNvSpPr/>
            <p:nvPr/>
          </p:nvSpPr>
          <p:spPr>
            <a:xfrm>
              <a:off x="824542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19"/>
            <p:cNvSpPr/>
            <p:nvPr/>
          </p:nvSpPr>
          <p:spPr>
            <a:xfrm>
              <a:off x="856255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19"/>
            <p:cNvSpPr/>
            <p:nvPr/>
          </p:nvSpPr>
          <p:spPr>
            <a:xfrm>
              <a:off x="887968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19"/>
            <p:cNvSpPr/>
            <p:nvPr/>
          </p:nvSpPr>
          <p:spPr>
            <a:xfrm>
              <a:off x="602550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19"/>
            <p:cNvSpPr/>
            <p:nvPr/>
          </p:nvSpPr>
          <p:spPr>
            <a:xfrm>
              <a:off x="634263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19"/>
            <p:cNvSpPr/>
            <p:nvPr/>
          </p:nvSpPr>
          <p:spPr>
            <a:xfrm>
              <a:off x="665976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19"/>
            <p:cNvSpPr/>
            <p:nvPr/>
          </p:nvSpPr>
          <p:spPr>
            <a:xfrm>
              <a:off x="697689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19"/>
            <p:cNvSpPr/>
            <p:nvPr/>
          </p:nvSpPr>
          <p:spPr>
            <a:xfrm>
              <a:off x="7294028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19"/>
            <p:cNvSpPr/>
            <p:nvPr/>
          </p:nvSpPr>
          <p:spPr>
            <a:xfrm>
              <a:off x="7611160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19"/>
            <p:cNvSpPr/>
            <p:nvPr/>
          </p:nvSpPr>
          <p:spPr>
            <a:xfrm>
              <a:off x="792829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19"/>
            <p:cNvSpPr/>
            <p:nvPr/>
          </p:nvSpPr>
          <p:spPr>
            <a:xfrm>
              <a:off x="824542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19"/>
            <p:cNvSpPr/>
            <p:nvPr/>
          </p:nvSpPr>
          <p:spPr>
            <a:xfrm>
              <a:off x="856255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19"/>
            <p:cNvSpPr/>
            <p:nvPr/>
          </p:nvSpPr>
          <p:spPr>
            <a:xfrm>
              <a:off x="887968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19"/>
            <p:cNvSpPr/>
            <p:nvPr/>
          </p:nvSpPr>
          <p:spPr>
            <a:xfrm>
              <a:off x="602550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19"/>
            <p:cNvSpPr/>
            <p:nvPr/>
          </p:nvSpPr>
          <p:spPr>
            <a:xfrm>
              <a:off x="634263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19"/>
            <p:cNvSpPr/>
            <p:nvPr/>
          </p:nvSpPr>
          <p:spPr>
            <a:xfrm>
              <a:off x="665976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19"/>
            <p:cNvSpPr/>
            <p:nvPr/>
          </p:nvSpPr>
          <p:spPr>
            <a:xfrm>
              <a:off x="697689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19"/>
            <p:cNvSpPr/>
            <p:nvPr/>
          </p:nvSpPr>
          <p:spPr>
            <a:xfrm>
              <a:off x="7294028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19"/>
            <p:cNvSpPr/>
            <p:nvPr/>
          </p:nvSpPr>
          <p:spPr>
            <a:xfrm>
              <a:off x="7611160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19"/>
            <p:cNvSpPr/>
            <p:nvPr/>
          </p:nvSpPr>
          <p:spPr>
            <a:xfrm>
              <a:off x="792829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19"/>
            <p:cNvSpPr/>
            <p:nvPr/>
          </p:nvSpPr>
          <p:spPr>
            <a:xfrm>
              <a:off x="824542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19"/>
            <p:cNvSpPr/>
            <p:nvPr/>
          </p:nvSpPr>
          <p:spPr>
            <a:xfrm>
              <a:off x="856255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19"/>
            <p:cNvSpPr/>
            <p:nvPr/>
          </p:nvSpPr>
          <p:spPr>
            <a:xfrm>
              <a:off x="887968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19"/>
            <p:cNvSpPr/>
            <p:nvPr/>
          </p:nvSpPr>
          <p:spPr>
            <a:xfrm>
              <a:off x="602550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19"/>
            <p:cNvSpPr/>
            <p:nvPr/>
          </p:nvSpPr>
          <p:spPr>
            <a:xfrm>
              <a:off x="634263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19"/>
            <p:cNvSpPr/>
            <p:nvPr/>
          </p:nvSpPr>
          <p:spPr>
            <a:xfrm>
              <a:off x="665976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19"/>
            <p:cNvSpPr/>
            <p:nvPr/>
          </p:nvSpPr>
          <p:spPr>
            <a:xfrm>
              <a:off x="697689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19"/>
            <p:cNvSpPr/>
            <p:nvPr/>
          </p:nvSpPr>
          <p:spPr>
            <a:xfrm>
              <a:off x="7294028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19"/>
            <p:cNvSpPr/>
            <p:nvPr/>
          </p:nvSpPr>
          <p:spPr>
            <a:xfrm>
              <a:off x="7611160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19"/>
            <p:cNvSpPr/>
            <p:nvPr/>
          </p:nvSpPr>
          <p:spPr>
            <a:xfrm>
              <a:off x="792829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19"/>
            <p:cNvSpPr/>
            <p:nvPr/>
          </p:nvSpPr>
          <p:spPr>
            <a:xfrm>
              <a:off x="824542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19"/>
            <p:cNvSpPr/>
            <p:nvPr/>
          </p:nvSpPr>
          <p:spPr>
            <a:xfrm>
              <a:off x="856255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19"/>
            <p:cNvSpPr/>
            <p:nvPr/>
          </p:nvSpPr>
          <p:spPr>
            <a:xfrm>
              <a:off x="887968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19"/>
            <p:cNvSpPr/>
            <p:nvPr/>
          </p:nvSpPr>
          <p:spPr>
            <a:xfrm>
              <a:off x="602550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19"/>
            <p:cNvSpPr/>
            <p:nvPr/>
          </p:nvSpPr>
          <p:spPr>
            <a:xfrm>
              <a:off x="634263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19"/>
            <p:cNvSpPr/>
            <p:nvPr/>
          </p:nvSpPr>
          <p:spPr>
            <a:xfrm>
              <a:off x="665976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19"/>
            <p:cNvSpPr/>
            <p:nvPr/>
          </p:nvSpPr>
          <p:spPr>
            <a:xfrm>
              <a:off x="697689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19"/>
            <p:cNvSpPr/>
            <p:nvPr/>
          </p:nvSpPr>
          <p:spPr>
            <a:xfrm>
              <a:off x="7294028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19"/>
            <p:cNvSpPr/>
            <p:nvPr/>
          </p:nvSpPr>
          <p:spPr>
            <a:xfrm>
              <a:off x="7611160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19"/>
            <p:cNvSpPr/>
            <p:nvPr/>
          </p:nvSpPr>
          <p:spPr>
            <a:xfrm>
              <a:off x="792829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19"/>
            <p:cNvSpPr/>
            <p:nvPr/>
          </p:nvSpPr>
          <p:spPr>
            <a:xfrm>
              <a:off x="824542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19"/>
            <p:cNvSpPr/>
            <p:nvPr/>
          </p:nvSpPr>
          <p:spPr>
            <a:xfrm>
              <a:off x="856255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19"/>
            <p:cNvSpPr/>
            <p:nvPr/>
          </p:nvSpPr>
          <p:spPr>
            <a:xfrm>
              <a:off x="887968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19"/>
            <p:cNvSpPr/>
            <p:nvPr/>
          </p:nvSpPr>
          <p:spPr>
            <a:xfrm>
              <a:off x="602550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19"/>
            <p:cNvSpPr/>
            <p:nvPr/>
          </p:nvSpPr>
          <p:spPr>
            <a:xfrm>
              <a:off x="634263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19"/>
            <p:cNvSpPr/>
            <p:nvPr/>
          </p:nvSpPr>
          <p:spPr>
            <a:xfrm>
              <a:off x="665976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19"/>
            <p:cNvSpPr/>
            <p:nvPr/>
          </p:nvSpPr>
          <p:spPr>
            <a:xfrm>
              <a:off x="697689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19"/>
            <p:cNvSpPr/>
            <p:nvPr/>
          </p:nvSpPr>
          <p:spPr>
            <a:xfrm>
              <a:off x="7294028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19"/>
            <p:cNvSpPr/>
            <p:nvPr/>
          </p:nvSpPr>
          <p:spPr>
            <a:xfrm>
              <a:off x="7611160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19"/>
            <p:cNvSpPr/>
            <p:nvPr/>
          </p:nvSpPr>
          <p:spPr>
            <a:xfrm>
              <a:off x="792829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19"/>
            <p:cNvSpPr/>
            <p:nvPr/>
          </p:nvSpPr>
          <p:spPr>
            <a:xfrm>
              <a:off x="824542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19"/>
            <p:cNvSpPr/>
            <p:nvPr/>
          </p:nvSpPr>
          <p:spPr>
            <a:xfrm>
              <a:off x="856255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19"/>
            <p:cNvSpPr/>
            <p:nvPr/>
          </p:nvSpPr>
          <p:spPr>
            <a:xfrm>
              <a:off x="887968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19"/>
            <p:cNvSpPr/>
            <p:nvPr/>
          </p:nvSpPr>
          <p:spPr>
            <a:xfrm>
              <a:off x="602550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19"/>
            <p:cNvSpPr/>
            <p:nvPr/>
          </p:nvSpPr>
          <p:spPr>
            <a:xfrm>
              <a:off x="634263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19"/>
            <p:cNvSpPr/>
            <p:nvPr/>
          </p:nvSpPr>
          <p:spPr>
            <a:xfrm>
              <a:off x="665976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19"/>
            <p:cNvSpPr/>
            <p:nvPr/>
          </p:nvSpPr>
          <p:spPr>
            <a:xfrm>
              <a:off x="697689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19"/>
            <p:cNvSpPr/>
            <p:nvPr/>
          </p:nvSpPr>
          <p:spPr>
            <a:xfrm>
              <a:off x="7294028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19"/>
            <p:cNvSpPr/>
            <p:nvPr/>
          </p:nvSpPr>
          <p:spPr>
            <a:xfrm>
              <a:off x="7611160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19"/>
            <p:cNvSpPr/>
            <p:nvPr/>
          </p:nvSpPr>
          <p:spPr>
            <a:xfrm>
              <a:off x="792829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19"/>
            <p:cNvSpPr/>
            <p:nvPr/>
          </p:nvSpPr>
          <p:spPr>
            <a:xfrm>
              <a:off x="824542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19"/>
            <p:cNvSpPr/>
            <p:nvPr/>
          </p:nvSpPr>
          <p:spPr>
            <a:xfrm>
              <a:off x="856255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19"/>
            <p:cNvSpPr/>
            <p:nvPr/>
          </p:nvSpPr>
          <p:spPr>
            <a:xfrm>
              <a:off x="887968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19"/>
            <p:cNvSpPr/>
            <p:nvPr/>
          </p:nvSpPr>
          <p:spPr>
            <a:xfrm>
              <a:off x="602550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19"/>
            <p:cNvSpPr/>
            <p:nvPr/>
          </p:nvSpPr>
          <p:spPr>
            <a:xfrm>
              <a:off x="634263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19"/>
            <p:cNvSpPr/>
            <p:nvPr/>
          </p:nvSpPr>
          <p:spPr>
            <a:xfrm>
              <a:off x="665976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19"/>
            <p:cNvSpPr/>
            <p:nvPr/>
          </p:nvSpPr>
          <p:spPr>
            <a:xfrm>
              <a:off x="697689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19"/>
            <p:cNvSpPr/>
            <p:nvPr/>
          </p:nvSpPr>
          <p:spPr>
            <a:xfrm>
              <a:off x="7294028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19"/>
            <p:cNvSpPr/>
            <p:nvPr/>
          </p:nvSpPr>
          <p:spPr>
            <a:xfrm>
              <a:off x="7611160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19"/>
            <p:cNvSpPr/>
            <p:nvPr/>
          </p:nvSpPr>
          <p:spPr>
            <a:xfrm>
              <a:off x="792829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19"/>
            <p:cNvSpPr/>
            <p:nvPr/>
          </p:nvSpPr>
          <p:spPr>
            <a:xfrm>
              <a:off x="824542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19"/>
            <p:cNvSpPr/>
            <p:nvPr/>
          </p:nvSpPr>
          <p:spPr>
            <a:xfrm>
              <a:off x="856255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19"/>
            <p:cNvSpPr/>
            <p:nvPr/>
          </p:nvSpPr>
          <p:spPr>
            <a:xfrm>
              <a:off x="887968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19"/>
            <p:cNvSpPr/>
            <p:nvPr/>
          </p:nvSpPr>
          <p:spPr>
            <a:xfrm>
              <a:off x="602550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19"/>
            <p:cNvSpPr/>
            <p:nvPr/>
          </p:nvSpPr>
          <p:spPr>
            <a:xfrm>
              <a:off x="634263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19"/>
            <p:cNvSpPr/>
            <p:nvPr/>
          </p:nvSpPr>
          <p:spPr>
            <a:xfrm>
              <a:off x="665976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19"/>
            <p:cNvSpPr/>
            <p:nvPr/>
          </p:nvSpPr>
          <p:spPr>
            <a:xfrm>
              <a:off x="697689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19"/>
            <p:cNvSpPr/>
            <p:nvPr/>
          </p:nvSpPr>
          <p:spPr>
            <a:xfrm>
              <a:off x="7294028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19"/>
            <p:cNvSpPr/>
            <p:nvPr/>
          </p:nvSpPr>
          <p:spPr>
            <a:xfrm>
              <a:off x="7611160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19"/>
            <p:cNvSpPr/>
            <p:nvPr/>
          </p:nvSpPr>
          <p:spPr>
            <a:xfrm>
              <a:off x="792829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19"/>
            <p:cNvSpPr/>
            <p:nvPr/>
          </p:nvSpPr>
          <p:spPr>
            <a:xfrm>
              <a:off x="824542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19"/>
            <p:cNvSpPr/>
            <p:nvPr/>
          </p:nvSpPr>
          <p:spPr>
            <a:xfrm>
              <a:off x="856255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19"/>
            <p:cNvSpPr/>
            <p:nvPr/>
          </p:nvSpPr>
          <p:spPr>
            <a:xfrm>
              <a:off x="887968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19"/>
            <p:cNvSpPr/>
            <p:nvPr/>
          </p:nvSpPr>
          <p:spPr>
            <a:xfrm>
              <a:off x="602550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19"/>
            <p:cNvSpPr/>
            <p:nvPr/>
          </p:nvSpPr>
          <p:spPr>
            <a:xfrm>
              <a:off x="634263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19"/>
            <p:cNvSpPr/>
            <p:nvPr/>
          </p:nvSpPr>
          <p:spPr>
            <a:xfrm>
              <a:off x="665976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19"/>
            <p:cNvSpPr/>
            <p:nvPr/>
          </p:nvSpPr>
          <p:spPr>
            <a:xfrm>
              <a:off x="697689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19"/>
            <p:cNvSpPr/>
            <p:nvPr/>
          </p:nvSpPr>
          <p:spPr>
            <a:xfrm>
              <a:off x="7294028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19"/>
            <p:cNvSpPr/>
            <p:nvPr/>
          </p:nvSpPr>
          <p:spPr>
            <a:xfrm>
              <a:off x="7611160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19"/>
            <p:cNvSpPr/>
            <p:nvPr/>
          </p:nvSpPr>
          <p:spPr>
            <a:xfrm>
              <a:off x="792829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19"/>
            <p:cNvSpPr/>
            <p:nvPr/>
          </p:nvSpPr>
          <p:spPr>
            <a:xfrm>
              <a:off x="824542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19"/>
            <p:cNvSpPr/>
            <p:nvPr/>
          </p:nvSpPr>
          <p:spPr>
            <a:xfrm>
              <a:off x="856255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19"/>
            <p:cNvSpPr/>
            <p:nvPr/>
          </p:nvSpPr>
          <p:spPr>
            <a:xfrm>
              <a:off x="887968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19"/>
            <p:cNvSpPr/>
            <p:nvPr/>
          </p:nvSpPr>
          <p:spPr>
            <a:xfrm>
              <a:off x="602550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19"/>
            <p:cNvSpPr/>
            <p:nvPr/>
          </p:nvSpPr>
          <p:spPr>
            <a:xfrm>
              <a:off x="634263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19"/>
            <p:cNvSpPr/>
            <p:nvPr/>
          </p:nvSpPr>
          <p:spPr>
            <a:xfrm>
              <a:off x="665976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19"/>
            <p:cNvSpPr/>
            <p:nvPr/>
          </p:nvSpPr>
          <p:spPr>
            <a:xfrm>
              <a:off x="697689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19"/>
            <p:cNvSpPr/>
            <p:nvPr/>
          </p:nvSpPr>
          <p:spPr>
            <a:xfrm>
              <a:off x="7294028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19"/>
            <p:cNvSpPr/>
            <p:nvPr/>
          </p:nvSpPr>
          <p:spPr>
            <a:xfrm>
              <a:off x="7611160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19"/>
            <p:cNvSpPr/>
            <p:nvPr/>
          </p:nvSpPr>
          <p:spPr>
            <a:xfrm>
              <a:off x="792829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19"/>
            <p:cNvSpPr/>
            <p:nvPr/>
          </p:nvSpPr>
          <p:spPr>
            <a:xfrm>
              <a:off x="824542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19"/>
            <p:cNvSpPr/>
            <p:nvPr/>
          </p:nvSpPr>
          <p:spPr>
            <a:xfrm>
              <a:off x="856255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19"/>
            <p:cNvSpPr/>
            <p:nvPr/>
          </p:nvSpPr>
          <p:spPr>
            <a:xfrm>
              <a:off x="887968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19"/>
            <p:cNvSpPr/>
            <p:nvPr/>
          </p:nvSpPr>
          <p:spPr>
            <a:xfrm>
              <a:off x="602550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19"/>
            <p:cNvSpPr/>
            <p:nvPr/>
          </p:nvSpPr>
          <p:spPr>
            <a:xfrm>
              <a:off x="634263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19"/>
            <p:cNvSpPr/>
            <p:nvPr/>
          </p:nvSpPr>
          <p:spPr>
            <a:xfrm>
              <a:off x="665976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19"/>
            <p:cNvSpPr/>
            <p:nvPr/>
          </p:nvSpPr>
          <p:spPr>
            <a:xfrm>
              <a:off x="697689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19"/>
            <p:cNvSpPr/>
            <p:nvPr/>
          </p:nvSpPr>
          <p:spPr>
            <a:xfrm>
              <a:off x="7294028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19"/>
            <p:cNvSpPr/>
            <p:nvPr/>
          </p:nvSpPr>
          <p:spPr>
            <a:xfrm>
              <a:off x="7611160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19"/>
            <p:cNvSpPr/>
            <p:nvPr/>
          </p:nvSpPr>
          <p:spPr>
            <a:xfrm>
              <a:off x="792829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19"/>
            <p:cNvSpPr/>
            <p:nvPr/>
          </p:nvSpPr>
          <p:spPr>
            <a:xfrm>
              <a:off x="824542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19"/>
            <p:cNvSpPr/>
            <p:nvPr/>
          </p:nvSpPr>
          <p:spPr>
            <a:xfrm>
              <a:off x="856255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19"/>
            <p:cNvSpPr/>
            <p:nvPr/>
          </p:nvSpPr>
          <p:spPr>
            <a:xfrm>
              <a:off x="887968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19"/>
            <p:cNvSpPr/>
            <p:nvPr/>
          </p:nvSpPr>
          <p:spPr>
            <a:xfrm>
              <a:off x="602550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19"/>
            <p:cNvSpPr/>
            <p:nvPr/>
          </p:nvSpPr>
          <p:spPr>
            <a:xfrm>
              <a:off x="634263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19"/>
            <p:cNvSpPr/>
            <p:nvPr/>
          </p:nvSpPr>
          <p:spPr>
            <a:xfrm>
              <a:off x="665976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19"/>
            <p:cNvSpPr/>
            <p:nvPr/>
          </p:nvSpPr>
          <p:spPr>
            <a:xfrm>
              <a:off x="697689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19"/>
            <p:cNvSpPr/>
            <p:nvPr/>
          </p:nvSpPr>
          <p:spPr>
            <a:xfrm>
              <a:off x="7294028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19"/>
            <p:cNvSpPr/>
            <p:nvPr/>
          </p:nvSpPr>
          <p:spPr>
            <a:xfrm>
              <a:off x="7611160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19"/>
            <p:cNvSpPr/>
            <p:nvPr/>
          </p:nvSpPr>
          <p:spPr>
            <a:xfrm>
              <a:off x="792829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19"/>
            <p:cNvSpPr/>
            <p:nvPr/>
          </p:nvSpPr>
          <p:spPr>
            <a:xfrm>
              <a:off x="824542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19"/>
            <p:cNvSpPr/>
            <p:nvPr/>
          </p:nvSpPr>
          <p:spPr>
            <a:xfrm>
              <a:off x="856255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19"/>
            <p:cNvSpPr/>
            <p:nvPr/>
          </p:nvSpPr>
          <p:spPr>
            <a:xfrm>
              <a:off x="887968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19"/>
            <p:cNvSpPr/>
            <p:nvPr/>
          </p:nvSpPr>
          <p:spPr>
            <a:xfrm flipH="1" rot="10800000">
              <a:off x="5818850" y="-86138"/>
              <a:ext cx="3318300" cy="39297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3" name="Google Shape;2233;p19"/>
          <p:cNvGrpSpPr/>
          <p:nvPr/>
        </p:nvGrpSpPr>
        <p:grpSpPr>
          <a:xfrm>
            <a:off x="-46711" y="2445184"/>
            <a:ext cx="2327100" cy="2755939"/>
            <a:chOff x="-46711" y="2445184"/>
            <a:chExt cx="2327100" cy="2755939"/>
          </a:xfrm>
        </p:grpSpPr>
        <p:sp>
          <p:nvSpPr>
            <p:cNvPr id="2234" name="Google Shape;2234;p19"/>
            <p:cNvSpPr/>
            <p:nvPr/>
          </p:nvSpPr>
          <p:spPr>
            <a:xfrm rot="10800000">
              <a:off x="-46601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19"/>
            <p:cNvSpPr/>
            <p:nvPr/>
          </p:nvSpPr>
          <p:spPr>
            <a:xfrm rot="10800000">
              <a:off x="175804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19"/>
            <p:cNvSpPr/>
            <p:nvPr/>
          </p:nvSpPr>
          <p:spPr>
            <a:xfrm rot="10800000">
              <a:off x="398208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19"/>
            <p:cNvSpPr/>
            <p:nvPr/>
          </p:nvSpPr>
          <p:spPr>
            <a:xfrm rot="10800000">
              <a:off x="620612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19"/>
            <p:cNvSpPr/>
            <p:nvPr/>
          </p:nvSpPr>
          <p:spPr>
            <a:xfrm rot="10800000">
              <a:off x="843017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19"/>
            <p:cNvSpPr/>
            <p:nvPr/>
          </p:nvSpPr>
          <p:spPr>
            <a:xfrm rot="10800000">
              <a:off x="1065421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19"/>
            <p:cNvSpPr/>
            <p:nvPr/>
          </p:nvSpPr>
          <p:spPr>
            <a:xfrm rot="10800000">
              <a:off x="1287826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19"/>
            <p:cNvSpPr/>
            <p:nvPr/>
          </p:nvSpPr>
          <p:spPr>
            <a:xfrm rot="10800000">
              <a:off x="1510230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19"/>
            <p:cNvSpPr/>
            <p:nvPr/>
          </p:nvSpPr>
          <p:spPr>
            <a:xfrm rot="10800000">
              <a:off x="1732635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19"/>
            <p:cNvSpPr/>
            <p:nvPr/>
          </p:nvSpPr>
          <p:spPr>
            <a:xfrm rot="10800000">
              <a:off x="1955039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19"/>
            <p:cNvSpPr/>
            <p:nvPr/>
          </p:nvSpPr>
          <p:spPr>
            <a:xfrm rot="10800000">
              <a:off x="-46601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19"/>
            <p:cNvSpPr/>
            <p:nvPr/>
          </p:nvSpPr>
          <p:spPr>
            <a:xfrm rot="10800000">
              <a:off x="175804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19"/>
            <p:cNvSpPr/>
            <p:nvPr/>
          </p:nvSpPr>
          <p:spPr>
            <a:xfrm rot="10800000">
              <a:off x="398208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19"/>
            <p:cNvSpPr/>
            <p:nvPr/>
          </p:nvSpPr>
          <p:spPr>
            <a:xfrm rot="10800000">
              <a:off x="620612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19"/>
            <p:cNvSpPr/>
            <p:nvPr/>
          </p:nvSpPr>
          <p:spPr>
            <a:xfrm rot="10800000">
              <a:off x="843017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19"/>
            <p:cNvSpPr/>
            <p:nvPr/>
          </p:nvSpPr>
          <p:spPr>
            <a:xfrm rot="10800000">
              <a:off x="1065421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19"/>
            <p:cNvSpPr/>
            <p:nvPr/>
          </p:nvSpPr>
          <p:spPr>
            <a:xfrm rot="10800000">
              <a:off x="1287826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19"/>
            <p:cNvSpPr/>
            <p:nvPr/>
          </p:nvSpPr>
          <p:spPr>
            <a:xfrm rot="10800000">
              <a:off x="1510230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19"/>
            <p:cNvSpPr/>
            <p:nvPr/>
          </p:nvSpPr>
          <p:spPr>
            <a:xfrm rot="10800000">
              <a:off x="1732635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19"/>
            <p:cNvSpPr/>
            <p:nvPr/>
          </p:nvSpPr>
          <p:spPr>
            <a:xfrm rot="10800000">
              <a:off x="1955039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19"/>
            <p:cNvSpPr/>
            <p:nvPr/>
          </p:nvSpPr>
          <p:spPr>
            <a:xfrm rot="10800000">
              <a:off x="-46601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19"/>
            <p:cNvSpPr/>
            <p:nvPr/>
          </p:nvSpPr>
          <p:spPr>
            <a:xfrm rot="10800000">
              <a:off x="175804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19"/>
            <p:cNvSpPr/>
            <p:nvPr/>
          </p:nvSpPr>
          <p:spPr>
            <a:xfrm rot="10800000">
              <a:off x="398208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19"/>
            <p:cNvSpPr/>
            <p:nvPr/>
          </p:nvSpPr>
          <p:spPr>
            <a:xfrm rot="10800000">
              <a:off x="620612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19"/>
            <p:cNvSpPr/>
            <p:nvPr/>
          </p:nvSpPr>
          <p:spPr>
            <a:xfrm rot="10800000">
              <a:off x="843017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19"/>
            <p:cNvSpPr/>
            <p:nvPr/>
          </p:nvSpPr>
          <p:spPr>
            <a:xfrm rot="10800000">
              <a:off x="1065421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19"/>
            <p:cNvSpPr/>
            <p:nvPr/>
          </p:nvSpPr>
          <p:spPr>
            <a:xfrm rot="10800000">
              <a:off x="1287826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19"/>
            <p:cNvSpPr/>
            <p:nvPr/>
          </p:nvSpPr>
          <p:spPr>
            <a:xfrm rot="10800000">
              <a:off x="1510230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19"/>
            <p:cNvSpPr/>
            <p:nvPr/>
          </p:nvSpPr>
          <p:spPr>
            <a:xfrm rot="10800000">
              <a:off x="1732635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19"/>
            <p:cNvSpPr/>
            <p:nvPr/>
          </p:nvSpPr>
          <p:spPr>
            <a:xfrm rot="10800000">
              <a:off x="1955039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19"/>
            <p:cNvSpPr/>
            <p:nvPr/>
          </p:nvSpPr>
          <p:spPr>
            <a:xfrm rot="10800000">
              <a:off x="-46601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19"/>
            <p:cNvSpPr/>
            <p:nvPr/>
          </p:nvSpPr>
          <p:spPr>
            <a:xfrm rot="10800000">
              <a:off x="175804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19"/>
            <p:cNvSpPr/>
            <p:nvPr/>
          </p:nvSpPr>
          <p:spPr>
            <a:xfrm rot="10800000">
              <a:off x="398208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19"/>
            <p:cNvSpPr/>
            <p:nvPr/>
          </p:nvSpPr>
          <p:spPr>
            <a:xfrm rot="10800000">
              <a:off x="620612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19"/>
            <p:cNvSpPr/>
            <p:nvPr/>
          </p:nvSpPr>
          <p:spPr>
            <a:xfrm rot="10800000">
              <a:off x="843017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19"/>
            <p:cNvSpPr/>
            <p:nvPr/>
          </p:nvSpPr>
          <p:spPr>
            <a:xfrm rot="10800000">
              <a:off x="1065421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19"/>
            <p:cNvSpPr/>
            <p:nvPr/>
          </p:nvSpPr>
          <p:spPr>
            <a:xfrm rot="10800000">
              <a:off x="1287826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19"/>
            <p:cNvSpPr/>
            <p:nvPr/>
          </p:nvSpPr>
          <p:spPr>
            <a:xfrm rot="10800000">
              <a:off x="1510230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19"/>
            <p:cNvSpPr/>
            <p:nvPr/>
          </p:nvSpPr>
          <p:spPr>
            <a:xfrm rot="10800000">
              <a:off x="1732635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19"/>
            <p:cNvSpPr/>
            <p:nvPr/>
          </p:nvSpPr>
          <p:spPr>
            <a:xfrm rot="10800000">
              <a:off x="1955039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19"/>
            <p:cNvSpPr/>
            <p:nvPr/>
          </p:nvSpPr>
          <p:spPr>
            <a:xfrm rot="10800000">
              <a:off x="-46601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19"/>
            <p:cNvSpPr/>
            <p:nvPr/>
          </p:nvSpPr>
          <p:spPr>
            <a:xfrm rot="10800000">
              <a:off x="175804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19"/>
            <p:cNvSpPr/>
            <p:nvPr/>
          </p:nvSpPr>
          <p:spPr>
            <a:xfrm rot="10800000">
              <a:off x="398208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19"/>
            <p:cNvSpPr/>
            <p:nvPr/>
          </p:nvSpPr>
          <p:spPr>
            <a:xfrm rot="10800000">
              <a:off x="620612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19"/>
            <p:cNvSpPr/>
            <p:nvPr/>
          </p:nvSpPr>
          <p:spPr>
            <a:xfrm rot="10800000">
              <a:off x="843017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19"/>
            <p:cNvSpPr/>
            <p:nvPr/>
          </p:nvSpPr>
          <p:spPr>
            <a:xfrm rot="10800000">
              <a:off x="1065421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19"/>
            <p:cNvSpPr/>
            <p:nvPr/>
          </p:nvSpPr>
          <p:spPr>
            <a:xfrm rot="10800000">
              <a:off x="1287826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19"/>
            <p:cNvSpPr/>
            <p:nvPr/>
          </p:nvSpPr>
          <p:spPr>
            <a:xfrm rot="10800000">
              <a:off x="1510230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19"/>
            <p:cNvSpPr/>
            <p:nvPr/>
          </p:nvSpPr>
          <p:spPr>
            <a:xfrm rot="10800000">
              <a:off x="1732635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19"/>
            <p:cNvSpPr/>
            <p:nvPr/>
          </p:nvSpPr>
          <p:spPr>
            <a:xfrm rot="10800000">
              <a:off x="1955039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19"/>
            <p:cNvSpPr/>
            <p:nvPr/>
          </p:nvSpPr>
          <p:spPr>
            <a:xfrm rot="10800000">
              <a:off x="-46601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19"/>
            <p:cNvSpPr/>
            <p:nvPr/>
          </p:nvSpPr>
          <p:spPr>
            <a:xfrm rot="10800000">
              <a:off x="175804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19"/>
            <p:cNvSpPr/>
            <p:nvPr/>
          </p:nvSpPr>
          <p:spPr>
            <a:xfrm rot="10800000">
              <a:off x="398208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19"/>
            <p:cNvSpPr/>
            <p:nvPr/>
          </p:nvSpPr>
          <p:spPr>
            <a:xfrm rot="10800000">
              <a:off x="620612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19"/>
            <p:cNvSpPr/>
            <p:nvPr/>
          </p:nvSpPr>
          <p:spPr>
            <a:xfrm rot="10800000">
              <a:off x="843017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19"/>
            <p:cNvSpPr/>
            <p:nvPr/>
          </p:nvSpPr>
          <p:spPr>
            <a:xfrm rot="10800000">
              <a:off x="1065421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19"/>
            <p:cNvSpPr/>
            <p:nvPr/>
          </p:nvSpPr>
          <p:spPr>
            <a:xfrm rot="10800000">
              <a:off x="1287826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19"/>
            <p:cNvSpPr/>
            <p:nvPr/>
          </p:nvSpPr>
          <p:spPr>
            <a:xfrm rot="10800000">
              <a:off x="1510230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19"/>
            <p:cNvSpPr/>
            <p:nvPr/>
          </p:nvSpPr>
          <p:spPr>
            <a:xfrm rot="10800000">
              <a:off x="1732635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19"/>
            <p:cNvSpPr/>
            <p:nvPr/>
          </p:nvSpPr>
          <p:spPr>
            <a:xfrm rot="10800000">
              <a:off x="1955039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4" name="Google Shape;2294;p19"/>
            <p:cNvGrpSpPr/>
            <p:nvPr/>
          </p:nvGrpSpPr>
          <p:grpSpPr>
            <a:xfrm>
              <a:off x="-46711" y="2445184"/>
              <a:ext cx="2327100" cy="2755800"/>
              <a:chOff x="-46711" y="2445184"/>
              <a:chExt cx="2327100" cy="2755800"/>
            </a:xfrm>
          </p:grpSpPr>
          <p:sp>
            <p:nvSpPr>
              <p:cNvPr id="2295" name="Google Shape;2295;p19"/>
              <p:cNvSpPr/>
              <p:nvPr/>
            </p:nvSpPr>
            <p:spPr>
              <a:xfrm rot="10800000">
                <a:off x="-46601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p19"/>
              <p:cNvSpPr/>
              <p:nvPr/>
            </p:nvSpPr>
            <p:spPr>
              <a:xfrm rot="10800000">
                <a:off x="175804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7" name="Google Shape;2297;p19"/>
              <p:cNvSpPr/>
              <p:nvPr/>
            </p:nvSpPr>
            <p:spPr>
              <a:xfrm rot="10800000">
                <a:off x="398208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8" name="Google Shape;2298;p19"/>
              <p:cNvSpPr/>
              <p:nvPr/>
            </p:nvSpPr>
            <p:spPr>
              <a:xfrm rot="10800000">
                <a:off x="620612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9" name="Google Shape;2299;p19"/>
              <p:cNvSpPr/>
              <p:nvPr/>
            </p:nvSpPr>
            <p:spPr>
              <a:xfrm rot="10800000">
                <a:off x="843017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0" name="Google Shape;2300;p19"/>
              <p:cNvSpPr/>
              <p:nvPr/>
            </p:nvSpPr>
            <p:spPr>
              <a:xfrm rot="10800000">
                <a:off x="1065421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1" name="Google Shape;2301;p19"/>
              <p:cNvSpPr/>
              <p:nvPr/>
            </p:nvSpPr>
            <p:spPr>
              <a:xfrm rot="10800000">
                <a:off x="1287826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2" name="Google Shape;2302;p19"/>
              <p:cNvSpPr/>
              <p:nvPr/>
            </p:nvSpPr>
            <p:spPr>
              <a:xfrm rot="10800000">
                <a:off x="1510230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3" name="Google Shape;2303;p19"/>
              <p:cNvSpPr/>
              <p:nvPr/>
            </p:nvSpPr>
            <p:spPr>
              <a:xfrm rot="10800000">
                <a:off x="1732635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4" name="Google Shape;2304;p19"/>
              <p:cNvSpPr/>
              <p:nvPr/>
            </p:nvSpPr>
            <p:spPr>
              <a:xfrm rot="10800000">
                <a:off x="1955039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5" name="Google Shape;2305;p19"/>
              <p:cNvSpPr/>
              <p:nvPr/>
            </p:nvSpPr>
            <p:spPr>
              <a:xfrm rot="10800000">
                <a:off x="-46601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6" name="Google Shape;2306;p19"/>
              <p:cNvSpPr/>
              <p:nvPr/>
            </p:nvSpPr>
            <p:spPr>
              <a:xfrm rot="10800000">
                <a:off x="175804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7" name="Google Shape;2307;p19"/>
              <p:cNvSpPr/>
              <p:nvPr/>
            </p:nvSpPr>
            <p:spPr>
              <a:xfrm rot="10800000">
                <a:off x="398208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8" name="Google Shape;2308;p19"/>
              <p:cNvSpPr/>
              <p:nvPr/>
            </p:nvSpPr>
            <p:spPr>
              <a:xfrm rot="10800000">
                <a:off x="620612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9" name="Google Shape;2309;p19"/>
              <p:cNvSpPr/>
              <p:nvPr/>
            </p:nvSpPr>
            <p:spPr>
              <a:xfrm rot="10800000">
                <a:off x="843017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0" name="Google Shape;2310;p19"/>
              <p:cNvSpPr/>
              <p:nvPr/>
            </p:nvSpPr>
            <p:spPr>
              <a:xfrm rot="10800000">
                <a:off x="1065421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1" name="Google Shape;2311;p19"/>
              <p:cNvSpPr/>
              <p:nvPr/>
            </p:nvSpPr>
            <p:spPr>
              <a:xfrm rot="10800000">
                <a:off x="1287826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p19"/>
              <p:cNvSpPr/>
              <p:nvPr/>
            </p:nvSpPr>
            <p:spPr>
              <a:xfrm rot="10800000">
                <a:off x="1510230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19"/>
              <p:cNvSpPr/>
              <p:nvPr/>
            </p:nvSpPr>
            <p:spPr>
              <a:xfrm rot="10800000">
                <a:off x="1732635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4" name="Google Shape;2314;p19"/>
              <p:cNvSpPr/>
              <p:nvPr/>
            </p:nvSpPr>
            <p:spPr>
              <a:xfrm rot="10800000">
                <a:off x="1955039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5" name="Google Shape;2315;p19"/>
              <p:cNvSpPr/>
              <p:nvPr/>
            </p:nvSpPr>
            <p:spPr>
              <a:xfrm rot="10800000">
                <a:off x="-46601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p19"/>
              <p:cNvSpPr/>
              <p:nvPr/>
            </p:nvSpPr>
            <p:spPr>
              <a:xfrm rot="10800000">
                <a:off x="175804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19"/>
              <p:cNvSpPr/>
              <p:nvPr/>
            </p:nvSpPr>
            <p:spPr>
              <a:xfrm rot="10800000">
                <a:off x="398208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8" name="Google Shape;2318;p19"/>
              <p:cNvSpPr/>
              <p:nvPr/>
            </p:nvSpPr>
            <p:spPr>
              <a:xfrm rot="10800000">
                <a:off x="620612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9" name="Google Shape;2319;p19"/>
              <p:cNvSpPr/>
              <p:nvPr/>
            </p:nvSpPr>
            <p:spPr>
              <a:xfrm rot="10800000">
                <a:off x="843017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p19"/>
              <p:cNvSpPr/>
              <p:nvPr/>
            </p:nvSpPr>
            <p:spPr>
              <a:xfrm rot="10800000">
                <a:off x="1065421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1" name="Google Shape;2321;p19"/>
              <p:cNvSpPr/>
              <p:nvPr/>
            </p:nvSpPr>
            <p:spPr>
              <a:xfrm rot="10800000">
                <a:off x="1287826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2" name="Google Shape;2322;p19"/>
              <p:cNvSpPr/>
              <p:nvPr/>
            </p:nvSpPr>
            <p:spPr>
              <a:xfrm rot="10800000">
                <a:off x="1510230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3" name="Google Shape;2323;p19"/>
              <p:cNvSpPr/>
              <p:nvPr/>
            </p:nvSpPr>
            <p:spPr>
              <a:xfrm rot="10800000">
                <a:off x="1732635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4" name="Google Shape;2324;p19"/>
              <p:cNvSpPr/>
              <p:nvPr/>
            </p:nvSpPr>
            <p:spPr>
              <a:xfrm rot="10800000">
                <a:off x="1955039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5" name="Google Shape;2325;p19"/>
              <p:cNvSpPr/>
              <p:nvPr/>
            </p:nvSpPr>
            <p:spPr>
              <a:xfrm rot="10800000">
                <a:off x="-46601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6" name="Google Shape;2326;p19"/>
              <p:cNvSpPr/>
              <p:nvPr/>
            </p:nvSpPr>
            <p:spPr>
              <a:xfrm rot="10800000">
                <a:off x="175804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7" name="Google Shape;2327;p19"/>
              <p:cNvSpPr/>
              <p:nvPr/>
            </p:nvSpPr>
            <p:spPr>
              <a:xfrm rot="10800000">
                <a:off x="398208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8" name="Google Shape;2328;p19"/>
              <p:cNvSpPr/>
              <p:nvPr/>
            </p:nvSpPr>
            <p:spPr>
              <a:xfrm rot="10800000">
                <a:off x="620612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9" name="Google Shape;2329;p19"/>
              <p:cNvSpPr/>
              <p:nvPr/>
            </p:nvSpPr>
            <p:spPr>
              <a:xfrm rot="10800000">
                <a:off x="843017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0" name="Google Shape;2330;p19"/>
              <p:cNvSpPr/>
              <p:nvPr/>
            </p:nvSpPr>
            <p:spPr>
              <a:xfrm rot="10800000">
                <a:off x="1065421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1" name="Google Shape;2331;p19"/>
              <p:cNvSpPr/>
              <p:nvPr/>
            </p:nvSpPr>
            <p:spPr>
              <a:xfrm rot="10800000">
                <a:off x="1287826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2" name="Google Shape;2332;p19"/>
              <p:cNvSpPr/>
              <p:nvPr/>
            </p:nvSpPr>
            <p:spPr>
              <a:xfrm rot="10800000">
                <a:off x="1510230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3" name="Google Shape;2333;p19"/>
              <p:cNvSpPr/>
              <p:nvPr/>
            </p:nvSpPr>
            <p:spPr>
              <a:xfrm rot="10800000">
                <a:off x="1732635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4" name="Google Shape;2334;p19"/>
              <p:cNvSpPr/>
              <p:nvPr/>
            </p:nvSpPr>
            <p:spPr>
              <a:xfrm rot="10800000">
                <a:off x="1955039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5" name="Google Shape;2335;p19"/>
              <p:cNvSpPr/>
              <p:nvPr/>
            </p:nvSpPr>
            <p:spPr>
              <a:xfrm rot="10800000">
                <a:off x="-46601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6" name="Google Shape;2336;p19"/>
              <p:cNvSpPr/>
              <p:nvPr/>
            </p:nvSpPr>
            <p:spPr>
              <a:xfrm rot="10800000">
                <a:off x="175804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7" name="Google Shape;2337;p19"/>
              <p:cNvSpPr/>
              <p:nvPr/>
            </p:nvSpPr>
            <p:spPr>
              <a:xfrm rot="10800000">
                <a:off x="398208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8" name="Google Shape;2338;p19"/>
              <p:cNvSpPr/>
              <p:nvPr/>
            </p:nvSpPr>
            <p:spPr>
              <a:xfrm rot="10800000">
                <a:off x="620612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9" name="Google Shape;2339;p19"/>
              <p:cNvSpPr/>
              <p:nvPr/>
            </p:nvSpPr>
            <p:spPr>
              <a:xfrm rot="10800000">
                <a:off x="843017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0" name="Google Shape;2340;p19"/>
              <p:cNvSpPr/>
              <p:nvPr/>
            </p:nvSpPr>
            <p:spPr>
              <a:xfrm rot="10800000">
                <a:off x="1065421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1" name="Google Shape;2341;p19"/>
              <p:cNvSpPr/>
              <p:nvPr/>
            </p:nvSpPr>
            <p:spPr>
              <a:xfrm rot="10800000">
                <a:off x="1287826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2" name="Google Shape;2342;p19"/>
              <p:cNvSpPr/>
              <p:nvPr/>
            </p:nvSpPr>
            <p:spPr>
              <a:xfrm rot="10800000">
                <a:off x="1510230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3" name="Google Shape;2343;p19"/>
              <p:cNvSpPr/>
              <p:nvPr/>
            </p:nvSpPr>
            <p:spPr>
              <a:xfrm rot="10800000">
                <a:off x="1732635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4" name="Google Shape;2344;p19"/>
              <p:cNvSpPr/>
              <p:nvPr/>
            </p:nvSpPr>
            <p:spPr>
              <a:xfrm rot="10800000">
                <a:off x="1955039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5" name="Google Shape;2345;p19"/>
              <p:cNvSpPr/>
              <p:nvPr/>
            </p:nvSpPr>
            <p:spPr>
              <a:xfrm rot="10800000">
                <a:off x="-46601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6" name="Google Shape;2346;p19"/>
              <p:cNvSpPr/>
              <p:nvPr/>
            </p:nvSpPr>
            <p:spPr>
              <a:xfrm rot="10800000">
                <a:off x="175804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7" name="Google Shape;2347;p19"/>
              <p:cNvSpPr/>
              <p:nvPr/>
            </p:nvSpPr>
            <p:spPr>
              <a:xfrm rot="10800000">
                <a:off x="398208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8" name="Google Shape;2348;p19"/>
              <p:cNvSpPr/>
              <p:nvPr/>
            </p:nvSpPr>
            <p:spPr>
              <a:xfrm rot="10800000">
                <a:off x="620612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9" name="Google Shape;2349;p19"/>
              <p:cNvSpPr/>
              <p:nvPr/>
            </p:nvSpPr>
            <p:spPr>
              <a:xfrm rot="10800000">
                <a:off x="843017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0" name="Google Shape;2350;p19"/>
              <p:cNvSpPr/>
              <p:nvPr/>
            </p:nvSpPr>
            <p:spPr>
              <a:xfrm rot="10800000">
                <a:off x="1065421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1" name="Google Shape;2351;p19"/>
              <p:cNvSpPr/>
              <p:nvPr/>
            </p:nvSpPr>
            <p:spPr>
              <a:xfrm rot="10800000">
                <a:off x="1287826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2" name="Google Shape;2352;p19"/>
              <p:cNvSpPr/>
              <p:nvPr/>
            </p:nvSpPr>
            <p:spPr>
              <a:xfrm rot="10800000">
                <a:off x="1510230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3" name="Google Shape;2353;p19"/>
              <p:cNvSpPr/>
              <p:nvPr/>
            </p:nvSpPr>
            <p:spPr>
              <a:xfrm rot="10800000">
                <a:off x="1732635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4" name="Google Shape;2354;p19"/>
              <p:cNvSpPr/>
              <p:nvPr/>
            </p:nvSpPr>
            <p:spPr>
              <a:xfrm rot="10800000">
                <a:off x="1955039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5" name="Google Shape;2355;p19"/>
              <p:cNvSpPr/>
              <p:nvPr/>
            </p:nvSpPr>
            <p:spPr>
              <a:xfrm flipH="1">
                <a:off x="-46711" y="2445184"/>
                <a:ext cx="2327100" cy="2755800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56" name="Google Shape;2356;p19"/>
          <p:cNvSpPr txBox="1"/>
          <p:nvPr>
            <p:ph idx="1" type="subTitle"/>
          </p:nvPr>
        </p:nvSpPr>
        <p:spPr>
          <a:xfrm>
            <a:off x="714300" y="3106063"/>
            <a:ext cx="24672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7" name="Google Shape;2357;p1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58" name="Google Shape;2358;p19"/>
          <p:cNvSpPr txBox="1"/>
          <p:nvPr>
            <p:ph idx="2" type="title"/>
          </p:nvPr>
        </p:nvSpPr>
        <p:spPr>
          <a:xfrm>
            <a:off x="714300" y="2638063"/>
            <a:ext cx="2467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1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359" name="Google Shape;2359;p19"/>
          <p:cNvSpPr txBox="1"/>
          <p:nvPr>
            <p:ph idx="3" type="subTitle"/>
          </p:nvPr>
        </p:nvSpPr>
        <p:spPr>
          <a:xfrm>
            <a:off x="3338400" y="3106063"/>
            <a:ext cx="24672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0" name="Google Shape;2360;p19"/>
          <p:cNvSpPr txBox="1"/>
          <p:nvPr>
            <p:ph idx="4" type="title"/>
          </p:nvPr>
        </p:nvSpPr>
        <p:spPr>
          <a:xfrm>
            <a:off x="3338400" y="2638063"/>
            <a:ext cx="2467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1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361" name="Google Shape;2361;p19"/>
          <p:cNvSpPr txBox="1"/>
          <p:nvPr>
            <p:ph idx="5" type="subTitle"/>
          </p:nvPr>
        </p:nvSpPr>
        <p:spPr>
          <a:xfrm>
            <a:off x="5962500" y="3106063"/>
            <a:ext cx="24672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2" name="Google Shape;2362;p19"/>
          <p:cNvSpPr txBox="1"/>
          <p:nvPr>
            <p:ph idx="6" type="title"/>
          </p:nvPr>
        </p:nvSpPr>
        <p:spPr>
          <a:xfrm>
            <a:off x="5962500" y="2638063"/>
            <a:ext cx="2467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1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p20"/>
          <p:cNvGrpSpPr/>
          <p:nvPr/>
        </p:nvGrpSpPr>
        <p:grpSpPr>
          <a:xfrm flipH="1" rot="10800000">
            <a:off x="-46711" y="-70515"/>
            <a:ext cx="2327100" cy="2755939"/>
            <a:chOff x="-46711" y="2445184"/>
            <a:chExt cx="2327100" cy="2755939"/>
          </a:xfrm>
        </p:grpSpPr>
        <p:sp>
          <p:nvSpPr>
            <p:cNvPr id="2365" name="Google Shape;2365;p20"/>
            <p:cNvSpPr/>
            <p:nvPr/>
          </p:nvSpPr>
          <p:spPr>
            <a:xfrm rot="10800000">
              <a:off x="-46601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0"/>
            <p:cNvSpPr/>
            <p:nvPr/>
          </p:nvSpPr>
          <p:spPr>
            <a:xfrm rot="10800000">
              <a:off x="175804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0"/>
            <p:cNvSpPr/>
            <p:nvPr/>
          </p:nvSpPr>
          <p:spPr>
            <a:xfrm rot="10800000">
              <a:off x="398208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0"/>
            <p:cNvSpPr/>
            <p:nvPr/>
          </p:nvSpPr>
          <p:spPr>
            <a:xfrm rot="10800000">
              <a:off x="620612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0"/>
            <p:cNvSpPr/>
            <p:nvPr/>
          </p:nvSpPr>
          <p:spPr>
            <a:xfrm rot="10800000">
              <a:off x="843017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0"/>
            <p:cNvSpPr/>
            <p:nvPr/>
          </p:nvSpPr>
          <p:spPr>
            <a:xfrm rot="10800000">
              <a:off x="1065421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0"/>
            <p:cNvSpPr/>
            <p:nvPr/>
          </p:nvSpPr>
          <p:spPr>
            <a:xfrm rot="10800000">
              <a:off x="1287826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20"/>
            <p:cNvSpPr/>
            <p:nvPr/>
          </p:nvSpPr>
          <p:spPr>
            <a:xfrm rot="10800000">
              <a:off x="1510230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20"/>
            <p:cNvSpPr/>
            <p:nvPr/>
          </p:nvSpPr>
          <p:spPr>
            <a:xfrm rot="10800000">
              <a:off x="1732635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0"/>
            <p:cNvSpPr/>
            <p:nvPr/>
          </p:nvSpPr>
          <p:spPr>
            <a:xfrm rot="10800000">
              <a:off x="1955039" y="272663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0"/>
            <p:cNvSpPr/>
            <p:nvPr/>
          </p:nvSpPr>
          <p:spPr>
            <a:xfrm rot="10800000">
              <a:off x="-46601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0"/>
            <p:cNvSpPr/>
            <p:nvPr/>
          </p:nvSpPr>
          <p:spPr>
            <a:xfrm rot="10800000">
              <a:off x="175804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0"/>
            <p:cNvSpPr/>
            <p:nvPr/>
          </p:nvSpPr>
          <p:spPr>
            <a:xfrm rot="10800000">
              <a:off x="398208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0"/>
            <p:cNvSpPr/>
            <p:nvPr/>
          </p:nvSpPr>
          <p:spPr>
            <a:xfrm rot="10800000">
              <a:off x="620612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0"/>
            <p:cNvSpPr/>
            <p:nvPr/>
          </p:nvSpPr>
          <p:spPr>
            <a:xfrm rot="10800000">
              <a:off x="843017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0"/>
            <p:cNvSpPr/>
            <p:nvPr/>
          </p:nvSpPr>
          <p:spPr>
            <a:xfrm rot="10800000">
              <a:off x="1065421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0"/>
            <p:cNvSpPr/>
            <p:nvPr/>
          </p:nvSpPr>
          <p:spPr>
            <a:xfrm rot="10800000">
              <a:off x="1287826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0"/>
            <p:cNvSpPr/>
            <p:nvPr/>
          </p:nvSpPr>
          <p:spPr>
            <a:xfrm rot="10800000">
              <a:off x="1510230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0"/>
            <p:cNvSpPr/>
            <p:nvPr/>
          </p:nvSpPr>
          <p:spPr>
            <a:xfrm rot="10800000">
              <a:off x="1732635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0"/>
            <p:cNvSpPr/>
            <p:nvPr/>
          </p:nvSpPr>
          <p:spPr>
            <a:xfrm rot="10800000">
              <a:off x="1955039" y="2935551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0"/>
            <p:cNvSpPr/>
            <p:nvPr/>
          </p:nvSpPr>
          <p:spPr>
            <a:xfrm rot="10800000">
              <a:off x="-46601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0"/>
            <p:cNvSpPr/>
            <p:nvPr/>
          </p:nvSpPr>
          <p:spPr>
            <a:xfrm rot="10800000">
              <a:off x="175804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0"/>
            <p:cNvSpPr/>
            <p:nvPr/>
          </p:nvSpPr>
          <p:spPr>
            <a:xfrm rot="10800000">
              <a:off x="398208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0"/>
            <p:cNvSpPr/>
            <p:nvPr/>
          </p:nvSpPr>
          <p:spPr>
            <a:xfrm rot="10800000">
              <a:off x="620612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0"/>
            <p:cNvSpPr/>
            <p:nvPr/>
          </p:nvSpPr>
          <p:spPr>
            <a:xfrm rot="10800000">
              <a:off x="843017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0"/>
            <p:cNvSpPr/>
            <p:nvPr/>
          </p:nvSpPr>
          <p:spPr>
            <a:xfrm rot="10800000">
              <a:off x="1065421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0"/>
            <p:cNvSpPr/>
            <p:nvPr/>
          </p:nvSpPr>
          <p:spPr>
            <a:xfrm rot="10800000">
              <a:off x="1287826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0"/>
            <p:cNvSpPr/>
            <p:nvPr/>
          </p:nvSpPr>
          <p:spPr>
            <a:xfrm rot="10800000">
              <a:off x="1510230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0"/>
            <p:cNvSpPr/>
            <p:nvPr/>
          </p:nvSpPr>
          <p:spPr>
            <a:xfrm rot="10800000">
              <a:off x="1732635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0"/>
            <p:cNvSpPr/>
            <p:nvPr/>
          </p:nvSpPr>
          <p:spPr>
            <a:xfrm rot="10800000">
              <a:off x="1955039" y="3144468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0"/>
            <p:cNvSpPr/>
            <p:nvPr/>
          </p:nvSpPr>
          <p:spPr>
            <a:xfrm rot="10800000">
              <a:off x="-46601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0"/>
            <p:cNvSpPr/>
            <p:nvPr/>
          </p:nvSpPr>
          <p:spPr>
            <a:xfrm rot="10800000">
              <a:off x="175804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0"/>
            <p:cNvSpPr/>
            <p:nvPr/>
          </p:nvSpPr>
          <p:spPr>
            <a:xfrm rot="10800000">
              <a:off x="398208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0"/>
            <p:cNvSpPr/>
            <p:nvPr/>
          </p:nvSpPr>
          <p:spPr>
            <a:xfrm rot="10800000">
              <a:off x="620612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0"/>
            <p:cNvSpPr/>
            <p:nvPr/>
          </p:nvSpPr>
          <p:spPr>
            <a:xfrm rot="10800000">
              <a:off x="843017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0"/>
            <p:cNvSpPr/>
            <p:nvPr/>
          </p:nvSpPr>
          <p:spPr>
            <a:xfrm rot="10800000">
              <a:off x="1065421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0"/>
            <p:cNvSpPr/>
            <p:nvPr/>
          </p:nvSpPr>
          <p:spPr>
            <a:xfrm rot="10800000">
              <a:off x="1287826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20"/>
            <p:cNvSpPr/>
            <p:nvPr/>
          </p:nvSpPr>
          <p:spPr>
            <a:xfrm rot="10800000">
              <a:off x="1510230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20"/>
            <p:cNvSpPr/>
            <p:nvPr/>
          </p:nvSpPr>
          <p:spPr>
            <a:xfrm rot="10800000">
              <a:off x="1732635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20"/>
            <p:cNvSpPr/>
            <p:nvPr/>
          </p:nvSpPr>
          <p:spPr>
            <a:xfrm rot="10800000">
              <a:off x="1955039" y="4606889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0"/>
            <p:cNvSpPr/>
            <p:nvPr/>
          </p:nvSpPr>
          <p:spPr>
            <a:xfrm rot="10800000">
              <a:off x="-46601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0"/>
            <p:cNvSpPr/>
            <p:nvPr/>
          </p:nvSpPr>
          <p:spPr>
            <a:xfrm rot="10800000">
              <a:off x="175804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0"/>
            <p:cNvSpPr/>
            <p:nvPr/>
          </p:nvSpPr>
          <p:spPr>
            <a:xfrm rot="10800000">
              <a:off x="398208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0"/>
            <p:cNvSpPr/>
            <p:nvPr/>
          </p:nvSpPr>
          <p:spPr>
            <a:xfrm rot="10800000">
              <a:off x="620612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0"/>
            <p:cNvSpPr/>
            <p:nvPr/>
          </p:nvSpPr>
          <p:spPr>
            <a:xfrm rot="10800000">
              <a:off x="843017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0"/>
            <p:cNvSpPr/>
            <p:nvPr/>
          </p:nvSpPr>
          <p:spPr>
            <a:xfrm rot="10800000">
              <a:off x="1065421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0"/>
            <p:cNvSpPr/>
            <p:nvPr/>
          </p:nvSpPr>
          <p:spPr>
            <a:xfrm rot="10800000">
              <a:off x="1287826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0"/>
            <p:cNvSpPr/>
            <p:nvPr/>
          </p:nvSpPr>
          <p:spPr>
            <a:xfrm rot="10800000">
              <a:off x="1510230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0"/>
            <p:cNvSpPr/>
            <p:nvPr/>
          </p:nvSpPr>
          <p:spPr>
            <a:xfrm rot="10800000">
              <a:off x="1732635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0"/>
            <p:cNvSpPr/>
            <p:nvPr/>
          </p:nvSpPr>
          <p:spPr>
            <a:xfrm rot="10800000">
              <a:off x="1955039" y="4815806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0"/>
            <p:cNvSpPr/>
            <p:nvPr/>
          </p:nvSpPr>
          <p:spPr>
            <a:xfrm rot="10800000">
              <a:off x="-46601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0"/>
            <p:cNvSpPr/>
            <p:nvPr/>
          </p:nvSpPr>
          <p:spPr>
            <a:xfrm rot="10800000">
              <a:off x="175804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0"/>
            <p:cNvSpPr/>
            <p:nvPr/>
          </p:nvSpPr>
          <p:spPr>
            <a:xfrm rot="10800000">
              <a:off x="398208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0"/>
            <p:cNvSpPr/>
            <p:nvPr/>
          </p:nvSpPr>
          <p:spPr>
            <a:xfrm rot="10800000">
              <a:off x="620612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0"/>
            <p:cNvSpPr/>
            <p:nvPr/>
          </p:nvSpPr>
          <p:spPr>
            <a:xfrm rot="10800000">
              <a:off x="843017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0"/>
            <p:cNvSpPr/>
            <p:nvPr/>
          </p:nvSpPr>
          <p:spPr>
            <a:xfrm rot="10800000">
              <a:off x="1065421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0"/>
            <p:cNvSpPr/>
            <p:nvPr/>
          </p:nvSpPr>
          <p:spPr>
            <a:xfrm rot="10800000">
              <a:off x="1287826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0"/>
            <p:cNvSpPr/>
            <p:nvPr/>
          </p:nvSpPr>
          <p:spPr>
            <a:xfrm rot="10800000">
              <a:off x="1510230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0"/>
            <p:cNvSpPr/>
            <p:nvPr/>
          </p:nvSpPr>
          <p:spPr>
            <a:xfrm rot="10800000">
              <a:off x="1732635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0"/>
            <p:cNvSpPr/>
            <p:nvPr/>
          </p:nvSpPr>
          <p:spPr>
            <a:xfrm rot="10800000">
              <a:off x="1955039" y="5024723"/>
              <a:ext cx="176400" cy="1764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5" name="Google Shape;2425;p20"/>
            <p:cNvGrpSpPr/>
            <p:nvPr/>
          </p:nvGrpSpPr>
          <p:grpSpPr>
            <a:xfrm>
              <a:off x="-46711" y="2445184"/>
              <a:ext cx="2327100" cy="2755800"/>
              <a:chOff x="-46711" y="2445184"/>
              <a:chExt cx="2327100" cy="2755800"/>
            </a:xfrm>
          </p:grpSpPr>
          <p:sp>
            <p:nvSpPr>
              <p:cNvPr id="2426" name="Google Shape;2426;p20"/>
              <p:cNvSpPr/>
              <p:nvPr/>
            </p:nvSpPr>
            <p:spPr>
              <a:xfrm rot="10800000">
                <a:off x="-46601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p20"/>
              <p:cNvSpPr/>
              <p:nvPr/>
            </p:nvSpPr>
            <p:spPr>
              <a:xfrm rot="10800000">
                <a:off x="175804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20"/>
              <p:cNvSpPr/>
              <p:nvPr/>
            </p:nvSpPr>
            <p:spPr>
              <a:xfrm rot="10800000">
                <a:off x="398208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20"/>
              <p:cNvSpPr/>
              <p:nvPr/>
            </p:nvSpPr>
            <p:spPr>
              <a:xfrm rot="10800000">
                <a:off x="620612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20"/>
              <p:cNvSpPr/>
              <p:nvPr/>
            </p:nvSpPr>
            <p:spPr>
              <a:xfrm rot="10800000">
                <a:off x="843017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p20"/>
              <p:cNvSpPr/>
              <p:nvPr/>
            </p:nvSpPr>
            <p:spPr>
              <a:xfrm rot="10800000">
                <a:off x="1065421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20"/>
              <p:cNvSpPr/>
              <p:nvPr/>
            </p:nvSpPr>
            <p:spPr>
              <a:xfrm rot="10800000">
                <a:off x="1287826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20"/>
              <p:cNvSpPr/>
              <p:nvPr/>
            </p:nvSpPr>
            <p:spPr>
              <a:xfrm rot="10800000">
                <a:off x="1510230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p20"/>
              <p:cNvSpPr/>
              <p:nvPr/>
            </p:nvSpPr>
            <p:spPr>
              <a:xfrm rot="10800000">
                <a:off x="1732635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20"/>
              <p:cNvSpPr/>
              <p:nvPr/>
            </p:nvSpPr>
            <p:spPr>
              <a:xfrm rot="10800000">
                <a:off x="1955039" y="3353385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p20"/>
              <p:cNvSpPr/>
              <p:nvPr/>
            </p:nvSpPr>
            <p:spPr>
              <a:xfrm rot="10800000">
                <a:off x="-46601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7" name="Google Shape;2437;p20"/>
              <p:cNvSpPr/>
              <p:nvPr/>
            </p:nvSpPr>
            <p:spPr>
              <a:xfrm rot="10800000">
                <a:off x="175804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8" name="Google Shape;2438;p20"/>
              <p:cNvSpPr/>
              <p:nvPr/>
            </p:nvSpPr>
            <p:spPr>
              <a:xfrm rot="10800000">
                <a:off x="398208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p20"/>
              <p:cNvSpPr/>
              <p:nvPr/>
            </p:nvSpPr>
            <p:spPr>
              <a:xfrm rot="10800000">
                <a:off x="620612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20"/>
              <p:cNvSpPr/>
              <p:nvPr/>
            </p:nvSpPr>
            <p:spPr>
              <a:xfrm rot="10800000">
                <a:off x="843017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1" name="Google Shape;2441;p20"/>
              <p:cNvSpPr/>
              <p:nvPr/>
            </p:nvSpPr>
            <p:spPr>
              <a:xfrm rot="10800000">
                <a:off x="1065421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2" name="Google Shape;2442;p20"/>
              <p:cNvSpPr/>
              <p:nvPr/>
            </p:nvSpPr>
            <p:spPr>
              <a:xfrm rot="10800000">
                <a:off x="1287826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3" name="Google Shape;2443;p20"/>
              <p:cNvSpPr/>
              <p:nvPr/>
            </p:nvSpPr>
            <p:spPr>
              <a:xfrm rot="10800000">
                <a:off x="1510230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p20"/>
              <p:cNvSpPr/>
              <p:nvPr/>
            </p:nvSpPr>
            <p:spPr>
              <a:xfrm rot="10800000">
                <a:off x="1732635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20"/>
              <p:cNvSpPr/>
              <p:nvPr/>
            </p:nvSpPr>
            <p:spPr>
              <a:xfrm rot="10800000">
                <a:off x="1955039" y="356230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20"/>
              <p:cNvSpPr/>
              <p:nvPr/>
            </p:nvSpPr>
            <p:spPr>
              <a:xfrm rot="10800000">
                <a:off x="-46601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7" name="Google Shape;2447;p20"/>
              <p:cNvSpPr/>
              <p:nvPr/>
            </p:nvSpPr>
            <p:spPr>
              <a:xfrm rot="10800000">
                <a:off x="175804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8" name="Google Shape;2448;p20"/>
              <p:cNvSpPr/>
              <p:nvPr/>
            </p:nvSpPr>
            <p:spPr>
              <a:xfrm rot="10800000">
                <a:off x="398208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20"/>
              <p:cNvSpPr/>
              <p:nvPr/>
            </p:nvSpPr>
            <p:spPr>
              <a:xfrm rot="10800000">
                <a:off x="620612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0" name="Google Shape;2450;p20"/>
              <p:cNvSpPr/>
              <p:nvPr/>
            </p:nvSpPr>
            <p:spPr>
              <a:xfrm rot="10800000">
                <a:off x="843017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1" name="Google Shape;2451;p20"/>
              <p:cNvSpPr/>
              <p:nvPr/>
            </p:nvSpPr>
            <p:spPr>
              <a:xfrm rot="10800000">
                <a:off x="1065421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2" name="Google Shape;2452;p20"/>
              <p:cNvSpPr/>
              <p:nvPr/>
            </p:nvSpPr>
            <p:spPr>
              <a:xfrm rot="10800000">
                <a:off x="1287826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3" name="Google Shape;2453;p20"/>
              <p:cNvSpPr/>
              <p:nvPr/>
            </p:nvSpPr>
            <p:spPr>
              <a:xfrm rot="10800000">
                <a:off x="1510230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4" name="Google Shape;2454;p20"/>
              <p:cNvSpPr/>
              <p:nvPr/>
            </p:nvSpPr>
            <p:spPr>
              <a:xfrm rot="10800000">
                <a:off x="1732635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5" name="Google Shape;2455;p20"/>
              <p:cNvSpPr/>
              <p:nvPr/>
            </p:nvSpPr>
            <p:spPr>
              <a:xfrm rot="10800000">
                <a:off x="1955039" y="3771220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6" name="Google Shape;2456;p20"/>
              <p:cNvSpPr/>
              <p:nvPr/>
            </p:nvSpPr>
            <p:spPr>
              <a:xfrm rot="10800000">
                <a:off x="-46601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7" name="Google Shape;2457;p20"/>
              <p:cNvSpPr/>
              <p:nvPr/>
            </p:nvSpPr>
            <p:spPr>
              <a:xfrm rot="10800000">
                <a:off x="175804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8" name="Google Shape;2458;p20"/>
              <p:cNvSpPr/>
              <p:nvPr/>
            </p:nvSpPr>
            <p:spPr>
              <a:xfrm rot="10800000">
                <a:off x="398208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9" name="Google Shape;2459;p20"/>
              <p:cNvSpPr/>
              <p:nvPr/>
            </p:nvSpPr>
            <p:spPr>
              <a:xfrm rot="10800000">
                <a:off x="620612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0" name="Google Shape;2460;p20"/>
              <p:cNvSpPr/>
              <p:nvPr/>
            </p:nvSpPr>
            <p:spPr>
              <a:xfrm rot="10800000">
                <a:off x="843017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1" name="Google Shape;2461;p20"/>
              <p:cNvSpPr/>
              <p:nvPr/>
            </p:nvSpPr>
            <p:spPr>
              <a:xfrm rot="10800000">
                <a:off x="1065421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2" name="Google Shape;2462;p20"/>
              <p:cNvSpPr/>
              <p:nvPr/>
            </p:nvSpPr>
            <p:spPr>
              <a:xfrm rot="10800000">
                <a:off x="1287826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3" name="Google Shape;2463;p20"/>
              <p:cNvSpPr/>
              <p:nvPr/>
            </p:nvSpPr>
            <p:spPr>
              <a:xfrm rot="10800000">
                <a:off x="1510230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4" name="Google Shape;2464;p20"/>
              <p:cNvSpPr/>
              <p:nvPr/>
            </p:nvSpPr>
            <p:spPr>
              <a:xfrm rot="10800000">
                <a:off x="1732635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5" name="Google Shape;2465;p20"/>
              <p:cNvSpPr/>
              <p:nvPr/>
            </p:nvSpPr>
            <p:spPr>
              <a:xfrm rot="10800000">
                <a:off x="1955039" y="3980137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6" name="Google Shape;2466;p20"/>
              <p:cNvSpPr/>
              <p:nvPr/>
            </p:nvSpPr>
            <p:spPr>
              <a:xfrm rot="10800000">
                <a:off x="-46601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7" name="Google Shape;2467;p20"/>
              <p:cNvSpPr/>
              <p:nvPr/>
            </p:nvSpPr>
            <p:spPr>
              <a:xfrm rot="10800000">
                <a:off x="175804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8" name="Google Shape;2468;p20"/>
              <p:cNvSpPr/>
              <p:nvPr/>
            </p:nvSpPr>
            <p:spPr>
              <a:xfrm rot="10800000">
                <a:off x="398208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9" name="Google Shape;2469;p20"/>
              <p:cNvSpPr/>
              <p:nvPr/>
            </p:nvSpPr>
            <p:spPr>
              <a:xfrm rot="10800000">
                <a:off x="620612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Google Shape;2470;p20"/>
              <p:cNvSpPr/>
              <p:nvPr/>
            </p:nvSpPr>
            <p:spPr>
              <a:xfrm rot="10800000">
                <a:off x="843017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1" name="Google Shape;2471;p20"/>
              <p:cNvSpPr/>
              <p:nvPr/>
            </p:nvSpPr>
            <p:spPr>
              <a:xfrm rot="10800000">
                <a:off x="1065421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2" name="Google Shape;2472;p20"/>
              <p:cNvSpPr/>
              <p:nvPr/>
            </p:nvSpPr>
            <p:spPr>
              <a:xfrm rot="10800000">
                <a:off x="1287826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3" name="Google Shape;2473;p20"/>
              <p:cNvSpPr/>
              <p:nvPr/>
            </p:nvSpPr>
            <p:spPr>
              <a:xfrm rot="10800000">
                <a:off x="1510230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4" name="Google Shape;2474;p20"/>
              <p:cNvSpPr/>
              <p:nvPr/>
            </p:nvSpPr>
            <p:spPr>
              <a:xfrm rot="10800000">
                <a:off x="1732635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5" name="Google Shape;2475;p20"/>
              <p:cNvSpPr/>
              <p:nvPr/>
            </p:nvSpPr>
            <p:spPr>
              <a:xfrm rot="10800000">
                <a:off x="1955039" y="4189054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6" name="Google Shape;2476;p20"/>
              <p:cNvSpPr/>
              <p:nvPr/>
            </p:nvSpPr>
            <p:spPr>
              <a:xfrm rot="10800000">
                <a:off x="-46601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7" name="Google Shape;2477;p20"/>
              <p:cNvSpPr/>
              <p:nvPr/>
            </p:nvSpPr>
            <p:spPr>
              <a:xfrm rot="10800000">
                <a:off x="175804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8" name="Google Shape;2478;p20"/>
              <p:cNvSpPr/>
              <p:nvPr/>
            </p:nvSpPr>
            <p:spPr>
              <a:xfrm rot="10800000">
                <a:off x="398208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9" name="Google Shape;2479;p20"/>
              <p:cNvSpPr/>
              <p:nvPr/>
            </p:nvSpPr>
            <p:spPr>
              <a:xfrm rot="10800000">
                <a:off x="620612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0" name="Google Shape;2480;p20"/>
              <p:cNvSpPr/>
              <p:nvPr/>
            </p:nvSpPr>
            <p:spPr>
              <a:xfrm rot="10800000">
                <a:off x="843017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1" name="Google Shape;2481;p20"/>
              <p:cNvSpPr/>
              <p:nvPr/>
            </p:nvSpPr>
            <p:spPr>
              <a:xfrm rot="10800000">
                <a:off x="1065421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2" name="Google Shape;2482;p20"/>
              <p:cNvSpPr/>
              <p:nvPr/>
            </p:nvSpPr>
            <p:spPr>
              <a:xfrm rot="10800000">
                <a:off x="1287826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3" name="Google Shape;2483;p20"/>
              <p:cNvSpPr/>
              <p:nvPr/>
            </p:nvSpPr>
            <p:spPr>
              <a:xfrm rot="10800000">
                <a:off x="1510230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4" name="Google Shape;2484;p20"/>
              <p:cNvSpPr/>
              <p:nvPr/>
            </p:nvSpPr>
            <p:spPr>
              <a:xfrm rot="10800000">
                <a:off x="1732635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5" name="Google Shape;2485;p20"/>
              <p:cNvSpPr/>
              <p:nvPr/>
            </p:nvSpPr>
            <p:spPr>
              <a:xfrm rot="10800000">
                <a:off x="1955039" y="4397972"/>
                <a:ext cx="176400" cy="176400"/>
              </a:xfrm>
              <a:prstGeom prst="mathPlus">
                <a:avLst>
                  <a:gd fmla="val 23520" name="adj1"/>
                </a:avLst>
              </a:prstGeom>
              <a:solidFill>
                <a:srgbClr val="5A4FC6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6" name="Google Shape;2486;p20"/>
              <p:cNvSpPr/>
              <p:nvPr/>
            </p:nvSpPr>
            <p:spPr>
              <a:xfrm flipH="1">
                <a:off x="-46711" y="2445184"/>
                <a:ext cx="2327100" cy="2755800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87" name="Google Shape;2487;p20"/>
          <p:cNvGrpSpPr/>
          <p:nvPr/>
        </p:nvGrpSpPr>
        <p:grpSpPr>
          <a:xfrm flipH="1" rot="10800000">
            <a:off x="6875905" y="2445146"/>
            <a:ext cx="2327124" cy="2755977"/>
            <a:chOff x="5818850" y="-86250"/>
            <a:chExt cx="3318300" cy="3929812"/>
          </a:xfrm>
        </p:grpSpPr>
        <p:sp>
          <p:nvSpPr>
            <p:cNvPr id="2488" name="Google Shape;2488;p20"/>
            <p:cNvSpPr/>
            <p:nvPr/>
          </p:nvSpPr>
          <p:spPr>
            <a:xfrm>
              <a:off x="602550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634263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665976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697689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7294028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7611160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7928291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8245423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8562555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8879686" y="-86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602550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634263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665976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697689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7294028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7611160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7928291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8245423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8562555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8879686" y="211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602550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634263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665976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697689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7294028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7611160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7928291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8245423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8562555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8879686" y="509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602550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20"/>
            <p:cNvSpPr/>
            <p:nvPr/>
          </p:nvSpPr>
          <p:spPr>
            <a:xfrm>
              <a:off x="634263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20"/>
            <p:cNvSpPr/>
            <p:nvPr/>
          </p:nvSpPr>
          <p:spPr>
            <a:xfrm>
              <a:off x="665976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697689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20"/>
            <p:cNvSpPr/>
            <p:nvPr/>
          </p:nvSpPr>
          <p:spPr>
            <a:xfrm>
              <a:off x="7294028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20"/>
            <p:cNvSpPr/>
            <p:nvPr/>
          </p:nvSpPr>
          <p:spPr>
            <a:xfrm>
              <a:off x="7611160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7928291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8245423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8562555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8879686" y="8074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602550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634263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665976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697689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7294028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7611160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7928291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8245423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8562555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8879686" y="11053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602550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634263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665976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697689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7294028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7611160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7928291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8245423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8562555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8879686" y="14032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602550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634263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665976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697689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7294028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7611160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7928291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8245423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8562555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8879686" y="17011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602550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634263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20"/>
            <p:cNvSpPr/>
            <p:nvPr/>
          </p:nvSpPr>
          <p:spPr>
            <a:xfrm>
              <a:off x="665976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0"/>
            <p:cNvSpPr/>
            <p:nvPr/>
          </p:nvSpPr>
          <p:spPr>
            <a:xfrm>
              <a:off x="697689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7294028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7611160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0"/>
            <p:cNvSpPr/>
            <p:nvPr/>
          </p:nvSpPr>
          <p:spPr>
            <a:xfrm>
              <a:off x="7928291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8245423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0"/>
            <p:cNvSpPr/>
            <p:nvPr/>
          </p:nvSpPr>
          <p:spPr>
            <a:xfrm>
              <a:off x="8562555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0"/>
            <p:cNvSpPr/>
            <p:nvPr/>
          </p:nvSpPr>
          <p:spPr>
            <a:xfrm>
              <a:off x="8879686" y="19990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20"/>
            <p:cNvSpPr/>
            <p:nvPr/>
          </p:nvSpPr>
          <p:spPr>
            <a:xfrm>
              <a:off x="602550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20"/>
            <p:cNvSpPr/>
            <p:nvPr/>
          </p:nvSpPr>
          <p:spPr>
            <a:xfrm>
              <a:off x="634263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0"/>
            <p:cNvSpPr/>
            <p:nvPr/>
          </p:nvSpPr>
          <p:spPr>
            <a:xfrm>
              <a:off x="665976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697689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7294028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7611160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7928291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8245423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8562555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8879686" y="22969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602550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634263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665976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697689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7294028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7611160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7928291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8245423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8562555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8879686" y="25948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602550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634263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665976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697689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7294028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7611160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7928291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8245423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8562555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8879686" y="28927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602550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634263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665976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697689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7294028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7611160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7928291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8245423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8562555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8879686" y="31906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602550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634263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665976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697689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7294028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7611160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7928291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8245423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8562555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8879686" y="3488550"/>
              <a:ext cx="251700" cy="251700"/>
            </a:xfrm>
            <a:prstGeom prst="mathPlus">
              <a:avLst>
                <a:gd fmla="val 23520" name="adj1"/>
              </a:avLst>
            </a:prstGeom>
            <a:solidFill>
              <a:srgbClr val="5A4FC6">
                <a:alpha val="4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20"/>
            <p:cNvSpPr/>
            <p:nvPr/>
          </p:nvSpPr>
          <p:spPr>
            <a:xfrm flipH="1" rot="10800000">
              <a:off x="5818850" y="-86138"/>
              <a:ext cx="3318300" cy="39297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9" name="Google Shape;2619;p20"/>
          <p:cNvSpPr txBox="1"/>
          <p:nvPr>
            <p:ph idx="1" type="subTitle"/>
          </p:nvPr>
        </p:nvSpPr>
        <p:spPr>
          <a:xfrm>
            <a:off x="4357425" y="4044300"/>
            <a:ext cx="3367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0" name="Google Shape;2620;p20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21" name="Google Shape;2621;p20"/>
          <p:cNvSpPr txBox="1"/>
          <p:nvPr>
            <p:ph idx="2" type="title"/>
          </p:nvPr>
        </p:nvSpPr>
        <p:spPr>
          <a:xfrm>
            <a:off x="4357425" y="3623925"/>
            <a:ext cx="33675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1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622" name="Google Shape;2622;p20"/>
          <p:cNvSpPr txBox="1"/>
          <p:nvPr>
            <p:ph idx="3" type="subTitle"/>
          </p:nvPr>
        </p:nvSpPr>
        <p:spPr>
          <a:xfrm>
            <a:off x="4357425" y="2906100"/>
            <a:ext cx="3367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3" name="Google Shape;2623;p20"/>
          <p:cNvSpPr txBox="1"/>
          <p:nvPr>
            <p:ph idx="4" type="title"/>
          </p:nvPr>
        </p:nvSpPr>
        <p:spPr>
          <a:xfrm>
            <a:off x="4357425" y="2485725"/>
            <a:ext cx="33675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1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624" name="Google Shape;2624;p20"/>
          <p:cNvSpPr txBox="1"/>
          <p:nvPr>
            <p:ph idx="5" type="subTitle"/>
          </p:nvPr>
        </p:nvSpPr>
        <p:spPr>
          <a:xfrm>
            <a:off x="4357425" y="1767900"/>
            <a:ext cx="3367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5" name="Google Shape;2625;p20"/>
          <p:cNvSpPr txBox="1"/>
          <p:nvPr>
            <p:ph idx="6" type="title"/>
          </p:nvPr>
        </p:nvSpPr>
        <p:spPr>
          <a:xfrm>
            <a:off x="4357425" y="1347525"/>
            <a:ext cx="33675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1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atsi"/>
              <a:buNone/>
              <a:defRPr b="0" i="0" sz="3000" u="none" cap="none" strike="noStrike">
                <a:solidFill>
                  <a:schemeClr val="accent2"/>
                </a:solidFill>
                <a:latin typeface="Alatsi"/>
                <a:ea typeface="Alatsi"/>
                <a:cs typeface="Alatsi"/>
                <a:sym typeface="Alats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atsi"/>
              <a:buNone/>
              <a:defRPr b="0" i="0" sz="3000" u="none" cap="none" strike="noStrike">
                <a:solidFill>
                  <a:schemeClr val="accent2"/>
                </a:solidFill>
                <a:latin typeface="Alatsi"/>
                <a:ea typeface="Alatsi"/>
                <a:cs typeface="Alatsi"/>
                <a:sym typeface="Alats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atsi"/>
              <a:buNone/>
              <a:defRPr b="0" i="0" sz="3000" u="none" cap="none" strike="noStrike">
                <a:solidFill>
                  <a:schemeClr val="accent2"/>
                </a:solidFill>
                <a:latin typeface="Alatsi"/>
                <a:ea typeface="Alatsi"/>
                <a:cs typeface="Alatsi"/>
                <a:sym typeface="Alats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atsi"/>
              <a:buNone/>
              <a:defRPr b="0" i="0" sz="3000" u="none" cap="none" strike="noStrike">
                <a:solidFill>
                  <a:schemeClr val="accent2"/>
                </a:solidFill>
                <a:latin typeface="Alatsi"/>
                <a:ea typeface="Alatsi"/>
                <a:cs typeface="Alatsi"/>
                <a:sym typeface="Alats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atsi"/>
              <a:buNone/>
              <a:defRPr b="0" i="0" sz="3000" u="none" cap="none" strike="noStrike">
                <a:solidFill>
                  <a:schemeClr val="accent2"/>
                </a:solidFill>
                <a:latin typeface="Alatsi"/>
                <a:ea typeface="Alatsi"/>
                <a:cs typeface="Alatsi"/>
                <a:sym typeface="Alats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atsi"/>
              <a:buNone/>
              <a:defRPr b="0" i="0" sz="3000" u="none" cap="none" strike="noStrike">
                <a:solidFill>
                  <a:schemeClr val="accent2"/>
                </a:solidFill>
                <a:latin typeface="Alatsi"/>
                <a:ea typeface="Alatsi"/>
                <a:cs typeface="Alatsi"/>
                <a:sym typeface="Alats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atsi"/>
              <a:buNone/>
              <a:defRPr b="0" i="0" sz="3000" u="none" cap="none" strike="noStrike">
                <a:solidFill>
                  <a:schemeClr val="accent2"/>
                </a:solidFill>
                <a:latin typeface="Alatsi"/>
                <a:ea typeface="Alatsi"/>
                <a:cs typeface="Alatsi"/>
                <a:sym typeface="Alats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atsi"/>
              <a:buNone/>
              <a:defRPr b="0" i="0" sz="3000" u="none" cap="none" strike="noStrike">
                <a:solidFill>
                  <a:schemeClr val="accent2"/>
                </a:solidFill>
                <a:latin typeface="Alatsi"/>
                <a:ea typeface="Alatsi"/>
                <a:cs typeface="Alatsi"/>
                <a:sym typeface="Alats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atsi"/>
              <a:buNone/>
              <a:defRPr b="0" i="0" sz="3000" u="none" cap="none" strike="noStrike">
                <a:solidFill>
                  <a:schemeClr val="accent2"/>
                </a:solidFill>
                <a:latin typeface="Alatsi"/>
                <a:ea typeface="Alatsi"/>
                <a:cs typeface="Alatsi"/>
                <a:sym typeface="Alatsi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 Medium"/>
              <a:buChar char="●"/>
              <a:defRPr b="0" i="0" sz="18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●"/>
              <a:defRPr b="0" i="0" sz="14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○"/>
              <a:defRPr b="0" i="0" sz="14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■"/>
              <a:defRPr b="0" i="0" sz="14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linkedin.com/in/vivek-sharma-59b76624b/" TargetMode="External"/><Relationship Id="rId4" Type="http://schemas.openxmlformats.org/officeDocument/2006/relationships/hyperlink" Target="http://www.instagram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9" name="Shape 3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p1"/>
          <p:cNvSpPr txBox="1"/>
          <p:nvPr>
            <p:ph type="ctrTitle"/>
          </p:nvPr>
        </p:nvSpPr>
        <p:spPr>
          <a:xfrm>
            <a:off x="3486525" y="24867"/>
            <a:ext cx="47544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ESSENTIAL TREMOR:</a:t>
            </a: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SHAKY PROBLEM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01" name="Google Shape;3401;p1"/>
          <p:cNvSpPr txBox="1"/>
          <p:nvPr>
            <p:ph idx="1" type="subTitle"/>
          </p:nvPr>
        </p:nvSpPr>
        <p:spPr>
          <a:xfrm>
            <a:off x="3621182" y="2130645"/>
            <a:ext cx="4344600" cy="37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HAVE YOU HEARD OF IT ? </a:t>
            </a:r>
            <a:endParaRPr/>
          </a:p>
        </p:txBody>
      </p:sp>
      <p:sp>
        <p:nvSpPr>
          <p:cNvPr id="3402" name="Google Shape;3402;p1"/>
          <p:cNvSpPr/>
          <p:nvPr/>
        </p:nvSpPr>
        <p:spPr>
          <a:xfrm>
            <a:off x="7353600" y="423750"/>
            <a:ext cx="251700" cy="251700"/>
          </a:xfrm>
          <a:prstGeom prst="diamond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3" name="Google Shape;3403;p1"/>
          <p:cNvSpPr/>
          <p:nvPr/>
        </p:nvSpPr>
        <p:spPr>
          <a:xfrm>
            <a:off x="851900" y="4478600"/>
            <a:ext cx="251700" cy="2517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4" name="Google Shape;3404;p1"/>
          <p:cNvGrpSpPr/>
          <p:nvPr/>
        </p:nvGrpSpPr>
        <p:grpSpPr>
          <a:xfrm>
            <a:off x="587559" y="598434"/>
            <a:ext cx="2438045" cy="2832234"/>
            <a:chOff x="5963550" y="1638675"/>
            <a:chExt cx="1015725" cy="1179950"/>
          </a:xfrm>
        </p:grpSpPr>
        <p:sp>
          <p:nvSpPr>
            <p:cNvPr id="3405" name="Google Shape;3405;p1"/>
            <p:cNvSpPr/>
            <p:nvPr/>
          </p:nvSpPr>
          <p:spPr>
            <a:xfrm>
              <a:off x="6486250" y="1853525"/>
              <a:ext cx="179425" cy="261375"/>
            </a:xfrm>
            <a:custGeom>
              <a:rect b="b" l="l" r="r" t="t"/>
              <a:pathLst>
                <a:path extrusionOk="0" h="10455" w="7177">
                  <a:moveTo>
                    <a:pt x="6212" y="0"/>
                  </a:moveTo>
                  <a:cubicBezTo>
                    <a:pt x="5363" y="1466"/>
                    <a:pt x="3666" y="4668"/>
                    <a:pt x="2971" y="6018"/>
                  </a:cubicBezTo>
                  <a:cubicBezTo>
                    <a:pt x="2547" y="6366"/>
                    <a:pt x="618" y="8912"/>
                    <a:pt x="1" y="9490"/>
                  </a:cubicBezTo>
                  <a:lnTo>
                    <a:pt x="850" y="10455"/>
                  </a:lnTo>
                  <a:cubicBezTo>
                    <a:pt x="1390" y="9992"/>
                    <a:pt x="3666" y="8294"/>
                    <a:pt x="4360" y="7099"/>
                  </a:cubicBezTo>
                  <a:cubicBezTo>
                    <a:pt x="4823" y="6713"/>
                    <a:pt x="5749" y="5285"/>
                    <a:pt x="6906" y="2855"/>
                  </a:cubicBezTo>
                  <a:cubicBezTo>
                    <a:pt x="7176" y="2276"/>
                    <a:pt x="6212" y="0"/>
                    <a:pt x="6212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1"/>
            <p:cNvSpPr/>
            <p:nvPr/>
          </p:nvSpPr>
          <p:spPr>
            <a:xfrm>
              <a:off x="6558600" y="1722350"/>
              <a:ext cx="128275" cy="178375"/>
            </a:xfrm>
            <a:custGeom>
              <a:rect b="b" l="l" r="r" t="t"/>
              <a:pathLst>
                <a:path extrusionOk="0" h="7135" w="5131">
                  <a:moveTo>
                    <a:pt x="0" y="1"/>
                  </a:moveTo>
                  <a:cubicBezTo>
                    <a:pt x="193" y="2624"/>
                    <a:pt x="1119" y="5980"/>
                    <a:pt x="772" y="6829"/>
                  </a:cubicBezTo>
                  <a:cubicBezTo>
                    <a:pt x="1134" y="7028"/>
                    <a:pt x="2016" y="7134"/>
                    <a:pt x="2874" y="7134"/>
                  </a:cubicBezTo>
                  <a:cubicBezTo>
                    <a:pt x="3841" y="7134"/>
                    <a:pt x="4777" y="7000"/>
                    <a:pt x="4899" y="6713"/>
                  </a:cubicBezTo>
                  <a:cubicBezTo>
                    <a:pt x="5131" y="6135"/>
                    <a:pt x="4475" y="2277"/>
                    <a:pt x="3433" y="1158"/>
                  </a:cubicBezTo>
                  <a:cubicBezTo>
                    <a:pt x="2353" y="7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D0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1"/>
            <p:cNvSpPr/>
            <p:nvPr/>
          </p:nvSpPr>
          <p:spPr>
            <a:xfrm>
              <a:off x="6580775" y="1815900"/>
              <a:ext cx="86825" cy="163975"/>
            </a:xfrm>
            <a:custGeom>
              <a:rect b="b" l="l" r="r" t="t"/>
              <a:pathLst>
                <a:path extrusionOk="0" h="6559" w="3473">
                  <a:moveTo>
                    <a:pt x="3472" y="1"/>
                  </a:moveTo>
                  <a:cubicBezTo>
                    <a:pt x="2817" y="618"/>
                    <a:pt x="1968" y="965"/>
                    <a:pt x="1543" y="1698"/>
                  </a:cubicBezTo>
                  <a:cubicBezTo>
                    <a:pt x="1158" y="2431"/>
                    <a:pt x="0" y="5209"/>
                    <a:pt x="0" y="5209"/>
                  </a:cubicBezTo>
                  <a:lnTo>
                    <a:pt x="2817" y="6559"/>
                  </a:lnTo>
                  <a:cubicBezTo>
                    <a:pt x="2817" y="6559"/>
                    <a:pt x="3472" y="2084"/>
                    <a:pt x="3318" y="1853"/>
                  </a:cubicBezTo>
                  <a:cubicBezTo>
                    <a:pt x="3164" y="1621"/>
                    <a:pt x="3472" y="1"/>
                    <a:pt x="3472" y="1"/>
                  </a:cubicBez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1"/>
            <p:cNvSpPr/>
            <p:nvPr/>
          </p:nvSpPr>
          <p:spPr>
            <a:xfrm>
              <a:off x="6625125" y="1716575"/>
              <a:ext cx="114250" cy="176750"/>
            </a:xfrm>
            <a:custGeom>
              <a:rect b="b" l="l" r="r" t="t"/>
              <a:pathLst>
                <a:path extrusionOk="0" h="7070" w="4570">
                  <a:moveTo>
                    <a:pt x="2200" y="0"/>
                  </a:moveTo>
                  <a:lnTo>
                    <a:pt x="1" y="2624"/>
                  </a:lnTo>
                  <a:cubicBezTo>
                    <a:pt x="772" y="2971"/>
                    <a:pt x="1505" y="3858"/>
                    <a:pt x="1505" y="4283"/>
                  </a:cubicBezTo>
                  <a:cubicBezTo>
                    <a:pt x="1505" y="4900"/>
                    <a:pt x="1390" y="5517"/>
                    <a:pt x="1235" y="6096"/>
                  </a:cubicBezTo>
                  <a:cubicBezTo>
                    <a:pt x="1336" y="6792"/>
                    <a:pt x="1535" y="7070"/>
                    <a:pt x="1787" y="7070"/>
                  </a:cubicBezTo>
                  <a:cubicBezTo>
                    <a:pt x="2770" y="7070"/>
                    <a:pt x="4570" y="2849"/>
                    <a:pt x="4556" y="2849"/>
                  </a:cubicBezTo>
                  <a:lnTo>
                    <a:pt x="4556" y="2849"/>
                  </a:lnTo>
                  <a:cubicBezTo>
                    <a:pt x="4556" y="2849"/>
                    <a:pt x="4555" y="2851"/>
                    <a:pt x="4553" y="2855"/>
                  </a:cubicBezTo>
                  <a:cubicBezTo>
                    <a:pt x="4013" y="2701"/>
                    <a:pt x="2817" y="1891"/>
                    <a:pt x="2200" y="0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1"/>
            <p:cNvSpPr/>
            <p:nvPr/>
          </p:nvSpPr>
          <p:spPr>
            <a:xfrm>
              <a:off x="6549900" y="1648050"/>
              <a:ext cx="140850" cy="162300"/>
            </a:xfrm>
            <a:custGeom>
              <a:rect b="b" l="l" r="r" t="t"/>
              <a:pathLst>
                <a:path extrusionOk="0" h="6492" w="5634">
                  <a:moveTo>
                    <a:pt x="2971" y="0"/>
                  </a:moveTo>
                  <a:cubicBezTo>
                    <a:pt x="2715" y="0"/>
                    <a:pt x="2433" y="49"/>
                    <a:pt x="2123" y="157"/>
                  </a:cubicBezTo>
                  <a:cubicBezTo>
                    <a:pt x="1" y="851"/>
                    <a:pt x="425" y="2819"/>
                    <a:pt x="1274" y="4400"/>
                  </a:cubicBezTo>
                  <a:cubicBezTo>
                    <a:pt x="2153" y="5996"/>
                    <a:pt x="3032" y="6492"/>
                    <a:pt x="3563" y="6492"/>
                  </a:cubicBezTo>
                  <a:cubicBezTo>
                    <a:pt x="3662" y="6492"/>
                    <a:pt x="3748" y="6475"/>
                    <a:pt x="3820" y="6445"/>
                  </a:cubicBezTo>
                  <a:cubicBezTo>
                    <a:pt x="4592" y="6175"/>
                    <a:pt x="5633" y="4593"/>
                    <a:pt x="5286" y="2934"/>
                  </a:cubicBezTo>
                  <a:cubicBezTo>
                    <a:pt x="4993" y="1467"/>
                    <a:pt x="4368" y="0"/>
                    <a:pt x="2971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1"/>
            <p:cNvSpPr/>
            <p:nvPr/>
          </p:nvSpPr>
          <p:spPr>
            <a:xfrm>
              <a:off x="6551850" y="1644475"/>
              <a:ext cx="82000" cy="105875"/>
            </a:xfrm>
            <a:custGeom>
              <a:rect b="b" l="l" r="r" t="t"/>
              <a:pathLst>
                <a:path extrusionOk="0" h="4235" w="3280">
                  <a:moveTo>
                    <a:pt x="2434" y="1"/>
                  </a:moveTo>
                  <a:cubicBezTo>
                    <a:pt x="2069" y="1"/>
                    <a:pt x="1577" y="197"/>
                    <a:pt x="1003" y="686"/>
                  </a:cubicBezTo>
                  <a:cubicBezTo>
                    <a:pt x="0" y="1611"/>
                    <a:pt x="39" y="4042"/>
                    <a:pt x="617" y="4235"/>
                  </a:cubicBezTo>
                  <a:cubicBezTo>
                    <a:pt x="502" y="3463"/>
                    <a:pt x="463" y="2267"/>
                    <a:pt x="1543" y="2152"/>
                  </a:cubicBezTo>
                  <a:cubicBezTo>
                    <a:pt x="1543" y="2152"/>
                    <a:pt x="3279" y="956"/>
                    <a:pt x="3048" y="338"/>
                  </a:cubicBezTo>
                  <a:cubicBezTo>
                    <a:pt x="2944" y="131"/>
                    <a:pt x="2731" y="1"/>
                    <a:pt x="2434" y="1"/>
                  </a:cubicBezTo>
                  <a:close/>
                </a:path>
              </a:pathLst>
            </a:custGeom>
            <a:solidFill>
              <a:srgbClr val="3D0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1"/>
            <p:cNvSpPr/>
            <p:nvPr/>
          </p:nvSpPr>
          <p:spPr>
            <a:xfrm>
              <a:off x="6585600" y="1638675"/>
              <a:ext cx="242900" cy="233250"/>
            </a:xfrm>
            <a:custGeom>
              <a:rect b="b" l="l" r="r" t="t"/>
              <a:pathLst>
                <a:path extrusionOk="0" h="9330" w="9716">
                  <a:moveTo>
                    <a:pt x="2092" y="1"/>
                  </a:moveTo>
                  <a:cubicBezTo>
                    <a:pt x="1533" y="1"/>
                    <a:pt x="1056" y="112"/>
                    <a:pt x="926" y="223"/>
                  </a:cubicBezTo>
                  <a:lnTo>
                    <a:pt x="0" y="1921"/>
                  </a:lnTo>
                  <a:lnTo>
                    <a:pt x="2932" y="2846"/>
                  </a:lnTo>
                  <a:lnTo>
                    <a:pt x="4244" y="4814"/>
                  </a:lnTo>
                  <a:cubicBezTo>
                    <a:pt x="4437" y="4428"/>
                    <a:pt x="4514" y="3965"/>
                    <a:pt x="4475" y="3541"/>
                  </a:cubicBezTo>
                  <a:lnTo>
                    <a:pt x="4475" y="3541"/>
                  </a:lnTo>
                  <a:cubicBezTo>
                    <a:pt x="4977" y="4390"/>
                    <a:pt x="5362" y="5084"/>
                    <a:pt x="5401" y="5122"/>
                  </a:cubicBezTo>
                  <a:cubicBezTo>
                    <a:pt x="5478" y="5277"/>
                    <a:pt x="7831" y="9250"/>
                    <a:pt x="7986" y="9327"/>
                  </a:cubicBezTo>
                  <a:cubicBezTo>
                    <a:pt x="7989" y="9329"/>
                    <a:pt x="7993" y="9329"/>
                    <a:pt x="7998" y="9329"/>
                  </a:cubicBezTo>
                  <a:cubicBezTo>
                    <a:pt x="8235" y="9329"/>
                    <a:pt x="9716" y="7360"/>
                    <a:pt x="9413" y="7360"/>
                  </a:cubicBezTo>
                  <a:cubicBezTo>
                    <a:pt x="9104" y="7321"/>
                    <a:pt x="8140" y="6743"/>
                    <a:pt x="6520" y="3849"/>
                  </a:cubicBezTo>
                  <a:cubicBezTo>
                    <a:pt x="5478" y="2036"/>
                    <a:pt x="4630" y="1072"/>
                    <a:pt x="3858" y="532"/>
                  </a:cubicBezTo>
                  <a:cubicBezTo>
                    <a:pt x="3397" y="131"/>
                    <a:pt x="2696" y="1"/>
                    <a:pt x="2092" y="1"/>
                  </a:cubicBezTo>
                  <a:close/>
                </a:path>
              </a:pathLst>
            </a:custGeom>
            <a:solidFill>
              <a:srgbClr val="601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1"/>
            <p:cNvSpPr/>
            <p:nvPr/>
          </p:nvSpPr>
          <p:spPr>
            <a:xfrm>
              <a:off x="6719650" y="2650500"/>
              <a:ext cx="109975" cy="116350"/>
            </a:xfrm>
            <a:custGeom>
              <a:rect b="b" l="l" r="r" t="t"/>
              <a:pathLst>
                <a:path extrusionOk="0" h="4654" w="4399">
                  <a:moveTo>
                    <a:pt x="2923" y="0"/>
                  </a:moveTo>
                  <a:cubicBezTo>
                    <a:pt x="2551" y="0"/>
                    <a:pt x="2161" y="140"/>
                    <a:pt x="2161" y="140"/>
                  </a:cubicBezTo>
                  <a:cubicBezTo>
                    <a:pt x="1891" y="2416"/>
                    <a:pt x="1736" y="3034"/>
                    <a:pt x="541" y="3574"/>
                  </a:cubicBezTo>
                  <a:cubicBezTo>
                    <a:pt x="0" y="3844"/>
                    <a:pt x="849" y="4654"/>
                    <a:pt x="849" y="4654"/>
                  </a:cubicBezTo>
                  <a:cubicBezTo>
                    <a:pt x="1698" y="4461"/>
                    <a:pt x="2547" y="4229"/>
                    <a:pt x="3395" y="3882"/>
                  </a:cubicBezTo>
                  <a:cubicBezTo>
                    <a:pt x="4398" y="3342"/>
                    <a:pt x="3472" y="2956"/>
                    <a:pt x="3588" y="642"/>
                  </a:cubicBezTo>
                  <a:cubicBezTo>
                    <a:pt x="3626" y="130"/>
                    <a:pt x="3283" y="0"/>
                    <a:pt x="2923" y="0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1"/>
            <p:cNvSpPr/>
            <p:nvPr/>
          </p:nvSpPr>
          <p:spPr>
            <a:xfrm>
              <a:off x="6690725" y="2720550"/>
              <a:ext cx="135950" cy="60775"/>
            </a:xfrm>
            <a:custGeom>
              <a:rect b="b" l="l" r="r" t="t"/>
              <a:pathLst>
                <a:path extrusionOk="0" h="2431" w="5438">
                  <a:moveTo>
                    <a:pt x="1852" y="656"/>
                  </a:moveTo>
                  <a:cubicBezTo>
                    <a:pt x="1851" y="657"/>
                    <a:pt x="1851" y="657"/>
                    <a:pt x="1850" y="658"/>
                  </a:cubicBezTo>
                  <a:lnTo>
                    <a:pt x="1850" y="658"/>
                  </a:lnTo>
                  <a:cubicBezTo>
                    <a:pt x="1851" y="657"/>
                    <a:pt x="1852" y="656"/>
                    <a:pt x="1852" y="656"/>
                  </a:cubicBezTo>
                  <a:close/>
                  <a:moveTo>
                    <a:pt x="5054" y="0"/>
                  </a:moveTo>
                  <a:lnTo>
                    <a:pt x="5054" y="0"/>
                  </a:lnTo>
                  <a:cubicBezTo>
                    <a:pt x="4089" y="861"/>
                    <a:pt x="2848" y="1292"/>
                    <a:pt x="2236" y="1292"/>
                  </a:cubicBezTo>
                  <a:cubicBezTo>
                    <a:pt x="2163" y="1292"/>
                    <a:pt x="2098" y="1286"/>
                    <a:pt x="2045" y="1273"/>
                  </a:cubicBezTo>
                  <a:cubicBezTo>
                    <a:pt x="1699" y="1196"/>
                    <a:pt x="1659" y="928"/>
                    <a:pt x="1850" y="658"/>
                  </a:cubicBezTo>
                  <a:lnTo>
                    <a:pt x="1850" y="658"/>
                  </a:lnTo>
                  <a:cubicBezTo>
                    <a:pt x="1832" y="683"/>
                    <a:pt x="1661" y="896"/>
                    <a:pt x="1080" y="1042"/>
                  </a:cubicBezTo>
                  <a:cubicBezTo>
                    <a:pt x="154" y="1273"/>
                    <a:pt x="0" y="2006"/>
                    <a:pt x="386" y="2160"/>
                  </a:cubicBezTo>
                  <a:cubicBezTo>
                    <a:pt x="881" y="2357"/>
                    <a:pt x="1320" y="2431"/>
                    <a:pt x="1704" y="2431"/>
                  </a:cubicBezTo>
                  <a:cubicBezTo>
                    <a:pt x="2880" y="2431"/>
                    <a:pt x="3540" y="1735"/>
                    <a:pt x="3731" y="1735"/>
                  </a:cubicBezTo>
                  <a:cubicBezTo>
                    <a:pt x="3735" y="1735"/>
                    <a:pt x="3739" y="1735"/>
                    <a:pt x="3742" y="1736"/>
                  </a:cubicBezTo>
                  <a:cubicBezTo>
                    <a:pt x="3997" y="1763"/>
                    <a:pt x="4232" y="1791"/>
                    <a:pt x="4436" y="1791"/>
                  </a:cubicBezTo>
                  <a:cubicBezTo>
                    <a:pt x="5099" y="1791"/>
                    <a:pt x="5437" y="1504"/>
                    <a:pt x="5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1"/>
            <p:cNvSpPr/>
            <p:nvPr/>
          </p:nvSpPr>
          <p:spPr>
            <a:xfrm>
              <a:off x="6665650" y="2045450"/>
              <a:ext cx="188075" cy="653900"/>
            </a:xfrm>
            <a:custGeom>
              <a:rect b="b" l="l" r="r" t="t"/>
              <a:pathLst>
                <a:path extrusionOk="0" h="26156" w="7523">
                  <a:moveTo>
                    <a:pt x="3356" y="0"/>
                  </a:moveTo>
                  <a:lnTo>
                    <a:pt x="193" y="2276"/>
                  </a:lnTo>
                  <a:cubicBezTo>
                    <a:pt x="502" y="3048"/>
                    <a:pt x="0" y="3935"/>
                    <a:pt x="695" y="6828"/>
                  </a:cubicBezTo>
                  <a:cubicBezTo>
                    <a:pt x="926" y="7793"/>
                    <a:pt x="1620" y="14968"/>
                    <a:pt x="2469" y="18054"/>
                  </a:cubicBezTo>
                  <a:cubicBezTo>
                    <a:pt x="2893" y="19636"/>
                    <a:pt x="3704" y="26155"/>
                    <a:pt x="3704" y="26155"/>
                  </a:cubicBezTo>
                  <a:cubicBezTo>
                    <a:pt x="4514" y="26078"/>
                    <a:pt x="5324" y="25924"/>
                    <a:pt x="6095" y="25731"/>
                  </a:cubicBezTo>
                  <a:cubicBezTo>
                    <a:pt x="7523" y="19250"/>
                    <a:pt x="5517" y="16665"/>
                    <a:pt x="5517" y="16665"/>
                  </a:cubicBezTo>
                  <a:cubicBezTo>
                    <a:pt x="5131" y="13695"/>
                    <a:pt x="5401" y="9066"/>
                    <a:pt x="5748" y="7793"/>
                  </a:cubicBezTo>
                  <a:cubicBezTo>
                    <a:pt x="5825" y="7368"/>
                    <a:pt x="5015" y="5980"/>
                    <a:pt x="5092" y="4899"/>
                  </a:cubicBezTo>
                  <a:cubicBezTo>
                    <a:pt x="5247" y="3009"/>
                    <a:pt x="3588" y="810"/>
                    <a:pt x="33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1"/>
            <p:cNvSpPr/>
            <p:nvPr/>
          </p:nvSpPr>
          <p:spPr>
            <a:xfrm>
              <a:off x="6855525" y="2659075"/>
              <a:ext cx="106225" cy="132250"/>
            </a:xfrm>
            <a:custGeom>
              <a:rect b="b" l="l" r="r" t="t"/>
              <a:pathLst>
                <a:path extrusionOk="0" h="5290" w="4249">
                  <a:moveTo>
                    <a:pt x="2858" y="0"/>
                  </a:moveTo>
                  <a:cubicBezTo>
                    <a:pt x="2369" y="0"/>
                    <a:pt x="1664" y="607"/>
                    <a:pt x="1664" y="607"/>
                  </a:cubicBezTo>
                  <a:cubicBezTo>
                    <a:pt x="1741" y="2806"/>
                    <a:pt x="1394" y="3848"/>
                    <a:pt x="275" y="4967"/>
                  </a:cubicBezTo>
                  <a:cubicBezTo>
                    <a:pt x="0" y="5241"/>
                    <a:pt x="469" y="5290"/>
                    <a:pt x="834" y="5290"/>
                  </a:cubicBezTo>
                  <a:cubicBezTo>
                    <a:pt x="1033" y="5290"/>
                    <a:pt x="1201" y="5275"/>
                    <a:pt x="1201" y="5275"/>
                  </a:cubicBezTo>
                  <a:cubicBezTo>
                    <a:pt x="2049" y="4928"/>
                    <a:pt x="2898" y="4504"/>
                    <a:pt x="3670" y="4041"/>
                  </a:cubicBezTo>
                  <a:cubicBezTo>
                    <a:pt x="4248" y="3539"/>
                    <a:pt x="3978" y="3385"/>
                    <a:pt x="3631" y="2575"/>
                  </a:cubicBezTo>
                  <a:cubicBezTo>
                    <a:pt x="3477" y="2189"/>
                    <a:pt x="3400" y="1070"/>
                    <a:pt x="3284" y="376"/>
                  </a:cubicBezTo>
                  <a:cubicBezTo>
                    <a:pt x="3217" y="99"/>
                    <a:pt x="3055" y="0"/>
                    <a:pt x="2858" y="0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1"/>
            <p:cNvSpPr/>
            <p:nvPr/>
          </p:nvSpPr>
          <p:spPr>
            <a:xfrm>
              <a:off x="6842125" y="2735000"/>
              <a:ext cx="137150" cy="77275"/>
            </a:xfrm>
            <a:custGeom>
              <a:rect b="b" l="l" r="r" t="t"/>
              <a:pathLst>
                <a:path extrusionOk="0" h="3091" w="5486">
                  <a:moveTo>
                    <a:pt x="4399" y="1"/>
                  </a:moveTo>
                  <a:lnTo>
                    <a:pt x="4399" y="1"/>
                  </a:lnTo>
                  <a:cubicBezTo>
                    <a:pt x="3633" y="949"/>
                    <a:pt x="2695" y="1862"/>
                    <a:pt x="1813" y="1862"/>
                  </a:cubicBezTo>
                  <a:cubicBezTo>
                    <a:pt x="1762" y="1862"/>
                    <a:pt x="1711" y="1859"/>
                    <a:pt x="1660" y="1852"/>
                  </a:cubicBezTo>
                  <a:cubicBezTo>
                    <a:pt x="1312" y="1775"/>
                    <a:pt x="1312" y="1428"/>
                    <a:pt x="1428" y="1119"/>
                  </a:cubicBezTo>
                  <a:lnTo>
                    <a:pt x="1428" y="1119"/>
                  </a:lnTo>
                  <a:cubicBezTo>
                    <a:pt x="1428" y="1120"/>
                    <a:pt x="1042" y="1505"/>
                    <a:pt x="541" y="1891"/>
                  </a:cubicBezTo>
                  <a:cubicBezTo>
                    <a:pt x="1" y="2315"/>
                    <a:pt x="155" y="2894"/>
                    <a:pt x="1042" y="3048"/>
                  </a:cubicBezTo>
                  <a:cubicBezTo>
                    <a:pt x="1247" y="3077"/>
                    <a:pt x="1436" y="3090"/>
                    <a:pt x="1610" y="3090"/>
                  </a:cubicBezTo>
                  <a:cubicBezTo>
                    <a:pt x="3281" y="3090"/>
                    <a:pt x="3594" y="1890"/>
                    <a:pt x="3737" y="1890"/>
                  </a:cubicBezTo>
                  <a:cubicBezTo>
                    <a:pt x="3739" y="1890"/>
                    <a:pt x="3741" y="1891"/>
                    <a:pt x="3743" y="1891"/>
                  </a:cubicBezTo>
                  <a:cubicBezTo>
                    <a:pt x="3774" y="1902"/>
                    <a:pt x="3816" y="1907"/>
                    <a:pt x="3864" y="1907"/>
                  </a:cubicBezTo>
                  <a:cubicBezTo>
                    <a:pt x="4342" y="1907"/>
                    <a:pt x="5485" y="1368"/>
                    <a:pt x="4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1"/>
            <p:cNvSpPr/>
            <p:nvPr/>
          </p:nvSpPr>
          <p:spPr>
            <a:xfrm>
              <a:off x="6690725" y="2050275"/>
              <a:ext cx="264275" cy="663550"/>
            </a:xfrm>
            <a:custGeom>
              <a:rect b="b" l="l" r="r" t="t"/>
              <a:pathLst>
                <a:path extrusionOk="0" h="26542" w="10571">
                  <a:moveTo>
                    <a:pt x="4629" y="0"/>
                  </a:moveTo>
                  <a:lnTo>
                    <a:pt x="0" y="2392"/>
                  </a:lnTo>
                  <a:cubicBezTo>
                    <a:pt x="772" y="4899"/>
                    <a:pt x="849" y="3896"/>
                    <a:pt x="1543" y="6790"/>
                  </a:cubicBezTo>
                  <a:cubicBezTo>
                    <a:pt x="1775" y="7754"/>
                    <a:pt x="3974" y="16318"/>
                    <a:pt x="4977" y="17437"/>
                  </a:cubicBezTo>
                  <a:cubicBezTo>
                    <a:pt x="6095" y="18671"/>
                    <a:pt x="7754" y="26541"/>
                    <a:pt x="7754" y="26541"/>
                  </a:cubicBezTo>
                  <a:cubicBezTo>
                    <a:pt x="8680" y="26425"/>
                    <a:pt x="9606" y="26271"/>
                    <a:pt x="10532" y="26040"/>
                  </a:cubicBezTo>
                  <a:cubicBezTo>
                    <a:pt x="10570" y="22683"/>
                    <a:pt x="9876" y="19366"/>
                    <a:pt x="8564" y="16280"/>
                  </a:cubicBezTo>
                  <a:cubicBezTo>
                    <a:pt x="8178" y="13309"/>
                    <a:pt x="6674" y="7484"/>
                    <a:pt x="7021" y="6172"/>
                  </a:cubicBezTo>
                  <a:cubicBezTo>
                    <a:pt x="7175" y="5439"/>
                    <a:pt x="7214" y="4668"/>
                    <a:pt x="7098" y="3935"/>
                  </a:cubicBezTo>
                  <a:cubicBezTo>
                    <a:pt x="7060" y="2700"/>
                    <a:pt x="4861" y="810"/>
                    <a:pt x="4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1"/>
            <p:cNvSpPr/>
            <p:nvPr/>
          </p:nvSpPr>
          <p:spPr>
            <a:xfrm>
              <a:off x="6629000" y="1801450"/>
              <a:ext cx="255600" cy="463900"/>
            </a:xfrm>
            <a:custGeom>
              <a:rect b="b" l="l" r="r" t="t"/>
              <a:pathLst>
                <a:path extrusionOk="0" h="18556" w="10224">
                  <a:moveTo>
                    <a:pt x="4205" y="0"/>
                  </a:moveTo>
                  <a:cubicBezTo>
                    <a:pt x="4128" y="926"/>
                    <a:pt x="3704" y="1158"/>
                    <a:pt x="3125" y="1698"/>
                  </a:cubicBezTo>
                  <a:cubicBezTo>
                    <a:pt x="2700" y="2134"/>
                    <a:pt x="2344" y="2286"/>
                    <a:pt x="2054" y="2286"/>
                  </a:cubicBezTo>
                  <a:cubicBezTo>
                    <a:pt x="1396" y="2286"/>
                    <a:pt x="1080" y="1505"/>
                    <a:pt x="1080" y="1505"/>
                  </a:cubicBezTo>
                  <a:cubicBezTo>
                    <a:pt x="695" y="2546"/>
                    <a:pt x="270" y="5054"/>
                    <a:pt x="155" y="5594"/>
                  </a:cubicBezTo>
                  <a:cubicBezTo>
                    <a:pt x="0" y="6173"/>
                    <a:pt x="155" y="6790"/>
                    <a:pt x="502" y="7291"/>
                  </a:cubicBezTo>
                  <a:cubicBezTo>
                    <a:pt x="733" y="7716"/>
                    <a:pt x="849" y="8140"/>
                    <a:pt x="849" y="8603"/>
                  </a:cubicBezTo>
                  <a:cubicBezTo>
                    <a:pt x="1312" y="12461"/>
                    <a:pt x="1852" y="18556"/>
                    <a:pt x="1852" y="18556"/>
                  </a:cubicBezTo>
                  <a:cubicBezTo>
                    <a:pt x="1852" y="18556"/>
                    <a:pt x="7214" y="18286"/>
                    <a:pt x="9915" y="16434"/>
                  </a:cubicBezTo>
                  <a:cubicBezTo>
                    <a:pt x="10223" y="16203"/>
                    <a:pt x="5825" y="8217"/>
                    <a:pt x="6327" y="3318"/>
                  </a:cubicBezTo>
                  <a:cubicBezTo>
                    <a:pt x="6520" y="1389"/>
                    <a:pt x="6057" y="1968"/>
                    <a:pt x="4205" y="0"/>
                  </a:cubicBez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1"/>
            <p:cNvSpPr/>
            <p:nvPr/>
          </p:nvSpPr>
          <p:spPr>
            <a:xfrm>
              <a:off x="6728325" y="1791800"/>
              <a:ext cx="168800" cy="437875"/>
            </a:xfrm>
            <a:custGeom>
              <a:rect b="b" l="l" r="r" t="t"/>
              <a:pathLst>
                <a:path extrusionOk="0" h="17515" w="6752">
                  <a:moveTo>
                    <a:pt x="348" y="0"/>
                  </a:moveTo>
                  <a:lnTo>
                    <a:pt x="348" y="0"/>
                  </a:lnTo>
                  <a:cubicBezTo>
                    <a:pt x="309" y="463"/>
                    <a:pt x="386" y="541"/>
                    <a:pt x="1" y="965"/>
                  </a:cubicBezTo>
                  <a:cubicBezTo>
                    <a:pt x="541" y="1274"/>
                    <a:pt x="1428" y="1505"/>
                    <a:pt x="1505" y="2161"/>
                  </a:cubicBezTo>
                  <a:cubicBezTo>
                    <a:pt x="1582" y="3087"/>
                    <a:pt x="849" y="4784"/>
                    <a:pt x="1891" y="8565"/>
                  </a:cubicBezTo>
                  <a:cubicBezTo>
                    <a:pt x="2470" y="10725"/>
                    <a:pt x="4514" y="17514"/>
                    <a:pt x="4514" y="17514"/>
                  </a:cubicBezTo>
                  <a:cubicBezTo>
                    <a:pt x="5556" y="17283"/>
                    <a:pt x="5903" y="16859"/>
                    <a:pt x="6559" y="16241"/>
                  </a:cubicBezTo>
                  <a:cubicBezTo>
                    <a:pt x="6752" y="16048"/>
                    <a:pt x="4668" y="11728"/>
                    <a:pt x="3781" y="7986"/>
                  </a:cubicBezTo>
                  <a:cubicBezTo>
                    <a:pt x="3434" y="6096"/>
                    <a:pt x="3203" y="4167"/>
                    <a:pt x="3048" y="2199"/>
                  </a:cubicBezTo>
                  <a:cubicBezTo>
                    <a:pt x="2933" y="1158"/>
                    <a:pt x="2200" y="1196"/>
                    <a:pt x="348" y="0"/>
                  </a:cubicBezTo>
                  <a:close/>
                </a:path>
              </a:pathLst>
            </a:custGeom>
            <a:solidFill>
              <a:srgbClr val="00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1"/>
            <p:cNvSpPr/>
            <p:nvPr/>
          </p:nvSpPr>
          <p:spPr>
            <a:xfrm>
              <a:off x="6579800" y="1673025"/>
              <a:ext cx="169775" cy="206550"/>
            </a:xfrm>
            <a:custGeom>
              <a:rect b="b" l="l" r="r" t="t"/>
              <a:pathLst>
                <a:path extrusionOk="0" h="8262" w="6791">
                  <a:moveTo>
                    <a:pt x="1618" y="0"/>
                  </a:moveTo>
                  <a:cubicBezTo>
                    <a:pt x="1174" y="0"/>
                    <a:pt x="722" y="130"/>
                    <a:pt x="271" y="431"/>
                  </a:cubicBezTo>
                  <a:lnTo>
                    <a:pt x="1" y="1125"/>
                  </a:lnTo>
                  <a:cubicBezTo>
                    <a:pt x="179" y="1064"/>
                    <a:pt x="381" y="1035"/>
                    <a:pt x="595" y="1035"/>
                  </a:cubicBezTo>
                  <a:cubicBezTo>
                    <a:pt x="1722" y="1035"/>
                    <a:pt x="3206" y="1842"/>
                    <a:pt x="3627" y="2977"/>
                  </a:cubicBezTo>
                  <a:cubicBezTo>
                    <a:pt x="3897" y="3671"/>
                    <a:pt x="5132" y="7568"/>
                    <a:pt x="4591" y="8069"/>
                  </a:cubicBezTo>
                  <a:cubicBezTo>
                    <a:pt x="5087" y="7750"/>
                    <a:pt x="5291" y="5609"/>
                    <a:pt x="5081" y="4485"/>
                  </a:cubicBezTo>
                  <a:lnTo>
                    <a:pt x="5081" y="4485"/>
                  </a:lnTo>
                  <a:cubicBezTo>
                    <a:pt x="5476" y="6238"/>
                    <a:pt x="5323" y="7786"/>
                    <a:pt x="4933" y="8201"/>
                  </a:cubicBezTo>
                  <a:lnTo>
                    <a:pt x="4933" y="8201"/>
                  </a:lnTo>
                  <a:cubicBezTo>
                    <a:pt x="5740" y="7473"/>
                    <a:pt x="6250" y="5870"/>
                    <a:pt x="6250" y="5870"/>
                  </a:cubicBezTo>
                  <a:lnTo>
                    <a:pt x="6790" y="4944"/>
                  </a:lnTo>
                  <a:cubicBezTo>
                    <a:pt x="6790" y="4944"/>
                    <a:pt x="4361" y="0"/>
                    <a:pt x="1618" y="0"/>
                  </a:cubicBezTo>
                  <a:close/>
                  <a:moveTo>
                    <a:pt x="4933" y="8201"/>
                  </a:moveTo>
                  <a:cubicBezTo>
                    <a:pt x="4909" y="8222"/>
                    <a:pt x="4886" y="8242"/>
                    <a:pt x="4862" y="8262"/>
                  </a:cubicBezTo>
                  <a:cubicBezTo>
                    <a:pt x="4886" y="8246"/>
                    <a:pt x="4910" y="8225"/>
                    <a:pt x="4933" y="8201"/>
                  </a:cubicBezTo>
                  <a:close/>
                </a:path>
              </a:pathLst>
            </a:custGeom>
            <a:solidFill>
              <a:srgbClr val="601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1"/>
            <p:cNvSpPr/>
            <p:nvPr/>
          </p:nvSpPr>
          <p:spPr>
            <a:xfrm>
              <a:off x="6645650" y="1712425"/>
              <a:ext cx="35450" cy="38100"/>
            </a:xfrm>
            <a:custGeom>
              <a:rect b="b" l="l" r="r" t="t"/>
              <a:pathLst>
                <a:path extrusionOk="0" h="1524" w="1418">
                  <a:moveTo>
                    <a:pt x="426" y="0"/>
                  </a:moveTo>
                  <a:cubicBezTo>
                    <a:pt x="217" y="0"/>
                    <a:pt x="1" y="181"/>
                    <a:pt x="29" y="321"/>
                  </a:cubicBezTo>
                  <a:cubicBezTo>
                    <a:pt x="29" y="321"/>
                    <a:pt x="453" y="1524"/>
                    <a:pt x="794" y="1524"/>
                  </a:cubicBezTo>
                  <a:cubicBezTo>
                    <a:pt x="809" y="1524"/>
                    <a:pt x="824" y="1522"/>
                    <a:pt x="839" y="1517"/>
                  </a:cubicBezTo>
                  <a:cubicBezTo>
                    <a:pt x="1417" y="1324"/>
                    <a:pt x="993" y="437"/>
                    <a:pt x="646" y="89"/>
                  </a:cubicBezTo>
                  <a:cubicBezTo>
                    <a:pt x="582" y="26"/>
                    <a:pt x="504" y="0"/>
                    <a:pt x="426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1"/>
            <p:cNvSpPr/>
            <p:nvPr/>
          </p:nvSpPr>
          <p:spPr>
            <a:xfrm>
              <a:off x="6765950" y="2086925"/>
              <a:ext cx="93575" cy="79575"/>
            </a:xfrm>
            <a:custGeom>
              <a:rect b="b" l="l" r="r" t="t"/>
              <a:pathLst>
                <a:path extrusionOk="0" h="3183" w="3743">
                  <a:moveTo>
                    <a:pt x="2546" y="0"/>
                  </a:moveTo>
                  <a:cubicBezTo>
                    <a:pt x="1736" y="347"/>
                    <a:pt x="887" y="579"/>
                    <a:pt x="0" y="733"/>
                  </a:cubicBezTo>
                  <a:cubicBezTo>
                    <a:pt x="0" y="733"/>
                    <a:pt x="193" y="2276"/>
                    <a:pt x="232" y="2932"/>
                  </a:cubicBezTo>
                  <a:cubicBezTo>
                    <a:pt x="252" y="3112"/>
                    <a:pt x="453" y="3183"/>
                    <a:pt x="745" y="3183"/>
                  </a:cubicBezTo>
                  <a:cubicBezTo>
                    <a:pt x="1582" y="3183"/>
                    <a:pt x="3166" y="2600"/>
                    <a:pt x="3395" y="2315"/>
                  </a:cubicBezTo>
                  <a:cubicBezTo>
                    <a:pt x="3742" y="1929"/>
                    <a:pt x="2546" y="0"/>
                    <a:pt x="2546" y="0"/>
                  </a:cubicBez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1"/>
            <p:cNvSpPr/>
            <p:nvPr/>
          </p:nvSpPr>
          <p:spPr>
            <a:xfrm>
              <a:off x="6764975" y="2091725"/>
              <a:ext cx="91650" cy="72875"/>
            </a:xfrm>
            <a:custGeom>
              <a:rect b="b" l="l" r="r" t="t"/>
              <a:pathLst>
                <a:path extrusionOk="0" h="2915" w="3666">
                  <a:moveTo>
                    <a:pt x="2470" y="1"/>
                  </a:moveTo>
                  <a:cubicBezTo>
                    <a:pt x="1659" y="310"/>
                    <a:pt x="849" y="502"/>
                    <a:pt x="1" y="618"/>
                  </a:cubicBezTo>
                  <a:cubicBezTo>
                    <a:pt x="1" y="618"/>
                    <a:pt x="155" y="2045"/>
                    <a:pt x="232" y="2701"/>
                  </a:cubicBezTo>
                  <a:cubicBezTo>
                    <a:pt x="242" y="2854"/>
                    <a:pt x="414" y="2915"/>
                    <a:pt x="674" y="2915"/>
                  </a:cubicBezTo>
                  <a:cubicBezTo>
                    <a:pt x="1463" y="2915"/>
                    <a:pt x="3057" y="2355"/>
                    <a:pt x="3318" y="2123"/>
                  </a:cubicBezTo>
                  <a:cubicBezTo>
                    <a:pt x="3665" y="1775"/>
                    <a:pt x="2470" y="1"/>
                    <a:pt x="2470" y="1"/>
                  </a:cubicBezTo>
                  <a:close/>
                </a:path>
              </a:pathLst>
            </a:custGeom>
            <a:solidFill>
              <a:srgbClr val="00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1"/>
            <p:cNvSpPr/>
            <p:nvPr/>
          </p:nvSpPr>
          <p:spPr>
            <a:xfrm>
              <a:off x="6752450" y="2263400"/>
              <a:ext cx="172650" cy="452025"/>
            </a:xfrm>
            <a:custGeom>
              <a:rect b="b" l="l" r="r" t="t"/>
              <a:pathLst>
                <a:path extrusionOk="0" h="18081" w="6906">
                  <a:moveTo>
                    <a:pt x="0" y="1"/>
                  </a:moveTo>
                  <a:lnTo>
                    <a:pt x="0" y="1"/>
                  </a:lnTo>
                  <a:cubicBezTo>
                    <a:pt x="540" y="2701"/>
                    <a:pt x="1235" y="5324"/>
                    <a:pt x="2045" y="7947"/>
                  </a:cubicBezTo>
                  <a:cubicBezTo>
                    <a:pt x="2392" y="8796"/>
                    <a:pt x="2739" y="8796"/>
                    <a:pt x="2971" y="9683"/>
                  </a:cubicBezTo>
                  <a:cubicBezTo>
                    <a:pt x="3241" y="10571"/>
                    <a:pt x="5401" y="17785"/>
                    <a:pt x="5285" y="17977"/>
                  </a:cubicBezTo>
                  <a:cubicBezTo>
                    <a:pt x="5249" y="18050"/>
                    <a:pt x="5345" y="18081"/>
                    <a:pt x="5502" y="18081"/>
                  </a:cubicBezTo>
                  <a:cubicBezTo>
                    <a:pt x="5847" y="18081"/>
                    <a:pt x="6488" y="17932"/>
                    <a:pt x="6674" y="17746"/>
                  </a:cubicBezTo>
                  <a:cubicBezTo>
                    <a:pt x="6905" y="17515"/>
                    <a:pt x="4899" y="10532"/>
                    <a:pt x="4475" y="9568"/>
                  </a:cubicBezTo>
                  <a:cubicBezTo>
                    <a:pt x="4012" y="8603"/>
                    <a:pt x="3241" y="8063"/>
                    <a:pt x="2778" y="6906"/>
                  </a:cubicBezTo>
                  <a:cubicBezTo>
                    <a:pt x="2353" y="5749"/>
                    <a:pt x="1" y="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1"/>
            <p:cNvSpPr/>
            <p:nvPr/>
          </p:nvSpPr>
          <p:spPr>
            <a:xfrm>
              <a:off x="6593300" y="2012650"/>
              <a:ext cx="173625" cy="92025"/>
            </a:xfrm>
            <a:custGeom>
              <a:rect b="b" l="l" r="r" t="t"/>
              <a:pathLst>
                <a:path extrusionOk="0" h="3681" w="6945">
                  <a:moveTo>
                    <a:pt x="4592" y="1"/>
                  </a:moveTo>
                  <a:cubicBezTo>
                    <a:pt x="2778" y="1582"/>
                    <a:pt x="2431" y="1814"/>
                    <a:pt x="2431" y="1814"/>
                  </a:cubicBezTo>
                  <a:cubicBezTo>
                    <a:pt x="2431" y="1814"/>
                    <a:pt x="2161" y="1852"/>
                    <a:pt x="1737" y="1968"/>
                  </a:cubicBezTo>
                  <a:cubicBezTo>
                    <a:pt x="1505" y="2007"/>
                    <a:pt x="1235" y="2199"/>
                    <a:pt x="888" y="2315"/>
                  </a:cubicBezTo>
                  <a:cubicBezTo>
                    <a:pt x="888" y="2315"/>
                    <a:pt x="736" y="2437"/>
                    <a:pt x="919" y="2437"/>
                  </a:cubicBezTo>
                  <a:cubicBezTo>
                    <a:pt x="942" y="2437"/>
                    <a:pt x="970" y="2435"/>
                    <a:pt x="1004" y="2431"/>
                  </a:cubicBezTo>
                  <a:cubicBezTo>
                    <a:pt x="1145" y="2418"/>
                    <a:pt x="1248" y="2414"/>
                    <a:pt x="1323" y="2414"/>
                  </a:cubicBezTo>
                  <a:cubicBezTo>
                    <a:pt x="1471" y="2414"/>
                    <a:pt x="1505" y="2431"/>
                    <a:pt x="1505" y="2431"/>
                  </a:cubicBezTo>
                  <a:cubicBezTo>
                    <a:pt x="1505" y="2431"/>
                    <a:pt x="1158" y="2624"/>
                    <a:pt x="1042" y="2701"/>
                  </a:cubicBezTo>
                  <a:cubicBezTo>
                    <a:pt x="888" y="2817"/>
                    <a:pt x="850" y="2817"/>
                    <a:pt x="618" y="2971"/>
                  </a:cubicBezTo>
                  <a:cubicBezTo>
                    <a:pt x="502" y="3010"/>
                    <a:pt x="348" y="3048"/>
                    <a:pt x="194" y="3087"/>
                  </a:cubicBezTo>
                  <a:cubicBezTo>
                    <a:pt x="194" y="3087"/>
                    <a:pt x="1" y="3164"/>
                    <a:pt x="155" y="3164"/>
                  </a:cubicBezTo>
                  <a:cubicBezTo>
                    <a:pt x="207" y="3174"/>
                    <a:pt x="261" y="3179"/>
                    <a:pt x="317" y="3179"/>
                  </a:cubicBezTo>
                  <a:cubicBezTo>
                    <a:pt x="469" y="3179"/>
                    <a:pt x="631" y="3143"/>
                    <a:pt x="772" y="3087"/>
                  </a:cubicBezTo>
                  <a:lnTo>
                    <a:pt x="772" y="3087"/>
                  </a:lnTo>
                  <a:cubicBezTo>
                    <a:pt x="695" y="3164"/>
                    <a:pt x="618" y="3202"/>
                    <a:pt x="502" y="3202"/>
                  </a:cubicBezTo>
                  <a:cubicBezTo>
                    <a:pt x="387" y="3202"/>
                    <a:pt x="155" y="3202"/>
                    <a:pt x="155" y="3241"/>
                  </a:cubicBezTo>
                  <a:cubicBezTo>
                    <a:pt x="117" y="3280"/>
                    <a:pt x="232" y="3357"/>
                    <a:pt x="541" y="3357"/>
                  </a:cubicBezTo>
                  <a:cubicBezTo>
                    <a:pt x="657" y="3357"/>
                    <a:pt x="811" y="3357"/>
                    <a:pt x="965" y="3318"/>
                  </a:cubicBezTo>
                  <a:lnTo>
                    <a:pt x="965" y="3318"/>
                  </a:lnTo>
                  <a:cubicBezTo>
                    <a:pt x="850" y="3357"/>
                    <a:pt x="734" y="3357"/>
                    <a:pt x="618" y="3395"/>
                  </a:cubicBezTo>
                  <a:cubicBezTo>
                    <a:pt x="425" y="3395"/>
                    <a:pt x="348" y="3395"/>
                    <a:pt x="348" y="3434"/>
                  </a:cubicBezTo>
                  <a:cubicBezTo>
                    <a:pt x="387" y="3511"/>
                    <a:pt x="541" y="3550"/>
                    <a:pt x="734" y="3550"/>
                  </a:cubicBezTo>
                  <a:cubicBezTo>
                    <a:pt x="746" y="3550"/>
                    <a:pt x="758" y="3550"/>
                    <a:pt x="770" y="3549"/>
                  </a:cubicBezTo>
                  <a:lnTo>
                    <a:pt x="770" y="3549"/>
                  </a:lnTo>
                  <a:cubicBezTo>
                    <a:pt x="657" y="3585"/>
                    <a:pt x="601" y="3625"/>
                    <a:pt x="695" y="3665"/>
                  </a:cubicBezTo>
                  <a:cubicBezTo>
                    <a:pt x="799" y="3676"/>
                    <a:pt x="899" y="3681"/>
                    <a:pt x="999" y="3681"/>
                  </a:cubicBezTo>
                  <a:cubicBezTo>
                    <a:pt x="1270" y="3681"/>
                    <a:pt x="1532" y="3645"/>
                    <a:pt x="1814" y="3588"/>
                  </a:cubicBezTo>
                  <a:cubicBezTo>
                    <a:pt x="2316" y="3357"/>
                    <a:pt x="2778" y="3087"/>
                    <a:pt x="3241" y="2778"/>
                  </a:cubicBezTo>
                  <a:cubicBezTo>
                    <a:pt x="3704" y="2508"/>
                    <a:pt x="6945" y="232"/>
                    <a:pt x="6945" y="232"/>
                  </a:cubicBezTo>
                  <a:lnTo>
                    <a:pt x="4592" y="1"/>
                  </a:ln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1"/>
            <p:cNvSpPr/>
            <p:nvPr/>
          </p:nvSpPr>
          <p:spPr>
            <a:xfrm>
              <a:off x="6278900" y="2057975"/>
              <a:ext cx="358800" cy="78250"/>
            </a:xfrm>
            <a:custGeom>
              <a:rect b="b" l="l" r="r" t="t"/>
              <a:pathLst>
                <a:path extrusionOk="0" h="3130" w="14352">
                  <a:moveTo>
                    <a:pt x="695" y="1"/>
                  </a:moveTo>
                  <a:cubicBezTo>
                    <a:pt x="695" y="1"/>
                    <a:pt x="1" y="2161"/>
                    <a:pt x="502" y="2817"/>
                  </a:cubicBezTo>
                  <a:cubicBezTo>
                    <a:pt x="705" y="3062"/>
                    <a:pt x="1350" y="3129"/>
                    <a:pt x="2119" y="3129"/>
                  </a:cubicBezTo>
                  <a:cubicBezTo>
                    <a:pt x="3046" y="3129"/>
                    <a:pt x="4153" y="3032"/>
                    <a:pt x="4879" y="3032"/>
                  </a:cubicBezTo>
                  <a:cubicBezTo>
                    <a:pt x="5159" y="3032"/>
                    <a:pt x="5383" y="3047"/>
                    <a:pt x="5517" y="3087"/>
                  </a:cubicBezTo>
                  <a:cubicBezTo>
                    <a:pt x="5596" y="3109"/>
                    <a:pt x="5656" y="3119"/>
                    <a:pt x="5714" y="3119"/>
                  </a:cubicBezTo>
                  <a:cubicBezTo>
                    <a:pt x="5856" y="3119"/>
                    <a:pt x="5995" y="3064"/>
                    <a:pt x="6405" y="3010"/>
                  </a:cubicBezTo>
                  <a:cubicBezTo>
                    <a:pt x="8025" y="2778"/>
                    <a:pt x="9645" y="2431"/>
                    <a:pt x="11265" y="2045"/>
                  </a:cubicBezTo>
                  <a:lnTo>
                    <a:pt x="11458" y="2045"/>
                  </a:lnTo>
                  <a:cubicBezTo>
                    <a:pt x="11616" y="2136"/>
                    <a:pt x="11788" y="2173"/>
                    <a:pt x="11965" y="2173"/>
                  </a:cubicBezTo>
                  <a:cubicBezTo>
                    <a:pt x="12090" y="2173"/>
                    <a:pt x="12218" y="2154"/>
                    <a:pt x="12345" y="2122"/>
                  </a:cubicBezTo>
                  <a:cubicBezTo>
                    <a:pt x="12515" y="2066"/>
                    <a:pt x="12726" y="2030"/>
                    <a:pt x="12932" y="2030"/>
                  </a:cubicBezTo>
                  <a:cubicBezTo>
                    <a:pt x="13008" y="2030"/>
                    <a:pt x="13083" y="2035"/>
                    <a:pt x="13156" y="2045"/>
                  </a:cubicBezTo>
                  <a:cubicBezTo>
                    <a:pt x="13271" y="2045"/>
                    <a:pt x="13387" y="1814"/>
                    <a:pt x="12963" y="1775"/>
                  </a:cubicBezTo>
                  <a:cubicBezTo>
                    <a:pt x="12886" y="1775"/>
                    <a:pt x="12770" y="1737"/>
                    <a:pt x="12693" y="1698"/>
                  </a:cubicBezTo>
                  <a:cubicBezTo>
                    <a:pt x="12924" y="1621"/>
                    <a:pt x="13194" y="1582"/>
                    <a:pt x="13426" y="1544"/>
                  </a:cubicBezTo>
                  <a:cubicBezTo>
                    <a:pt x="13634" y="1544"/>
                    <a:pt x="13828" y="1585"/>
                    <a:pt x="13951" y="1585"/>
                  </a:cubicBezTo>
                  <a:cubicBezTo>
                    <a:pt x="14032" y="1585"/>
                    <a:pt x="14081" y="1567"/>
                    <a:pt x="14081" y="1505"/>
                  </a:cubicBezTo>
                  <a:cubicBezTo>
                    <a:pt x="14081" y="1430"/>
                    <a:pt x="13790" y="1392"/>
                    <a:pt x="13597" y="1283"/>
                  </a:cubicBezTo>
                  <a:lnTo>
                    <a:pt x="13597" y="1283"/>
                  </a:lnTo>
                  <a:cubicBezTo>
                    <a:pt x="13634" y="1289"/>
                    <a:pt x="13667" y="1298"/>
                    <a:pt x="13696" y="1312"/>
                  </a:cubicBezTo>
                  <a:cubicBezTo>
                    <a:pt x="13789" y="1343"/>
                    <a:pt x="14057" y="1449"/>
                    <a:pt x="14198" y="1449"/>
                  </a:cubicBezTo>
                  <a:cubicBezTo>
                    <a:pt x="14232" y="1449"/>
                    <a:pt x="14259" y="1443"/>
                    <a:pt x="14274" y="1428"/>
                  </a:cubicBezTo>
                  <a:cubicBezTo>
                    <a:pt x="14351" y="1312"/>
                    <a:pt x="14043" y="1235"/>
                    <a:pt x="13811" y="1119"/>
                  </a:cubicBezTo>
                  <a:cubicBezTo>
                    <a:pt x="13657" y="1042"/>
                    <a:pt x="13541" y="1004"/>
                    <a:pt x="13387" y="1004"/>
                  </a:cubicBezTo>
                  <a:lnTo>
                    <a:pt x="13387" y="1004"/>
                  </a:lnTo>
                  <a:cubicBezTo>
                    <a:pt x="13541" y="1004"/>
                    <a:pt x="13696" y="1042"/>
                    <a:pt x="13850" y="1081"/>
                  </a:cubicBezTo>
                  <a:cubicBezTo>
                    <a:pt x="13920" y="1116"/>
                    <a:pt x="14182" y="1279"/>
                    <a:pt x="14258" y="1279"/>
                  </a:cubicBezTo>
                  <a:cubicBezTo>
                    <a:pt x="14265" y="1279"/>
                    <a:pt x="14271" y="1277"/>
                    <a:pt x="14274" y="1274"/>
                  </a:cubicBezTo>
                  <a:cubicBezTo>
                    <a:pt x="14274" y="1274"/>
                    <a:pt x="14313" y="1274"/>
                    <a:pt x="14236" y="1119"/>
                  </a:cubicBezTo>
                  <a:cubicBezTo>
                    <a:pt x="14313" y="1119"/>
                    <a:pt x="14313" y="1042"/>
                    <a:pt x="14313" y="1042"/>
                  </a:cubicBezTo>
                  <a:cubicBezTo>
                    <a:pt x="14313" y="1042"/>
                    <a:pt x="13966" y="772"/>
                    <a:pt x="13850" y="734"/>
                  </a:cubicBezTo>
                  <a:cubicBezTo>
                    <a:pt x="13696" y="695"/>
                    <a:pt x="13503" y="657"/>
                    <a:pt x="13310" y="657"/>
                  </a:cubicBezTo>
                  <a:cubicBezTo>
                    <a:pt x="13208" y="631"/>
                    <a:pt x="13099" y="620"/>
                    <a:pt x="12988" y="620"/>
                  </a:cubicBezTo>
                  <a:cubicBezTo>
                    <a:pt x="12426" y="620"/>
                    <a:pt x="11787" y="894"/>
                    <a:pt x="11497" y="927"/>
                  </a:cubicBezTo>
                  <a:cubicBezTo>
                    <a:pt x="11265" y="927"/>
                    <a:pt x="11034" y="965"/>
                    <a:pt x="10841" y="965"/>
                  </a:cubicBezTo>
                  <a:cubicBezTo>
                    <a:pt x="9548" y="771"/>
                    <a:pt x="8256" y="686"/>
                    <a:pt x="6963" y="686"/>
                  </a:cubicBezTo>
                  <a:cubicBezTo>
                    <a:pt x="6713" y="686"/>
                    <a:pt x="6462" y="689"/>
                    <a:pt x="6212" y="695"/>
                  </a:cubicBezTo>
                  <a:cubicBezTo>
                    <a:pt x="6110" y="710"/>
                    <a:pt x="5991" y="716"/>
                    <a:pt x="5859" y="716"/>
                  </a:cubicBezTo>
                  <a:cubicBezTo>
                    <a:pt x="4597" y="716"/>
                    <a:pt x="2092" y="106"/>
                    <a:pt x="695" y="1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1"/>
            <p:cNvSpPr/>
            <p:nvPr/>
          </p:nvSpPr>
          <p:spPr>
            <a:xfrm>
              <a:off x="6305900" y="2048325"/>
              <a:ext cx="96475" cy="108500"/>
            </a:xfrm>
            <a:custGeom>
              <a:rect b="b" l="l" r="r" t="t"/>
              <a:pathLst>
                <a:path extrusionOk="0" h="4340" w="3859">
                  <a:moveTo>
                    <a:pt x="1" y="1"/>
                  </a:moveTo>
                  <a:cubicBezTo>
                    <a:pt x="1" y="1"/>
                    <a:pt x="1043" y="4013"/>
                    <a:pt x="1428" y="4244"/>
                  </a:cubicBezTo>
                  <a:cubicBezTo>
                    <a:pt x="1547" y="4315"/>
                    <a:pt x="1741" y="4339"/>
                    <a:pt x="1959" y="4339"/>
                  </a:cubicBezTo>
                  <a:cubicBezTo>
                    <a:pt x="2401" y="4339"/>
                    <a:pt x="2938" y="4241"/>
                    <a:pt x="3118" y="4241"/>
                  </a:cubicBezTo>
                  <a:cubicBezTo>
                    <a:pt x="3138" y="4241"/>
                    <a:pt x="3154" y="4242"/>
                    <a:pt x="3164" y="4244"/>
                  </a:cubicBezTo>
                  <a:cubicBezTo>
                    <a:pt x="3166" y="4245"/>
                    <a:pt x="3168" y="4245"/>
                    <a:pt x="3170" y="4245"/>
                  </a:cubicBezTo>
                  <a:cubicBezTo>
                    <a:pt x="3515" y="4245"/>
                    <a:pt x="3859" y="965"/>
                    <a:pt x="3859" y="965"/>
                  </a:cubicBezTo>
                  <a:cubicBezTo>
                    <a:pt x="3859" y="965"/>
                    <a:pt x="1505" y="155"/>
                    <a:pt x="1120" y="78"/>
                  </a:cubicBezTo>
                  <a:cubicBezTo>
                    <a:pt x="695" y="1"/>
                    <a:pt x="31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1"/>
            <p:cNvSpPr/>
            <p:nvPr/>
          </p:nvSpPr>
          <p:spPr>
            <a:xfrm>
              <a:off x="5963550" y="2377200"/>
              <a:ext cx="462950" cy="404500"/>
            </a:xfrm>
            <a:custGeom>
              <a:rect b="b" l="l" r="r" t="t"/>
              <a:pathLst>
                <a:path extrusionOk="0" h="16180" w="18518">
                  <a:moveTo>
                    <a:pt x="9259" y="1"/>
                  </a:moveTo>
                  <a:cubicBezTo>
                    <a:pt x="4167" y="1"/>
                    <a:pt x="0" y="3743"/>
                    <a:pt x="0" y="8372"/>
                  </a:cubicBezTo>
                  <a:cubicBezTo>
                    <a:pt x="0" y="12830"/>
                    <a:pt x="2791" y="16179"/>
                    <a:pt x="8718" y="16179"/>
                  </a:cubicBezTo>
                  <a:cubicBezTo>
                    <a:pt x="8945" y="16179"/>
                    <a:pt x="9177" y="16174"/>
                    <a:pt x="9413" y="16164"/>
                  </a:cubicBezTo>
                  <a:cubicBezTo>
                    <a:pt x="15932" y="15933"/>
                    <a:pt x="18517" y="13001"/>
                    <a:pt x="18517" y="8372"/>
                  </a:cubicBezTo>
                  <a:cubicBezTo>
                    <a:pt x="18517" y="3743"/>
                    <a:pt x="14389" y="1"/>
                    <a:pt x="9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1"/>
            <p:cNvSpPr/>
            <p:nvPr/>
          </p:nvSpPr>
          <p:spPr>
            <a:xfrm>
              <a:off x="5993450" y="2396475"/>
              <a:ext cx="394475" cy="339525"/>
            </a:xfrm>
            <a:custGeom>
              <a:rect b="b" l="l" r="r" t="t"/>
              <a:pathLst>
                <a:path extrusionOk="0" h="13581" w="15779">
                  <a:moveTo>
                    <a:pt x="8397" y="1"/>
                  </a:moveTo>
                  <a:cubicBezTo>
                    <a:pt x="3241" y="1"/>
                    <a:pt x="0" y="3305"/>
                    <a:pt x="0" y="7562"/>
                  </a:cubicBezTo>
                  <a:cubicBezTo>
                    <a:pt x="39" y="9954"/>
                    <a:pt x="1196" y="12192"/>
                    <a:pt x="3163" y="13580"/>
                  </a:cubicBezTo>
                  <a:cubicBezTo>
                    <a:pt x="1968" y="12230"/>
                    <a:pt x="1273" y="10494"/>
                    <a:pt x="1273" y="8720"/>
                  </a:cubicBezTo>
                  <a:cubicBezTo>
                    <a:pt x="1273" y="4438"/>
                    <a:pt x="4745" y="1969"/>
                    <a:pt x="9451" y="1969"/>
                  </a:cubicBezTo>
                  <a:cubicBezTo>
                    <a:pt x="11496" y="1969"/>
                    <a:pt x="14274" y="2663"/>
                    <a:pt x="15778" y="3743"/>
                  </a:cubicBezTo>
                  <a:cubicBezTo>
                    <a:pt x="15431" y="2046"/>
                    <a:pt x="11187" y="40"/>
                    <a:pt x="8487" y="1"/>
                  </a:cubicBezTo>
                  <a:cubicBezTo>
                    <a:pt x="8457" y="1"/>
                    <a:pt x="8427" y="1"/>
                    <a:pt x="83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1"/>
            <p:cNvSpPr/>
            <p:nvPr/>
          </p:nvSpPr>
          <p:spPr>
            <a:xfrm>
              <a:off x="6462150" y="2110050"/>
              <a:ext cx="14500" cy="22225"/>
            </a:xfrm>
            <a:custGeom>
              <a:rect b="b" l="l" r="r" t="t"/>
              <a:pathLst>
                <a:path extrusionOk="0" h="889" w="580">
                  <a:moveTo>
                    <a:pt x="499" y="1"/>
                  </a:moveTo>
                  <a:cubicBezTo>
                    <a:pt x="476" y="1"/>
                    <a:pt x="451" y="14"/>
                    <a:pt x="425" y="39"/>
                  </a:cubicBezTo>
                  <a:cubicBezTo>
                    <a:pt x="232" y="271"/>
                    <a:pt x="116" y="502"/>
                    <a:pt x="0" y="772"/>
                  </a:cubicBezTo>
                  <a:cubicBezTo>
                    <a:pt x="78" y="850"/>
                    <a:pt x="193" y="888"/>
                    <a:pt x="309" y="888"/>
                  </a:cubicBezTo>
                  <a:cubicBezTo>
                    <a:pt x="463" y="888"/>
                    <a:pt x="541" y="309"/>
                    <a:pt x="579" y="155"/>
                  </a:cubicBezTo>
                  <a:cubicBezTo>
                    <a:pt x="579" y="52"/>
                    <a:pt x="545" y="1"/>
                    <a:pt x="499" y="1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1"/>
            <p:cNvSpPr/>
            <p:nvPr/>
          </p:nvSpPr>
          <p:spPr>
            <a:xfrm>
              <a:off x="6471800" y="2106350"/>
              <a:ext cx="14475" cy="27300"/>
            </a:xfrm>
            <a:custGeom>
              <a:rect b="b" l="l" r="r" t="t"/>
              <a:pathLst>
                <a:path extrusionOk="0" h="1092" w="579">
                  <a:moveTo>
                    <a:pt x="295" y="0"/>
                  </a:moveTo>
                  <a:cubicBezTo>
                    <a:pt x="247" y="0"/>
                    <a:pt x="232" y="73"/>
                    <a:pt x="232" y="265"/>
                  </a:cubicBezTo>
                  <a:cubicBezTo>
                    <a:pt x="193" y="496"/>
                    <a:pt x="116" y="728"/>
                    <a:pt x="0" y="920"/>
                  </a:cubicBezTo>
                  <a:cubicBezTo>
                    <a:pt x="0" y="1023"/>
                    <a:pt x="137" y="1092"/>
                    <a:pt x="252" y="1092"/>
                  </a:cubicBezTo>
                  <a:cubicBezTo>
                    <a:pt x="309" y="1092"/>
                    <a:pt x="360" y="1075"/>
                    <a:pt x="386" y="1036"/>
                  </a:cubicBezTo>
                  <a:cubicBezTo>
                    <a:pt x="425" y="920"/>
                    <a:pt x="579" y="187"/>
                    <a:pt x="425" y="72"/>
                  </a:cubicBezTo>
                  <a:cubicBezTo>
                    <a:pt x="366" y="28"/>
                    <a:pt x="324" y="0"/>
                    <a:pt x="295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1"/>
            <p:cNvSpPr/>
            <p:nvPr/>
          </p:nvSpPr>
          <p:spPr>
            <a:xfrm>
              <a:off x="6481425" y="2110150"/>
              <a:ext cx="11600" cy="22025"/>
            </a:xfrm>
            <a:custGeom>
              <a:rect b="b" l="l" r="r" t="t"/>
              <a:pathLst>
                <a:path extrusionOk="0" h="881" w="464">
                  <a:moveTo>
                    <a:pt x="247" y="1"/>
                  </a:moveTo>
                  <a:cubicBezTo>
                    <a:pt x="209" y="1"/>
                    <a:pt x="176" y="32"/>
                    <a:pt x="155" y="74"/>
                  </a:cubicBezTo>
                  <a:cubicBezTo>
                    <a:pt x="155" y="113"/>
                    <a:pt x="1" y="807"/>
                    <a:pt x="1" y="807"/>
                  </a:cubicBezTo>
                  <a:cubicBezTo>
                    <a:pt x="18" y="859"/>
                    <a:pt x="83" y="880"/>
                    <a:pt x="149" y="880"/>
                  </a:cubicBezTo>
                  <a:cubicBezTo>
                    <a:pt x="228" y="880"/>
                    <a:pt x="310" y="849"/>
                    <a:pt x="310" y="807"/>
                  </a:cubicBezTo>
                  <a:cubicBezTo>
                    <a:pt x="348" y="768"/>
                    <a:pt x="464" y="190"/>
                    <a:pt x="348" y="74"/>
                  </a:cubicBezTo>
                  <a:cubicBezTo>
                    <a:pt x="313" y="22"/>
                    <a:pt x="279" y="1"/>
                    <a:pt x="247" y="1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1"/>
            <p:cNvSpPr/>
            <p:nvPr/>
          </p:nvSpPr>
          <p:spPr>
            <a:xfrm>
              <a:off x="6489150" y="2113050"/>
              <a:ext cx="10625" cy="17675"/>
            </a:xfrm>
            <a:custGeom>
              <a:rect b="b" l="l" r="r" t="t"/>
              <a:pathLst>
                <a:path extrusionOk="0" h="707" w="425">
                  <a:moveTo>
                    <a:pt x="231" y="1"/>
                  </a:moveTo>
                  <a:cubicBezTo>
                    <a:pt x="197" y="1"/>
                    <a:pt x="176" y="31"/>
                    <a:pt x="155" y="74"/>
                  </a:cubicBezTo>
                  <a:cubicBezTo>
                    <a:pt x="116" y="189"/>
                    <a:pt x="1" y="691"/>
                    <a:pt x="1" y="691"/>
                  </a:cubicBezTo>
                  <a:cubicBezTo>
                    <a:pt x="32" y="701"/>
                    <a:pt x="63" y="706"/>
                    <a:pt x="94" y="706"/>
                  </a:cubicBezTo>
                  <a:cubicBezTo>
                    <a:pt x="178" y="706"/>
                    <a:pt x="263" y="670"/>
                    <a:pt x="348" y="614"/>
                  </a:cubicBezTo>
                  <a:cubicBezTo>
                    <a:pt x="425" y="421"/>
                    <a:pt x="425" y="228"/>
                    <a:pt x="348" y="74"/>
                  </a:cubicBezTo>
                  <a:cubicBezTo>
                    <a:pt x="296" y="22"/>
                    <a:pt x="259" y="1"/>
                    <a:pt x="231" y="1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1"/>
            <p:cNvSpPr/>
            <p:nvPr/>
          </p:nvSpPr>
          <p:spPr>
            <a:xfrm>
              <a:off x="6458300" y="2421175"/>
              <a:ext cx="160100" cy="337150"/>
            </a:xfrm>
            <a:custGeom>
              <a:rect b="b" l="l" r="r" t="t"/>
              <a:pathLst>
                <a:path extrusionOk="0" h="13486" w="6404">
                  <a:moveTo>
                    <a:pt x="2217" y="1"/>
                  </a:moveTo>
                  <a:cubicBezTo>
                    <a:pt x="1636" y="1"/>
                    <a:pt x="1160" y="367"/>
                    <a:pt x="1119" y="1405"/>
                  </a:cubicBezTo>
                  <a:cubicBezTo>
                    <a:pt x="0" y="3141"/>
                    <a:pt x="1196" y="10741"/>
                    <a:pt x="1196" y="10741"/>
                  </a:cubicBezTo>
                  <a:cubicBezTo>
                    <a:pt x="965" y="11589"/>
                    <a:pt x="695" y="12515"/>
                    <a:pt x="1119" y="12862"/>
                  </a:cubicBezTo>
                  <a:cubicBezTo>
                    <a:pt x="1350" y="13068"/>
                    <a:pt x="1650" y="13188"/>
                    <a:pt x="1962" y="13188"/>
                  </a:cubicBezTo>
                  <a:cubicBezTo>
                    <a:pt x="2118" y="13188"/>
                    <a:pt x="2276" y="13158"/>
                    <a:pt x="2430" y="13094"/>
                  </a:cubicBezTo>
                  <a:cubicBezTo>
                    <a:pt x="2480" y="13060"/>
                    <a:pt x="2563" y="13046"/>
                    <a:pt x="2671" y="13046"/>
                  </a:cubicBezTo>
                  <a:cubicBezTo>
                    <a:pt x="3271" y="13046"/>
                    <a:pt x="4644" y="13486"/>
                    <a:pt x="5411" y="13486"/>
                  </a:cubicBezTo>
                  <a:cubicBezTo>
                    <a:pt x="5462" y="13486"/>
                    <a:pt x="5510" y="13484"/>
                    <a:pt x="5555" y="13480"/>
                  </a:cubicBezTo>
                  <a:cubicBezTo>
                    <a:pt x="6404" y="13364"/>
                    <a:pt x="6172" y="12978"/>
                    <a:pt x="5748" y="12669"/>
                  </a:cubicBezTo>
                  <a:cubicBezTo>
                    <a:pt x="5632" y="12592"/>
                    <a:pt x="3588" y="11165"/>
                    <a:pt x="3472" y="10201"/>
                  </a:cubicBezTo>
                  <a:cubicBezTo>
                    <a:pt x="3086" y="7462"/>
                    <a:pt x="3781" y="3334"/>
                    <a:pt x="4436" y="1791"/>
                  </a:cubicBezTo>
                  <a:cubicBezTo>
                    <a:pt x="4686" y="1218"/>
                    <a:pt x="3277" y="1"/>
                    <a:pt x="2217" y="1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1"/>
            <p:cNvSpPr/>
            <p:nvPr/>
          </p:nvSpPr>
          <p:spPr>
            <a:xfrm>
              <a:off x="6471800" y="2700275"/>
              <a:ext cx="153350" cy="60475"/>
            </a:xfrm>
            <a:custGeom>
              <a:rect b="b" l="l" r="r" t="t"/>
              <a:pathLst>
                <a:path extrusionOk="0" h="2419" w="6134">
                  <a:moveTo>
                    <a:pt x="425" y="1"/>
                  </a:moveTo>
                  <a:cubicBezTo>
                    <a:pt x="116" y="541"/>
                    <a:pt x="0" y="1544"/>
                    <a:pt x="193" y="1853"/>
                  </a:cubicBezTo>
                  <a:cubicBezTo>
                    <a:pt x="316" y="2068"/>
                    <a:pt x="1025" y="2185"/>
                    <a:pt x="1465" y="2185"/>
                  </a:cubicBezTo>
                  <a:cubicBezTo>
                    <a:pt x="1578" y="2185"/>
                    <a:pt x="1673" y="2177"/>
                    <a:pt x="1736" y="2161"/>
                  </a:cubicBezTo>
                  <a:cubicBezTo>
                    <a:pt x="1946" y="2068"/>
                    <a:pt x="2171" y="2017"/>
                    <a:pt x="2392" y="2017"/>
                  </a:cubicBezTo>
                  <a:cubicBezTo>
                    <a:pt x="2536" y="2017"/>
                    <a:pt x="2679" y="2038"/>
                    <a:pt x="2816" y="2084"/>
                  </a:cubicBezTo>
                  <a:cubicBezTo>
                    <a:pt x="3119" y="2210"/>
                    <a:pt x="4114" y="2419"/>
                    <a:pt x="4874" y="2419"/>
                  </a:cubicBezTo>
                  <a:cubicBezTo>
                    <a:pt x="5277" y="2419"/>
                    <a:pt x="5615" y="2360"/>
                    <a:pt x="5748" y="2200"/>
                  </a:cubicBezTo>
                  <a:cubicBezTo>
                    <a:pt x="6134" y="1776"/>
                    <a:pt x="5170" y="1235"/>
                    <a:pt x="4784" y="1043"/>
                  </a:cubicBezTo>
                  <a:cubicBezTo>
                    <a:pt x="4722" y="1011"/>
                    <a:pt x="4658" y="998"/>
                    <a:pt x="4594" y="998"/>
                  </a:cubicBezTo>
                  <a:cubicBezTo>
                    <a:pt x="4259" y="998"/>
                    <a:pt x="3893" y="1351"/>
                    <a:pt x="3472" y="1351"/>
                  </a:cubicBezTo>
                  <a:cubicBezTo>
                    <a:pt x="3009" y="1351"/>
                    <a:pt x="425" y="1"/>
                    <a:pt x="4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1"/>
            <p:cNvSpPr/>
            <p:nvPr/>
          </p:nvSpPr>
          <p:spPr>
            <a:xfrm>
              <a:off x="6217175" y="2328975"/>
              <a:ext cx="359775" cy="323125"/>
            </a:xfrm>
            <a:custGeom>
              <a:rect b="b" l="l" r="r" t="t"/>
              <a:pathLst>
                <a:path extrusionOk="0" h="12925" w="14391">
                  <a:moveTo>
                    <a:pt x="4437" y="1"/>
                  </a:moveTo>
                  <a:cubicBezTo>
                    <a:pt x="4437" y="1"/>
                    <a:pt x="1" y="2470"/>
                    <a:pt x="40" y="2701"/>
                  </a:cubicBezTo>
                  <a:cubicBezTo>
                    <a:pt x="78" y="2933"/>
                    <a:pt x="2701" y="4784"/>
                    <a:pt x="5325" y="5903"/>
                  </a:cubicBezTo>
                  <a:cubicBezTo>
                    <a:pt x="5710" y="6057"/>
                    <a:pt x="9838" y="6482"/>
                    <a:pt x="9838" y="6713"/>
                  </a:cubicBezTo>
                  <a:cubicBezTo>
                    <a:pt x="9645" y="8796"/>
                    <a:pt x="9838" y="10880"/>
                    <a:pt x="10301" y="12924"/>
                  </a:cubicBezTo>
                  <a:lnTo>
                    <a:pt x="13310" y="12847"/>
                  </a:lnTo>
                  <a:cubicBezTo>
                    <a:pt x="13310" y="12847"/>
                    <a:pt x="13619" y="7600"/>
                    <a:pt x="13773" y="7215"/>
                  </a:cubicBezTo>
                  <a:cubicBezTo>
                    <a:pt x="13927" y="6829"/>
                    <a:pt x="14390" y="5093"/>
                    <a:pt x="14043" y="4129"/>
                  </a:cubicBezTo>
                  <a:cubicBezTo>
                    <a:pt x="13464" y="2663"/>
                    <a:pt x="6173" y="1428"/>
                    <a:pt x="6173" y="1428"/>
                  </a:cubicBezTo>
                  <a:lnTo>
                    <a:pt x="44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1"/>
            <p:cNvSpPr/>
            <p:nvPr/>
          </p:nvSpPr>
          <p:spPr>
            <a:xfrm>
              <a:off x="6296275" y="2457075"/>
              <a:ext cx="137925" cy="355350"/>
            </a:xfrm>
            <a:custGeom>
              <a:rect b="b" l="l" r="r" t="t"/>
              <a:pathLst>
                <a:path extrusionOk="0" h="14214" w="5517">
                  <a:moveTo>
                    <a:pt x="2247" y="0"/>
                  </a:moveTo>
                  <a:cubicBezTo>
                    <a:pt x="1813" y="0"/>
                    <a:pt x="1466" y="369"/>
                    <a:pt x="1428" y="1396"/>
                  </a:cubicBezTo>
                  <a:cubicBezTo>
                    <a:pt x="270" y="3171"/>
                    <a:pt x="695" y="11002"/>
                    <a:pt x="695" y="11002"/>
                  </a:cubicBezTo>
                  <a:cubicBezTo>
                    <a:pt x="463" y="11889"/>
                    <a:pt x="0" y="12931"/>
                    <a:pt x="463" y="13317"/>
                  </a:cubicBezTo>
                  <a:cubicBezTo>
                    <a:pt x="687" y="13541"/>
                    <a:pt x="992" y="13668"/>
                    <a:pt x="1315" y="13668"/>
                  </a:cubicBezTo>
                  <a:cubicBezTo>
                    <a:pt x="1492" y="13668"/>
                    <a:pt x="1674" y="13630"/>
                    <a:pt x="1852" y="13548"/>
                  </a:cubicBezTo>
                  <a:cubicBezTo>
                    <a:pt x="1888" y="13524"/>
                    <a:pt x="1931" y="13513"/>
                    <a:pt x="1981" y="13513"/>
                  </a:cubicBezTo>
                  <a:cubicBezTo>
                    <a:pt x="2381" y="13513"/>
                    <a:pt x="3187" y="14213"/>
                    <a:pt x="3942" y="14213"/>
                  </a:cubicBezTo>
                  <a:cubicBezTo>
                    <a:pt x="3992" y="14213"/>
                    <a:pt x="4041" y="14210"/>
                    <a:pt x="4089" y="14204"/>
                  </a:cubicBezTo>
                  <a:cubicBezTo>
                    <a:pt x="4977" y="14127"/>
                    <a:pt x="5517" y="13741"/>
                    <a:pt x="5015" y="13471"/>
                  </a:cubicBezTo>
                  <a:cubicBezTo>
                    <a:pt x="4899" y="13394"/>
                    <a:pt x="3125" y="11928"/>
                    <a:pt x="3009" y="10848"/>
                  </a:cubicBezTo>
                  <a:cubicBezTo>
                    <a:pt x="2623" y="7954"/>
                    <a:pt x="3434" y="3750"/>
                    <a:pt x="4128" y="2129"/>
                  </a:cubicBezTo>
                  <a:cubicBezTo>
                    <a:pt x="4387" y="1534"/>
                    <a:pt x="3134" y="0"/>
                    <a:pt x="2247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1"/>
            <p:cNvSpPr/>
            <p:nvPr/>
          </p:nvSpPr>
          <p:spPr>
            <a:xfrm>
              <a:off x="6295300" y="2747550"/>
              <a:ext cx="147575" cy="71075"/>
            </a:xfrm>
            <a:custGeom>
              <a:rect b="b" l="l" r="r" t="t"/>
              <a:pathLst>
                <a:path extrusionOk="0" h="2843" w="5903">
                  <a:moveTo>
                    <a:pt x="464" y="0"/>
                  </a:moveTo>
                  <a:cubicBezTo>
                    <a:pt x="155" y="540"/>
                    <a:pt x="1" y="1543"/>
                    <a:pt x="232" y="1852"/>
                  </a:cubicBezTo>
                  <a:cubicBezTo>
                    <a:pt x="386" y="2099"/>
                    <a:pt x="985" y="2222"/>
                    <a:pt x="1376" y="2222"/>
                  </a:cubicBezTo>
                  <a:cubicBezTo>
                    <a:pt x="1474" y="2222"/>
                    <a:pt x="1559" y="2215"/>
                    <a:pt x="1621" y="2199"/>
                  </a:cubicBezTo>
                  <a:cubicBezTo>
                    <a:pt x="1658" y="2189"/>
                    <a:pt x="1692" y="2184"/>
                    <a:pt x="1724" y="2184"/>
                  </a:cubicBezTo>
                  <a:cubicBezTo>
                    <a:pt x="1930" y="2184"/>
                    <a:pt x="2075" y="2375"/>
                    <a:pt x="2508" y="2508"/>
                  </a:cubicBezTo>
                  <a:cubicBezTo>
                    <a:pt x="2836" y="2634"/>
                    <a:pt x="3840" y="2842"/>
                    <a:pt x="4614" y="2842"/>
                  </a:cubicBezTo>
                  <a:cubicBezTo>
                    <a:pt x="5024" y="2842"/>
                    <a:pt x="5370" y="2784"/>
                    <a:pt x="5517" y="2623"/>
                  </a:cubicBezTo>
                  <a:cubicBezTo>
                    <a:pt x="5903" y="2161"/>
                    <a:pt x="5170" y="1582"/>
                    <a:pt x="4784" y="1350"/>
                  </a:cubicBezTo>
                  <a:cubicBezTo>
                    <a:pt x="4723" y="1314"/>
                    <a:pt x="4655" y="1298"/>
                    <a:pt x="4580" y="1298"/>
                  </a:cubicBezTo>
                  <a:cubicBezTo>
                    <a:pt x="4184" y="1298"/>
                    <a:pt x="3625" y="1736"/>
                    <a:pt x="3203" y="1736"/>
                  </a:cubicBezTo>
                  <a:cubicBezTo>
                    <a:pt x="3197" y="1737"/>
                    <a:pt x="3192" y="1737"/>
                    <a:pt x="3186" y="1737"/>
                  </a:cubicBezTo>
                  <a:cubicBezTo>
                    <a:pt x="2653" y="1737"/>
                    <a:pt x="464" y="0"/>
                    <a:pt x="4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1"/>
            <p:cNvSpPr/>
            <p:nvPr/>
          </p:nvSpPr>
          <p:spPr>
            <a:xfrm>
              <a:off x="6071550" y="2297150"/>
              <a:ext cx="354950" cy="405375"/>
            </a:xfrm>
            <a:custGeom>
              <a:rect b="b" l="l" r="r" t="t"/>
              <a:pathLst>
                <a:path extrusionOk="0" h="16215" w="14198">
                  <a:moveTo>
                    <a:pt x="1891" y="1"/>
                  </a:moveTo>
                  <a:cubicBezTo>
                    <a:pt x="888" y="1312"/>
                    <a:pt x="1" y="4977"/>
                    <a:pt x="1197" y="6019"/>
                  </a:cubicBezTo>
                  <a:cubicBezTo>
                    <a:pt x="3666" y="8141"/>
                    <a:pt x="9375" y="8295"/>
                    <a:pt x="9375" y="8295"/>
                  </a:cubicBezTo>
                  <a:cubicBezTo>
                    <a:pt x="9375" y="8295"/>
                    <a:pt x="8526" y="15933"/>
                    <a:pt x="8912" y="16010"/>
                  </a:cubicBezTo>
                  <a:cubicBezTo>
                    <a:pt x="9546" y="16083"/>
                    <a:pt x="10307" y="16215"/>
                    <a:pt x="10968" y="16215"/>
                  </a:cubicBezTo>
                  <a:cubicBezTo>
                    <a:pt x="11716" y="16215"/>
                    <a:pt x="12336" y="16046"/>
                    <a:pt x="12500" y="15432"/>
                  </a:cubicBezTo>
                  <a:cubicBezTo>
                    <a:pt x="12808" y="14390"/>
                    <a:pt x="14197" y="7408"/>
                    <a:pt x="13618" y="6327"/>
                  </a:cubicBezTo>
                  <a:cubicBezTo>
                    <a:pt x="12963" y="5132"/>
                    <a:pt x="10378" y="4013"/>
                    <a:pt x="9298" y="3318"/>
                  </a:cubicBezTo>
                  <a:cubicBezTo>
                    <a:pt x="8912" y="3087"/>
                    <a:pt x="8796" y="2045"/>
                    <a:pt x="8488" y="1930"/>
                  </a:cubicBezTo>
                  <a:cubicBezTo>
                    <a:pt x="7600" y="1660"/>
                    <a:pt x="1891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1"/>
            <p:cNvSpPr/>
            <p:nvPr/>
          </p:nvSpPr>
          <p:spPr>
            <a:xfrm>
              <a:off x="6248050" y="2381050"/>
              <a:ext cx="179400" cy="315650"/>
            </a:xfrm>
            <a:custGeom>
              <a:rect b="b" l="l" r="r" t="t"/>
              <a:pathLst>
                <a:path extrusionOk="0" h="12626" w="7176">
                  <a:moveTo>
                    <a:pt x="46" y="529"/>
                  </a:moveTo>
                  <a:cubicBezTo>
                    <a:pt x="29" y="532"/>
                    <a:pt x="14" y="536"/>
                    <a:pt x="0" y="541"/>
                  </a:cubicBezTo>
                  <a:cubicBezTo>
                    <a:pt x="15" y="537"/>
                    <a:pt x="30" y="533"/>
                    <a:pt x="46" y="529"/>
                  </a:cubicBezTo>
                  <a:close/>
                  <a:moveTo>
                    <a:pt x="3009" y="1"/>
                  </a:moveTo>
                  <a:cubicBezTo>
                    <a:pt x="2021" y="77"/>
                    <a:pt x="1033" y="265"/>
                    <a:pt x="46" y="529"/>
                  </a:cubicBezTo>
                  <a:lnTo>
                    <a:pt x="46" y="529"/>
                  </a:lnTo>
                  <a:cubicBezTo>
                    <a:pt x="81" y="522"/>
                    <a:pt x="122" y="519"/>
                    <a:pt x="170" y="519"/>
                  </a:cubicBezTo>
                  <a:cubicBezTo>
                    <a:pt x="1147" y="519"/>
                    <a:pt x="4529" y="1965"/>
                    <a:pt x="5285" y="2470"/>
                  </a:cubicBezTo>
                  <a:cubicBezTo>
                    <a:pt x="6096" y="3049"/>
                    <a:pt x="6096" y="4630"/>
                    <a:pt x="5555" y="5788"/>
                  </a:cubicBezTo>
                  <a:cubicBezTo>
                    <a:pt x="5131" y="6791"/>
                    <a:pt x="4398" y="12616"/>
                    <a:pt x="4398" y="12616"/>
                  </a:cubicBezTo>
                  <a:cubicBezTo>
                    <a:pt x="4456" y="12622"/>
                    <a:pt x="4515" y="12625"/>
                    <a:pt x="4574" y="12625"/>
                  </a:cubicBezTo>
                  <a:cubicBezTo>
                    <a:pt x="4872" y="12625"/>
                    <a:pt x="5183" y="12545"/>
                    <a:pt x="5440" y="12384"/>
                  </a:cubicBezTo>
                  <a:cubicBezTo>
                    <a:pt x="5825" y="12076"/>
                    <a:pt x="6211" y="6405"/>
                    <a:pt x="6558" y="5788"/>
                  </a:cubicBezTo>
                  <a:cubicBezTo>
                    <a:pt x="7021" y="4862"/>
                    <a:pt x="7176" y="3782"/>
                    <a:pt x="6944" y="2740"/>
                  </a:cubicBezTo>
                  <a:cubicBezTo>
                    <a:pt x="6558" y="1737"/>
                    <a:pt x="3781" y="425"/>
                    <a:pt x="3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1"/>
            <p:cNvSpPr/>
            <p:nvPr/>
          </p:nvSpPr>
          <p:spPr>
            <a:xfrm>
              <a:off x="6202725" y="1962475"/>
              <a:ext cx="128550" cy="139100"/>
            </a:xfrm>
            <a:custGeom>
              <a:rect b="b" l="l" r="r" t="t"/>
              <a:pathLst>
                <a:path extrusionOk="0" h="5564" w="5142">
                  <a:moveTo>
                    <a:pt x="0" y="3165"/>
                  </a:moveTo>
                  <a:cubicBezTo>
                    <a:pt x="0" y="3165"/>
                    <a:pt x="0" y="3165"/>
                    <a:pt x="0" y="3165"/>
                  </a:cubicBezTo>
                  <a:lnTo>
                    <a:pt x="0" y="3165"/>
                  </a:lnTo>
                  <a:cubicBezTo>
                    <a:pt x="0" y="3165"/>
                    <a:pt x="0" y="3165"/>
                    <a:pt x="0" y="3165"/>
                  </a:cubicBezTo>
                  <a:close/>
                  <a:moveTo>
                    <a:pt x="1546" y="0"/>
                  </a:moveTo>
                  <a:cubicBezTo>
                    <a:pt x="1484" y="0"/>
                    <a:pt x="1443" y="25"/>
                    <a:pt x="1428" y="79"/>
                  </a:cubicBezTo>
                  <a:cubicBezTo>
                    <a:pt x="544" y="2919"/>
                    <a:pt x="151" y="3178"/>
                    <a:pt x="37" y="3178"/>
                  </a:cubicBezTo>
                  <a:cubicBezTo>
                    <a:pt x="13" y="3178"/>
                    <a:pt x="1" y="3166"/>
                    <a:pt x="0" y="3165"/>
                  </a:cubicBezTo>
                  <a:lnTo>
                    <a:pt x="0" y="3165"/>
                  </a:lnTo>
                  <a:cubicBezTo>
                    <a:pt x="16" y="3182"/>
                    <a:pt x="2162" y="5480"/>
                    <a:pt x="2508" y="5557"/>
                  </a:cubicBezTo>
                  <a:cubicBezTo>
                    <a:pt x="2524" y="5561"/>
                    <a:pt x="2548" y="5564"/>
                    <a:pt x="2579" y="5564"/>
                  </a:cubicBezTo>
                  <a:cubicBezTo>
                    <a:pt x="3057" y="5564"/>
                    <a:pt x="5141" y="5020"/>
                    <a:pt x="4707" y="4477"/>
                  </a:cubicBezTo>
                  <a:cubicBezTo>
                    <a:pt x="4514" y="4206"/>
                    <a:pt x="4359" y="3898"/>
                    <a:pt x="4282" y="3589"/>
                  </a:cubicBezTo>
                  <a:cubicBezTo>
                    <a:pt x="4089" y="2779"/>
                    <a:pt x="4012" y="2586"/>
                    <a:pt x="4321" y="1969"/>
                  </a:cubicBezTo>
                  <a:cubicBezTo>
                    <a:pt x="4321" y="1969"/>
                    <a:pt x="2102" y="0"/>
                    <a:pt x="1546" y="0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1"/>
            <p:cNvSpPr/>
            <p:nvPr/>
          </p:nvSpPr>
          <p:spPr>
            <a:xfrm>
              <a:off x="6202725" y="1975050"/>
              <a:ext cx="108025" cy="139850"/>
            </a:xfrm>
            <a:custGeom>
              <a:rect b="b" l="l" r="r" t="t"/>
              <a:pathLst>
                <a:path extrusionOk="0" h="5594" w="4321">
                  <a:moveTo>
                    <a:pt x="2469" y="733"/>
                  </a:moveTo>
                  <a:lnTo>
                    <a:pt x="2469" y="733"/>
                  </a:lnTo>
                  <a:lnTo>
                    <a:pt x="4282" y="1775"/>
                  </a:lnTo>
                  <a:cubicBezTo>
                    <a:pt x="4244" y="1852"/>
                    <a:pt x="4089" y="2430"/>
                    <a:pt x="4321" y="4359"/>
                  </a:cubicBezTo>
                  <a:cubicBezTo>
                    <a:pt x="3897" y="4706"/>
                    <a:pt x="1929" y="5594"/>
                    <a:pt x="1350" y="5439"/>
                  </a:cubicBezTo>
                  <a:cubicBezTo>
                    <a:pt x="888" y="5285"/>
                    <a:pt x="193" y="3009"/>
                    <a:pt x="0" y="2623"/>
                  </a:cubicBezTo>
                  <a:cubicBezTo>
                    <a:pt x="888" y="1852"/>
                    <a:pt x="1273" y="116"/>
                    <a:pt x="1273" y="0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1"/>
            <p:cNvSpPr/>
            <p:nvPr/>
          </p:nvSpPr>
          <p:spPr>
            <a:xfrm>
              <a:off x="6066725" y="2022300"/>
              <a:ext cx="289350" cy="373250"/>
            </a:xfrm>
            <a:custGeom>
              <a:rect b="b" l="l" r="r" t="t"/>
              <a:pathLst>
                <a:path extrusionOk="0" h="14930" w="11574">
                  <a:moveTo>
                    <a:pt x="5672" y="0"/>
                  </a:moveTo>
                  <a:cubicBezTo>
                    <a:pt x="4746" y="656"/>
                    <a:pt x="3859" y="1389"/>
                    <a:pt x="3049" y="2161"/>
                  </a:cubicBezTo>
                  <a:cubicBezTo>
                    <a:pt x="2894" y="2315"/>
                    <a:pt x="2084" y="4360"/>
                    <a:pt x="2046" y="7060"/>
                  </a:cubicBezTo>
                  <a:cubicBezTo>
                    <a:pt x="2046" y="7561"/>
                    <a:pt x="2084" y="9529"/>
                    <a:pt x="271" y="14158"/>
                  </a:cubicBezTo>
                  <a:cubicBezTo>
                    <a:pt x="1" y="14891"/>
                    <a:pt x="5170" y="14930"/>
                    <a:pt x="5170" y="14930"/>
                  </a:cubicBezTo>
                  <a:cubicBezTo>
                    <a:pt x="5170" y="14930"/>
                    <a:pt x="9298" y="14891"/>
                    <a:pt x="10455" y="14081"/>
                  </a:cubicBezTo>
                  <a:lnTo>
                    <a:pt x="11497" y="13309"/>
                  </a:lnTo>
                  <a:cubicBezTo>
                    <a:pt x="11497" y="13309"/>
                    <a:pt x="10764" y="10185"/>
                    <a:pt x="10880" y="9567"/>
                  </a:cubicBezTo>
                  <a:cubicBezTo>
                    <a:pt x="11072" y="8603"/>
                    <a:pt x="11343" y="8256"/>
                    <a:pt x="11420" y="7639"/>
                  </a:cubicBezTo>
                  <a:cubicBezTo>
                    <a:pt x="11574" y="6983"/>
                    <a:pt x="11535" y="6327"/>
                    <a:pt x="11381" y="5710"/>
                  </a:cubicBezTo>
                  <a:cubicBezTo>
                    <a:pt x="11072" y="4398"/>
                    <a:pt x="10687" y="1466"/>
                    <a:pt x="10455" y="1235"/>
                  </a:cubicBezTo>
                  <a:cubicBezTo>
                    <a:pt x="10324" y="1050"/>
                    <a:pt x="9958" y="866"/>
                    <a:pt x="9764" y="866"/>
                  </a:cubicBezTo>
                  <a:cubicBezTo>
                    <a:pt x="9674" y="866"/>
                    <a:pt x="9621" y="906"/>
                    <a:pt x="9645" y="1003"/>
                  </a:cubicBezTo>
                  <a:cubicBezTo>
                    <a:pt x="9915" y="1968"/>
                    <a:pt x="9529" y="2354"/>
                    <a:pt x="9529" y="2354"/>
                  </a:cubicBezTo>
                  <a:cubicBezTo>
                    <a:pt x="9401" y="2514"/>
                    <a:pt x="9192" y="2595"/>
                    <a:pt x="8970" y="2595"/>
                  </a:cubicBezTo>
                  <a:cubicBezTo>
                    <a:pt x="8925" y="2595"/>
                    <a:pt x="8880" y="2591"/>
                    <a:pt x="8835" y="2585"/>
                  </a:cubicBezTo>
                  <a:cubicBezTo>
                    <a:pt x="8179" y="2392"/>
                    <a:pt x="7986" y="2585"/>
                    <a:pt x="5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1"/>
            <p:cNvSpPr/>
            <p:nvPr/>
          </p:nvSpPr>
          <p:spPr>
            <a:xfrm>
              <a:off x="6177650" y="2040625"/>
              <a:ext cx="184225" cy="348275"/>
            </a:xfrm>
            <a:custGeom>
              <a:rect b="b" l="l" r="r" t="t"/>
              <a:pathLst>
                <a:path extrusionOk="0" h="13931" w="7369">
                  <a:moveTo>
                    <a:pt x="1852" y="0"/>
                  </a:moveTo>
                  <a:cubicBezTo>
                    <a:pt x="1235" y="502"/>
                    <a:pt x="0" y="1235"/>
                    <a:pt x="193" y="1389"/>
                  </a:cubicBezTo>
                  <a:cubicBezTo>
                    <a:pt x="1042" y="2546"/>
                    <a:pt x="1775" y="3781"/>
                    <a:pt x="2469" y="5092"/>
                  </a:cubicBezTo>
                  <a:cubicBezTo>
                    <a:pt x="2585" y="5555"/>
                    <a:pt x="3125" y="6944"/>
                    <a:pt x="2855" y="7639"/>
                  </a:cubicBezTo>
                  <a:cubicBezTo>
                    <a:pt x="2585" y="8333"/>
                    <a:pt x="1852" y="8950"/>
                    <a:pt x="2083" y="9722"/>
                  </a:cubicBezTo>
                  <a:cubicBezTo>
                    <a:pt x="2315" y="10493"/>
                    <a:pt x="2701" y="13271"/>
                    <a:pt x="2431" y="13772"/>
                  </a:cubicBezTo>
                  <a:cubicBezTo>
                    <a:pt x="2372" y="13882"/>
                    <a:pt x="2501" y="13931"/>
                    <a:pt x="2751" y="13931"/>
                  </a:cubicBezTo>
                  <a:cubicBezTo>
                    <a:pt x="3646" y="13931"/>
                    <a:pt x="6087" y="13308"/>
                    <a:pt x="7021" y="12615"/>
                  </a:cubicBezTo>
                  <a:cubicBezTo>
                    <a:pt x="7021" y="10223"/>
                    <a:pt x="6520" y="8642"/>
                    <a:pt x="6635" y="8063"/>
                  </a:cubicBezTo>
                  <a:cubicBezTo>
                    <a:pt x="6828" y="7060"/>
                    <a:pt x="7021" y="7176"/>
                    <a:pt x="7098" y="6558"/>
                  </a:cubicBezTo>
                  <a:cubicBezTo>
                    <a:pt x="7176" y="5980"/>
                    <a:pt x="7368" y="5864"/>
                    <a:pt x="7137" y="4938"/>
                  </a:cubicBezTo>
                  <a:cubicBezTo>
                    <a:pt x="6790" y="3665"/>
                    <a:pt x="6057" y="695"/>
                    <a:pt x="5825" y="425"/>
                  </a:cubicBezTo>
                  <a:cubicBezTo>
                    <a:pt x="5698" y="246"/>
                    <a:pt x="5436" y="85"/>
                    <a:pt x="5295" y="85"/>
                  </a:cubicBezTo>
                  <a:cubicBezTo>
                    <a:pt x="5222" y="85"/>
                    <a:pt x="5182" y="127"/>
                    <a:pt x="5208" y="232"/>
                  </a:cubicBezTo>
                  <a:cubicBezTo>
                    <a:pt x="5440" y="1196"/>
                    <a:pt x="5092" y="1582"/>
                    <a:pt x="5092" y="1582"/>
                  </a:cubicBezTo>
                  <a:cubicBezTo>
                    <a:pt x="4948" y="1756"/>
                    <a:pt x="4760" y="1842"/>
                    <a:pt x="4577" y="1842"/>
                  </a:cubicBezTo>
                  <a:cubicBezTo>
                    <a:pt x="4516" y="1842"/>
                    <a:pt x="4456" y="1833"/>
                    <a:pt x="4398" y="1813"/>
                  </a:cubicBezTo>
                  <a:cubicBezTo>
                    <a:pt x="3781" y="1659"/>
                    <a:pt x="3742" y="1968"/>
                    <a:pt x="1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1"/>
            <p:cNvSpPr/>
            <p:nvPr/>
          </p:nvSpPr>
          <p:spPr>
            <a:xfrm>
              <a:off x="6125575" y="2071475"/>
              <a:ext cx="393550" cy="158800"/>
            </a:xfrm>
            <a:custGeom>
              <a:rect b="b" l="l" r="r" t="t"/>
              <a:pathLst>
                <a:path extrusionOk="0" h="6352" w="15742">
                  <a:moveTo>
                    <a:pt x="1659" y="1"/>
                  </a:moveTo>
                  <a:cubicBezTo>
                    <a:pt x="1659" y="1"/>
                    <a:pt x="0" y="2315"/>
                    <a:pt x="347" y="3203"/>
                  </a:cubicBezTo>
                  <a:cubicBezTo>
                    <a:pt x="695" y="4051"/>
                    <a:pt x="4784" y="5132"/>
                    <a:pt x="5555" y="5594"/>
                  </a:cubicBezTo>
                  <a:cubicBezTo>
                    <a:pt x="5825" y="5787"/>
                    <a:pt x="5864" y="5710"/>
                    <a:pt x="6520" y="5826"/>
                  </a:cubicBezTo>
                  <a:cubicBezTo>
                    <a:pt x="7629" y="5946"/>
                    <a:pt x="8738" y="6007"/>
                    <a:pt x="9856" y="6007"/>
                  </a:cubicBezTo>
                  <a:cubicBezTo>
                    <a:pt x="10527" y="6007"/>
                    <a:pt x="11202" y="5985"/>
                    <a:pt x="11882" y="5942"/>
                  </a:cubicBezTo>
                  <a:cubicBezTo>
                    <a:pt x="12075" y="5980"/>
                    <a:pt x="12383" y="6096"/>
                    <a:pt x="12499" y="6135"/>
                  </a:cubicBezTo>
                  <a:cubicBezTo>
                    <a:pt x="12694" y="6170"/>
                    <a:pt x="12863" y="6183"/>
                    <a:pt x="13009" y="6183"/>
                  </a:cubicBezTo>
                  <a:cubicBezTo>
                    <a:pt x="13418" y="6183"/>
                    <a:pt x="13658" y="6082"/>
                    <a:pt x="13830" y="6082"/>
                  </a:cubicBezTo>
                  <a:cubicBezTo>
                    <a:pt x="13864" y="6082"/>
                    <a:pt x="13896" y="6086"/>
                    <a:pt x="13926" y="6096"/>
                  </a:cubicBezTo>
                  <a:cubicBezTo>
                    <a:pt x="14312" y="6234"/>
                    <a:pt x="14639" y="6352"/>
                    <a:pt x="14822" y="6352"/>
                  </a:cubicBezTo>
                  <a:cubicBezTo>
                    <a:pt x="14896" y="6352"/>
                    <a:pt x="14946" y="6333"/>
                    <a:pt x="14968" y="6289"/>
                  </a:cubicBezTo>
                  <a:cubicBezTo>
                    <a:pt x="15007" y="6212"/>
                    <a:pt x="14582" y="5980"/>
                    <a:pt x="14428" y="5903"/>
                  </a:cubicBezTo>
                  <a:lnTo>
                    <a:pt x="14428" y="5903"/>
                  </a:lnTo>
                  <a:cubicBezTo>
                    <a:pt x="14579" y="5964"/>
                    <a:pt x="14944" y="6143"/>
                    <a:pt x="15150" y="6143"/>
                  </a:cubicBezTo>
                  <a:cubicBezTo>
                    <a:pt x="15207" y="6143"/>
                    <a:pt x="15252" y="6129"/>
                    <a:pt x="15277" y="6096"/>
                  </a:cubicBezTo>
                  <a:cubicBezTo>
                    <a:pt x="15354" y="5942"/>
                    <a:pt x="14351" y="5556"/>
                    <a:pt x="14351" y="5556"/>
                  </a:cubicBezTo>
                  <a:lnTo>
                    <a:pt x="14351" y="5556"/>
                  </a:lnTo>
                  <a:cubicBezTo>
                    <a:pt x="14544" y="5594"/>
                    <a:pt x="14775" y="5672"/>
                    <a:pt x="14968" y="5787"/>
                  </a:cubicBezTo>
                  <a:cubicBezTo>
                    <a:pt x="15194" y="5923"/>
                    <a:pt x="15332" y="5965"/>
                    <a:pt x="15416" y="5965"/>
                  </a:cubicBezTo>
                  <a:cubicBezTo>
                    <a:pt x="15547" y="5965"/>
                    <a:pt x="15547" y="5864"/>
                    <a:pt x="15547" y="5864"/>
                  </a:cubicBezTo>
                  <a:lnTo>
                    <a:pt x="15161" y="5594"/>
                  </a:lnTo>
                  <a:lnTo>
                    <a:pt x="14621" y="5247"/>
                  </a:lnTo>
                  <a:lnTo>
                    <a:pt x="14621" y="5247"/>
                  </a:lnTo>
                  <a:cubicBezTo>
                    <a:pt x="14814" y="5324"/>
                    <a:pt x="15007" y="5402"/>
                    <a:pt x="15161" y="5517"/>
                  </a:cubicBezTo>
                  <a:cubicBezTo>
                    <a:pt x="15366" y="5654"/>
                    <a:pt x="15572" y="5751"/>
                    <a:pt x="15665" y="5751"/>
                  </a:cubicBezTo>
                  <a:cubicBezTo>
                    <a:pt x="15730" y="5751"/>
                    <a:pt x="15741" y="5705"/>
                    <a:pt x="15662" y="5594"/>
                  </a:cubicBezTo>
                  <a:cubicBezTo>
                    <a:pt x="15277" y="5209"/>
                    <a:pt x="14852" y="4939"/>
                    <a:pt x="14351" y="4784"/>
                  </a:cubicBezTo>
                  <a:cubicBezTo>
                    <a:pt x="14004" y="4784"/>
                    <a:pt x="12962" y="4784"/>
                    <a:pt x="12460" y="4746"/>
                  </a:cubicBezTo>
                  <a:cubicBezTo>
                    <a:pt x="12075" y="4746"/>
                    <a:pt x="8333" y="3241"/>
                    <a:pt x="7175" y="3048"/>
                  </a:cubicBezTo>
                  <a:cubicBezTo>
                    <a:pt x="6018" y="2894"/>
                    <a:pt x="3241" y="657"/>
                    <a:pt x="1659" y="1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1"/>
            <p:cNvSpPr/>
            <p:nvPr/>
          </p:nvSpPr>
          <p:spPr>
            <a:xfrm>
              <a:off x="6124600" y="2068325"/>
              <a:ext cx="148550" cy="147900"/>
            </a:xfrm>
            <a:custGeom>
              <a:rect b="b" l="l" r="r" t="t"/>
              <a:pathLst>
                <a:path extrusionOk="0" h="5916" w="5942">
                  <a:moveTo>
                    <a:pt x="2108" y="1"/>
                  </a:moveTo>
                  <a:cubicBezTo>
                    <a:pt x="1761" y="1"/>
                    <a:pt x="1135" y="57"/>
                    <a:pt x="811" y="435"/>
                  </a:cubicBezTo>
                  <a:cubicBezTo>
                    <a:pt x="232" y="1207"/>
                    <a:pt x="1" y="2171"/>
                    <a:pt x="193" y="3136"/>
                  </a:cubicBezTo>
                  <a:cubicBezTo>
                    <a:pt x="458" y="4268"/>
                    <a:pt x="2935" y="5916"/>
                    <a:pt x="3333" y="5916"/>
                  </a:cubicBezTo>
                  <a:cubicBezTo>
                    <a:pt x="3342" y="5916"/>
                    <a:pt x="3350" y="5915"/>
                    <a:pt x="3357" y="5913"/>
                  </a:cubicBezTo>
                  <a:cubicBezTo>
                    <a:pt x="3665" y="5836"/>
                    <a:pt x="5941" y="2711"/>
                    <a:pt x="5748" y="2480"/>
                  </a:cubicBezTo>
                  <a:cubicBezTo>
                    <a:pt x="5054" y="1786"/>
                    <a:pt x="4283" y="1130"/>
                    <a:pt x="3511" y="551"/>
                  </a:cubicBezTo>
                  <a:cubicBezTo>
                    <a:pt x="3164" y="281"/>
                    <a:pt x="2778" y="88"/>
                    <a:pt x="2354" y="11"/>
                  </a:cubicBezTo>
                  <a:cubicBezTo>
                    <a:pt x="2354" y="11"/>
                    <a:pt x="2257" y="1"/>
                    <a:pt x="2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1"/>
            <p:cNvSpPr/>
            <p:nvPr/>
          </p:nvSpPr>
          <p:spPr>
            <a:xfrm>
              <a:off x="6214300" y="2034825"/>
              <a:ext cx="108025" cy="58875"/>
            </a:xfrm>
            <a:custGeom>
              <a:rect b="b" l="l" r="r" t="t"/>
              <a:pathLst>
                <a:path extrusionOk="0" h="2355" w="4321">
                  <a:moveTo>
                    <a:pt x="3837" y="0"/>
                  </a:moveTo>
                  <a:cubicBezTo>
                    <a:pt x="3760" y="0"/>
                    <a:pt x="3781" y="425"/>
                    <a:pt x="3781" y="425"/>
                  </a:cubicBezTo>
                  <a:cubicBezTo>
                    <a:pt x="3781" y="425"/>
                    <a:pt x="3974" y="1698"/>
                    <a:pt x="3279" y="1891"/>
                  </a:cubicBezTo>
                  <a:cubicBezTo>
                    <a:pt x="3169" y="1913"/>
                    <a:pt x="3058" y="1925"/>
                    <a:pt x="2947" y="1925"/>
                  </a:cubicBezTo>
                  <a:cubicBezTo>
                    <a:pt x="2473" y="1925"/>
                    <a:pt x="1975" y="1705"/>
                    <a:pt x="1350" y="1081"/>
                  </a:cubicBezTo>
                  <a:cubicBezTo>
                    <a:pt x="579" y="309"/>
                    <a:pt x="232" y="1"/>
                    <a:pt x="232" y="1"/>
                  </a:cubicBezTo>
                  <a:lnTo>
                    <a:pt x="0" y="232"/>
                  </a:lnTo>
                  <a:cubicBezTo>
                    <a:pt x="214" y="553"/>
                    <a:pt x="2139" y="2354"/>
                    <a:pt x="3161" y="2354"/>
                  </a:cubicBezTo>
                  <a:cubicBezTo>
                    <a:pt x="3246" y="2354"/>
                    <a:pt x="3324" y="2342"/>
                    <a:pt x="3395" y="2315"/>
                  </a:cubicBezTo>
                  <a:cubicBezTo>
                    <a:pt x="4321" y="1968"/>
                    <a:pt x="4244" y="850"/>
                    <a:pt x="3974" y="232"/>
                  </a:cubicBezTo>
                  <a:cubicBezTo>
                    <a:pt x="3910" y="62"/>
                    <a:pt x="3866" y="0"/>
                    <a:pt x="38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1"/>
            <p:cNvSpPr/>
            <p:nvPr/>
          </p:nvSpPr>
          <p:spPr>
            <a:xfrm>
              <a:off x="6287825" y="1882000"/>
              <a:ext cx="78875" cy="158200"/>
            </a:xfrm>
            <a:custGeom>
              <a:rect b="b" l="l" r="r" t="t"/>
              <a:pathLst>
                <a:path extrusionOk="0" h="6328" w="3155">
                  <a:moveTo>
                    <a:pt x="1259" y="0"/>
                  </a:moveTo>
                  <a:cubicBezTo>
                    <a:pt x="900" y="0"/>
                    <a:pt x="1" y="723"/>
                    <a:pt x="107" y="829"/>
                  </a:cubicBezTo>
                  <a:cubicBezTo>
                    <a:pt x="184" y="945"/>
                    <a:pt x="531" y="5960"/>
                    <a:pt x="685" y="6037"/>
                  </a:cubicBezTo>
                  <a:cubicBezTo>
                    <a:pt x="941" y="6244"/>
                    <a:pt x="1239" y="6328"/>
                    <a:pt x="1540" y="6328"/>
                  </a:cubicBezTo>
                  <a:cubicBezTo>
                    <a:pt x="2194" y="6328"/>
                    <a:pt x="2864" y="5931"/>
                    <a:pt x="3154" y="5535"/>
                  </a:cubicBezTo>
                  <a:lnTo>
                    <a:pt x="3154" y="5535"/>
                  </a:lnTo>
                  <a:cubicBezTo>
                    <a:pt x="3148" y="5536"/>
                    <a:pt x="3141" y="5536"/>
                    <a:pt x="3135" y="5536"/>
                  </a:cubicBezTo>
                  <a:cubicBezTo>
                    <a:pt x="2826" y="5536"/>
                    <a:pt x="2384" y="4671"/>
                    <a:pt x="2460" y="3954"/>
                  </a:cubicBezTo>
                  <a:cubicBezTo>
                    <a:pt x="2460" y="3954"/>
                    <a:pt x="2267" y="1446"/>
                    <a:pt x="2151" y="945"/>
                  </a:cubicBezTo>
                  <a:cubicBezTo>
                    <a:pt x="2036" y="520"/>
                    <a:pt x="1727" y="173"/>
                    <a:pt x="1341" y="19"/>
                  </a:cubicBezTo>
                  <a:cubicBezTo>
                    <a:pt x="1319" y="6"/>
                    <a:pt x="1291" y="0"/>
                    <a:pt x="1259" y="0"/>
                  </a:cubicBezTo>
                  <a:close/>
                </a:path>
              </a:pathLst>
            </a:custGeom>
            <a:solidFill>
              <a:srgbClr val="BFB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1"/>
            <p:cNvSpPr/>
            <p:nvPr/>
          </p:nvSpPr>
          <p:spPr>
            <a:xfrm>
              <a:off x="6206575" y="1887875"/>
              <a:ext cx="133125" cy="159525"/>
            </a:xfrm>
            <a:custGeom>
              <a:rect b="b" l="l" r="r" t="t"/>
              <a:pathLst>
                <a:path extrusionOk="0" h="6381" w="5325">
                  <a:moveTo>
                    <a:pt x="2672" y="0"/>
                  </a:moveTo>
                  <a:cubicBezTo>
                    <a:pt x="2382" y="0"/>
                    <a:pt x="2138" y="21"/>
                    <a:pt x="2007" y="54"/>
                  </a:cubicBezTo>
                  <a:cubicBezTo>
                    <a:pt x="1" y="478"/>
                    <a:pt x="541" y="1713"/>
                    <a:pt x="811" y="3024"/>
                  </a:cubicBezTo>
                  <a:cubicBezTo>
                    <a:pt x="660" y="2966"/>
                    <a:pt x="565" y="2936"/>
                    <a:pt x="510" y="2936"/>
                  </a:cubicBezTo>
                  <a:cubicBezTo>
                    <a:pt x="382" y="2936"/>
                    <a:pt x="471" y="3098"/>
                    <a:pt x="579" y="3449"/>
                  </a:cubicBezTo>
                  <a:cubicBezTo>
                    <a:pt x="695" y="3873"/>
                    <a:pt x="772" y="4644"/>
                    <a:pt x="1081" y="4722"/>
                  </a:cubicBezTo>
                  <a:cubicBezTo>
                    <a:pt x="1274" y="5223"/>
                    <a:pt x="1621" y="5647"/>
                    <a:pt x="2084" y="5917"/>
                  </a:cubicBezTo>
                  <a:cubicBezTo>
                    <a:pt x="2495" y="6226"/>
                    <a:pt x="2975" y="6380"/>
                    <a:pt x="3467" y="6380"/>
                  </a:cubicBezTo>
                  <a:cubicBezTo>
                    <a:pt x="3713" y="6380"/>
                    <a:pt x="3961" y="6342"/>
                    <a:pt x="4205" y="6265"/>
                  </a:cubicBezTo>
                  <a:cubicBezTo>
                    <a:pt x="5247" y="5995"/>
                    <a:pt x="5247" y="4336"/>
                    <a:pt x="5247" y="3294"/>
                  </a:cubicBezTo>
                  <a:cubicBezTo>
                    <a:pt x="5208" y="2214"/>
                    <a:pt x="5324" y="1481"/>
                    <a:pt x="4707" y="517"/>
                  </a:cubicBezTo>
                  <a:cubicBezTo>
                    <a:pt x="4431" y="130"/>
                    <a:pt x="3403" y="0"/>
                    <a:pt x="2672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1"/>
            <p:cNvSpPr/>
            <p:nvPr/>
          </p:nvSpPr>
          <p:spPr>
            <a:xfrm>
              <a:off x="6164675" y="1862500"/>
              <a:ext cx="166325" cy="183750"/>
            </a:xfrm>
            <a:custGeom>
              <a:rect b="b" l="l" r="r" t="t"/>
              <a:pathLst>
                <a:path extrusionOk="0" h="7350" w="6653">
                  <a:moveTo>
                    <a:pt x="4951" y="0"/>
                  </a:moveTo>
                  <a:cubicBezTo>
                    <a:pt x="4754" y="0"/>
                    <a:pt x="4538" y="23"/>
                    <a:pt x="4300" y="66"/>
                  </a:cubicBezTo>
                  <a:cubicBezTo>
                    <a:pt x="4055" y="32"/>
                    <a:pt x="3831" y="17"/>
                    <a:pt x="3625" y="17"/>
                  </a:cubicBezTo>
                  <a:cubicBezTo>
                    <a:pt x="2178" y="17"/>
                    <a:pt x="1662" y="765"/>
                    <a:pt x="1561" y="1069"/>
                  </a:cubicBezTo>
                  <a:cubicBezTo>
                    <a:pt x="1098" y="1455"/>
                    <a:pt x="751" y="1956"/>
                    <a:pt x="519" y="2496"/>
                  </a:cubicBezTo>
                  <a:cubicBezTo>
                    <a:pt x="442" y="2920"/>
                    <a:pt x="404" y="3383"/>
                    <a:pt x="481" y="3808"/>
                  </a:cubicBezTo>
                  <a:lnTo>
                    <a:pt x="442" y="3808"/>
                  </a:lnTo>
                  <a:cubicBezTo>
                    <a:pt x="481" y="4309"/>
                    <a:pt x="249" y="5582"/>
                    <a:pt x="519" y="5852"/>
                  </a:cubicBezTo>
                  <a:cubicBezTo>
                    <a:pt x="558" y="5929"/>
                    <a:pt x="674" y="6392"/>
                    <a:pt x="95" y="6470"/>
                  </a:cubicBezTo>
                  <a:cubicBezTo>
                    <a:pt x="0" y="6470"/>
                    <a:pt x="1666" y="7350"/>
                    <a:pt x="2505" y="7350"/>
                  </a:cubicBezTo>
                  <a:cubicBezTo>
                    <a:pt x="2690" y="7350"/>
                    <a:pt x="2834" y="7307"/>
                    <a:pt x="2911" y="7202"/>
                  </a:cubicBezTo>
                  <a:cubicBezTo>
                    <a:pt x="3065" y="7010"/>
                    <a:pt x="3142" y="6817"/>
                    <a:pt x="3181" y="6585"/>
                  </a:cubicBezTo>
                  <a:lnTo>
                    <a:pt x="3181" y="6547"/>
                  </a:lnTo>
                  <a:cubicBezTo>
                    <a:pt x="3220" y="6122"/>
                    <a:pt x="3220" y="5659"/>
                    <a:pt x="3181" y="5235"/>
                  </a:cubicBezTo>
                  <a:lnTo>
                    <a:pt x="3181" y="4695"/>
                  </a:lnTo>
                  <a:cubicBezTo>
                    <a:pt x="3181" y="4695"/>
                    <a:pt x="3605" y="2959"/>
                    <a:pt x="3721" y="2650"/>
                  </a:cubicBezTo>
                  <a:cubicBezTo>
                    <a:pt x="3727" y="2632"/>
                    <a:pt x="3735" y="2623"/>
                    <a:pt x="3743" y="2623"/>
                  </a:cubicBezTo>
                  <a:cubicBezTo>
                    <a:pt x="3811" y="2623"/>
                    <a:pt x="3936" y="3238"/>
                    <a:pt x="3963" y="3238"/>
                  </a:cubicBezTo>
                  <a:cubicBezTo>
                    <a:pt x="3972" y="3238"/>
                    <a:pt x="3970" y="3172"/>
                    <a:pt x="3953" y="2998"/>
                  </a:cubicBezTo>
                  <a:cubicBezTo>
                    <a:pt x="4570" y="2342"/>
                    <a:pt x="5496" y="2650"/>
                    <a:pt x="6306" y="1802"/>
                  </a:cubicBezTo>
                  <a:cubicBezTo>
                    <a:pt x="6653" y="1377"/>
                    <a:pt x="6576" y="722"/>
                    <a:pt x="6113" y="452"/>
                  </a:cubicBezTo>
                  <a:cubicBezTo>
                    <a:pt x="5835" y="146"/>
                    <a:pt x="5458" y="0"/>
                    <a:pt x="4951" y="0"/>
                  </a:cubicBezTo>
                  <a:close/>
                </a:path>
              </a:pathLst>
            </a:custGeom>
            <a:solidFill>
              <a:srgbClr val="BFB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1"/>
            <p:cNvSpPr/>
            <p:nvPr/>
          </p:nvSpPr>
          <p:spPr>
            <a:xfrm>
              <a:off x="6662750" y="1869575"/>
              <a:ext cx="148550" cy="207750"/>
            </a:xfrm>
            <a:custGeom>
              <a:rect b="b" l="l" r="r" t="t"/>
              <a:pathLst>
                <a:path extrusionOk="0" h="8310" w="5942">
                  <a:moveTo>
                    <a:pt x="4713" y="1"/>
                  </a:moveTo>
                  <a:cubicBezTo>
                    <a:pt x="4374" y="1"/>
                    <a:pt x="4064" y="59"/>
                    <a:pt x="3935" y="246"/>
                  </a:cubicBezTo>
                  <a:cubicBezTo>
                    <a:pt x="3588" y="747"/>
                    <a:pt x="3279" y="3833"/>
                    <a:pt x="2778" y="4913"/>
                  </a:cubicBezTo>
                  <a:cubicBezTo>
                    <a:pt x="2547" y="5029"/>
                    <a:pt x="0" y="7382"/>
                    <a:pt x="0" y="7382"/>
                  </a:cubicBezTo>
                  <a:cubicBezTo>
                    <a:pt x="0" y="7382"/>
                    <a:pt x="334" y="8309"/>
                    <a:pt x="493" y="8309"/>
                  </a:cubicBezTo>
                  <a:cubicBezTo>
                    <a:pt x="496" y="8309"/>
                    <a:pt x="499" y="8309"/>
                    <a:pt x="502" y="8308"/>
                  </a:cubicBezTo>
                  <a:cubicBezTo>
                    <a:pt x="1659" y="7884"/>
                    <a:pt x="4668" y="6264"/>
                    <a:pt x="4861" y="5955"/>
                  </a:cubicBezTo>
                  <a:cubicBezTo>
                    <a:pt x="5556" y="4103"/>
                    <a:pt x="5941" y="2136"/>
                    <a:pt x="5941" y="169"/>
                  </a:cubicBezTo>
                  <a:cubicBezTo>
                    <a:pt x="5941" y="169"/>
                    <a:pt x="5286" y="1"/>
                    <a:pt x="4713" y="1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1"/>
            <p:cNvSpPr/>
            <p:nvPr/>
          </p:nvSpPr>
          <p:spPr>
            <a:xfrm>
              <a:off x="6733150" y="1828475"/>
              <a:ext cx="79100" cy="129225"/>
            </a:xfrm>
            <a:custGeom>
              <a:rect b="b" l="l" r="r" t="t"/>
              <a:pathLst>
                <a:path extrusionOk="0" h="5169" w="3164">
                  <a:moveTo>
                    <a:pt x="1714" y="1"/>
                  </a:moveTo>
                  <a:cubicBezTo>
                    <a:pt x="1395" y="1"/>
                    <a:pt x="840" y="158"/>
                    <a:pt x="425" y="1118"/>
                  </a:cubicBezTo>
                  <a:cubicBezTo>
                    <a:pt x="116" y="1774"/>
                    <a:pt x="1" y="5092"/>
                    <a:pt x="1" y="5092"/>
                  </a:cubicBezTo>
                  <a:lnTo>
                    <a:pt x="2662" y="5169"/>
                  </a:lnTo>
                  <a:cubicBezTo>
                    <a:pt x="2662" y="5169"/>
                    <a:pt x="3164" y="3124"/>
                    <a:pt x="2855" y="1813"/>
                  </a:cubicBezTo>
                  <a:cubicBezTo>
                    <a:pt x="2701" y="1234"/>
                    <a:pt x="2624" y="115"/>
                    <a:pt x="1968" y="38"/>
                  </a:cubicBezTo>
                  <a:cubicBezTo>
                    <a:pt x="1968" y="38"/>
                    <a:pt x="1869" y="1"/>
                    <a:pt x="1714" y="1"/>
                  </a:cubicBez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1"/>
            <p:cNvSpPr/>
            <p:nvPr/>
          </p:nvSpPr>
          <p:spPr>
            <a:xfrm>
              <a:off x="6773650" y="1827100"/>
              <a:ext cx="51150" cy="133500"/>
            </a:xfrm>
            <a:custGeom>
              <a:rect b="b" l="l" r="r" t="t"/>
              <a:pathLst>
                <a:path extrusionOk="0" h="5340" w="2046">
                  <a:moveTo>
                    <a:pt x="329" y="1"/>
                  </a:moveTo>
                  <a:cubicBezTo>
                    <a:pt x="221" y="1"/>
                    <a:pt x="110" y="18"/>
                    <a:pt x="1" y="54"/>
                  </a:cubicBezTo>
                  <a:cubicBezTo>
                    <a:pt x="1081" y="1829"/>
                    <a:pt x="734" y="4414"/>
                    <a:pt x="464" y="5185"/>
                  </a:cubicBezTo>
                  <a:lnTo>
                    <a:pt x="2045" y="5339"/>
                  </a:lnTo>
                  <a:cubicBezTo>
                    <a:pt x="2045" y="5339"/>
                    <a:pt x="1852" y="1559"/>
                    <a:pt x="1390" y="787"/>
                  </a:cubicBezTo>
                  <a:cubicBezTo>
                    <a:pt x="1233" y="318"/>
                    <a:pt x="797" y="1"/>
                    <a:pt x="329" y="1"/>
                  </a:cubicBezTo>
                  <a:close/>
                </a:path>
              </a:pathLst>
            </a:custGeom>
            <a:solidFill>
              <a:srgbClr val="00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1"/>
            <p:cNvSpPr/>
            <p:nvPr/>
          </p:nvSpPr>
          <p:spPr>
            <a:xfrm>
              <a:off x="6205625" y="1905600"/>
              <a:ext cx="42450" cy="126550"/>
            </a:xfrm>
            <a:custGeom>
              <a:rect b="b" l="l" r="r" t="t"/>
              <a:pathLst>
                <a:path extrusionOk="0" h="5062" w="1698">
                  <a:moveTo>
                    <a:pt x="1697" y="1"/>
                  </a:moveTo>
                  <a:cubicBezTo>
                    <a:pt x="1697" y="1"/>
                    <a:pt x="1273" y="116"/>
                    <a:pt x="617" y="1004"/>
                  </a:cubicBezTo>
                  <a:cubicBezTo>
                    <a:pt x="0" y="1929"/>
                    <a:pt x="502" y="2932"/>
                    <a:pt x="772" y="3781"/>
                  </a:cubicBezTo>
                  <a:cubicBezTo>
                    <a:pt x="1119" y="4977"/>
                    <a:pt x="309" y="5054"/>
                    <a:pt x="309" y="5054"/>
                  </a:cubicBezTo>
                  <a:cubicBezTo>
                    <a:pt x="309" y="5054"/>
                    <a:pt x="351" y="5062"/>
                    <a:pt x="417" y="5062"/>
                  </a:cubicBezTo>
                  <a:cubicBezTo>
                    <a:pt x="720" y="5062"/>
                    <a:pt x="1530" y="4906"/>
                    <a:pt x="1119" y="3164"/>
                  </a:cubicBezTo>
                  <a:cubicBezTo>
                    <a:pt x="810" y="2084"/>
                    <a:pt x="1003" y="888"/>
                    <a:pt x="1697" y="1"/>
                  </a:cubicBezTo>
                  <a:close/>
                </a:path>
              </a:pathLst>
            </a:custGeom>
            <a:solidFill>
              <a:srgbClr val="CED4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1"/>
            <p:cNvSpPr/>
            <p:nvPr/>
          </p:nvSpPr>
          <p:spPr>
            <a:xfrm>
              <a:off x="6231650" y="1902700"/>
              <a:ext cx="73325" cy="139875"/>
            </a:xfrm>
            <a:custGeom>
              <a:rect b="b" l="l" r="r" t="t"/>
              <a:pathLst>
                <a:path extrusionOk="0" h="5595" w="2933">
                  <a:moveTo>
                    <a:pt x="2932" y="1"/>
                  </a:moveTo>
                  <a:cubicBezTo>
                    <a:pt x="2932" y="1"/>
                    <a:pt x="1736" y="39"/>
                    <a:pt x="1158" y="579"/>
                  </a:cubicBezTo>
                  <a:cubicBezTo>
                    <a:pt x="618" y="1081"/>
                    <a:pt x="1" y="2045"/>
                    <a:pt x="271" y="3048"/>
                  </a:cubicBezTo>
                  <a:cubicBezTo>
                    <a:pt x="541" y="4090"/>
                    <a:pt x="656" y="5093"/>
                    <a:pt x="1" y="5594"/>
                  </a:cubicBezTo>
                  <a:cubicBezTo>
                    <a:pt x="1428" y="5363"/>
                    <a:pt x="656" y="3588"/>
                    <a:pt x="811" y="2238"/>
                  </a:cubicBezTo>
                  <a:cubicBezTo>
                    <a:pt x="1004" y="1120"/>
                    <a:pt x="1852" y="232"/>
                    <a:pt x="2932" y="1"/>
                  </a:cubicBezTo>
                  <a:close/>
                </a:path>
              </a:pathLst>
            </a:custGeom>
            <a:solidFill>
              <a:srgbClr val="CED4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1"/>
            <p:cNvSpPr/>
            <p:nvPr/>
          </p:nvSpPr>
          <p:spPr>
            <a:xfrm>
              <a:off x="6236475" y="1880125"/>
              <a:ext cx="87775" cy="57325"/>
            </a:xfrm>
            <a:custGeom>
              <a:rect b="b" l="l" r="r" t="t"/>
              <a:pathLst>
                <a:path extrusionOk="0" h="2293" w="3511">
                  <a:moveTo>
                    <a:pt x="3414" y="1"/>
                  </a:moveTo>
                  <a:cubicBezTo>
                    <a:pt x="3398" y="1"/>
                    <a:pt x="3379" y="6"/>
                    <a:pt x="3357" y="17"/>
                  </a:cubicBezTo>
                  <a:cubicBezTo>
                    <a:pt x="3164" y="55"/>
                    <a:pt x="2199" y="209"/>
                    <a:pt x="1428" y="325"/>
                  </a:cubicBezTo>
                  <a:cubicBezTo>
                    <a:pt x="656" y="479"/>
                    <a:pt x="0" y="1791"/>
                    <a:pt x="193" y="2215"/>
                  </a:cubicBezTo>
                  <a:cubicBezTo>
                    <a:pt x="270" y="1714"/>
                    <a:pt x="695" y="1328"/>
                    <a:pt x="1235" y="1251"/>
                  </a:cubicBezTo>
                  <a:lnTo>
                    <a:pt x="1235" y="1251"/>
                  </a:lnTo>
                  <a:cubicBezTo>
                    <a:pt x="913" y="1501"/>
                    <a:pt x="658" y="1817"/>
                    <a:pt x="561" y="2200"/>
                  </a:cubicBezTo>
                  <a:lnTo>
                    <a:pt x="561" y="2200"/>
                  </a:lnTo>
                  <a:cubicBezTo>
                    <a:pt x="721" y="1952"/>
                    <a:pt x="1499" y="1316"/>
                    <a:pt x="2276" y="1251"/>
                  </a:cubicBezTo>
                  <a:cubicBezTo>
                    <a:pt x="3202" y="1212"/>
                    <a:pt x="3511" y="672"/>
                    <a:pt x="3511" y="171"/>
                  </a:cubicBezTo>
                  <a:cubicBezTo>
                    <a:pt x="3511" y="171"/>
                    <a:pt x="3511" y="1"/>
                    <a:pt x="3414" y="1"/>
                  </a:cubicBezTo>
                  <a:close/>
                  <a:moveTo>
                    <a:pt x="561" y="2200"/>
                  </a:moveTo>
                  <a:cubicBezTo>
                    <a:pt x="530" y="2247"/>
                    <a:pt x="522" y="2280"/>
                    <a:pt x="541" y="2293"/>
                  </a:cubicBezTo>
                  <a:cubicBezTo>
                    <a:pt x="546" y="2261"/>
                    <a:pt x="553" y="2230"/>
                    <a:pt x="561" y="2200"/>
                  </a:cubicBezTo>
                  <a:close/>
                </a:path>
              </a:pathLst>
            </a:custGeom>
            <a:solidFill>
              <a:srgbClr val="CED4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7" name="Google Shape;3457;p1"/>
          <p:cNvSpPr txBox="1"/>
          <p:nvPr/>
        </p:nvSpPr>
        <p:spPr>
          <a:xfrm>
            <a:off x="5479922" y="3089685"/>
            <a:ext cx="2277879" cy="1456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latsi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BY :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latsi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Tanisha Singh Rathore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latsi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Vivek Sharma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latsi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58" name="Google Shape;3458;p1"/>
          <p:cNvSpPr txBox="1"/>
          <p:nvPr/>
        </p:nvSpPr>
        <p:spPr>
          <a:xfrm>
            <a:off x="587559" y="3610274"/>
            <a:ext cx="3934043" cy="7745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latsi"/>
              <a:buNone/>
            </a:pPr>
            <a:r>
              <a:rPr b="0" i="0" lang="en" sz="40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TEAM - GENESIS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p10"/>
          <p:cNvSpPr txBox="1"/>
          <p:nvPr>
            <p:ph type="title"/>
          </p:nvPr>
        </p:nvSpPr>
        <p:spPr>
          <a:xfrm>
            <a:off x="413643" y="25317"/>
            <a:ext cx="51054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 YOU SO MUCH</a:t>
            </a:r>
            <a:endParaRPr sz="4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62" name="Google Shape;3862;p10"/>
          <p:cNvSpPr/>
          <p:nvPr/>
        </p:nvSpPr>
        <p:spPr>
          <a:xfrm>
            <a:off x="3303000" y="4058700"/>
            <a:ext cx="251700" cy="251700"/>
          </a:xfrm>
          <a:prstGeom prst="diamond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3" name="Google Shape;3863;p10"/>
          <p:cNvSpPr/>
          <p:nvPr/>
        </p:nvSpPr>
        <p:spPr>
          <a:xfrm>
            <a:off x="5568000" y="762925"/>
            <a:ext cx="251700" cy="2517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4" name="Google Shape;3864;p10"/>
          <p:cNvGrpSpPr/>
          <p:nvPr/>
        </p:nvGrpSpPr>
        <p:grpSpPr>
          <a:xfrm>
            <a:off x="5038766" y="1574326"/>
            <a:ext cx="3626098" cy="2736078"/>
            <a:chOff x="4364525" y="2949075"/>
            <a:chExt cx="1701275" cy="1283700"/>
          </a:xfrm>
        </p:grpSpPr>
        <p:sp>
          <p:nvSpPr>
            <p:cNvPr id="3865" name="Google Shape;3865;p10"/>
            <p:cNvSpPr/>
            <p:nvPr/>
          </p:nvSpPr>
          <p:spPr>
            <a:xfrm>
              <a:off x="5271075" y="3189350"/>
              <a:ext cx="185200" cy="288600"/>
            </a:xfrm>
            <a:custGeom>
              <a:rect b="b" l="l" r="r" t="t"/>
              <a:pathLst>
                <a:path extrusionOk="0" h="11544" w="7408">
                  <a:moveTo>
                    <a:pt x="6378" y="1"/>
                  </a:moveTo>
                  <a:cubicBezTo>
                    <a:pt x="6163" y="1"/>
                    <a:pt x="5275" y="4717"/>
                    <a:pt x="5055" y="5011"/>
                  </a:cubicBezTo>
                  <a:cubicBezTo>
                    <a:pt x="4129" y="6130"/>
                    <a:pt x="3126" y="7210"/>
                    <a:pt x="2046" y="8175"/>
                  </a:cubicBezTo>
                  <a:cubicBezTo>
                    <a:pt x="1776" y="8329"/>
                    <a:pt x="1351" y="8561"/>
                    <a:pt x="1197" y="8676"/>
                  </a:cubicBezTo>
                  <a:cubicBezTo>
                    <a:pt x="1081" y="8753"/>
                    <a:pt x="541" y="9139"/>
                    <a:pt x="310" y="9294"/>
                  </a:cubicBezTo>
                  <a:cubicBezTo>
                    <a:pt x="202" y="9374"/>
                    <a:pt x="264" y="9474"/>
                    <a:pt x="403" y="9474"/>
                  </a:cubicBezTo>
                  <a:cubicBezTo>
                    <a:pt x="463" y="9474"/>
                    <a:pt x="537" y="9456"/>
                    <a:pt x="618" y="9409"/>
                  </a:cubicBezTo>
                  <a:cubicBezTo>
                    <a:pt x="695" y="9371"/>
                    <a:pt x="1120" y="9216"/>
                    <a:pt x="1235" y="9178"/>
                  </a:cubicBezTo>
                  <a:lnTo>
                    <a:pt x="1235" y="9178"/>
                  </a:lnTo>
                  <a:cubicBezTo>
                    <a:pt x="1197" y="9216"/>
                    <a:pt x="927" y="9602"/>
                    <a:pt x="888" y="9679"/>
                  </a:cubicBezTo>
                  <a:cubicBezTo>
                    <a:pt x="618" y="10065"/>
                    <a:pt x="580" y="10104"/>
                    <a:pt x="502" y="10258"/>
                  </a:cubicBezTo>
                  <a:cubicBezTo>
                    <a:pt x="310" y="10605"/>
                    <a:pt x="1" y="10914"/>
                    <a:pt x="232" y="10952"/>
                  </a:cubicBezTo>
                  <a:cubicBezTo>
                    <a:pt x="348" y="10952"/>
                    <a:pt x="541" y="10721"/>
                    <a:pt x="773" y="10412"/>
                  </a:cubicBezTo>
                  <a:lnTo>
                    <a:pt x="1235" y="10026"/>
                  </a:lnTo>
                  <a:lnTo>
                    <a:pt x="1235" y="10026"/>
                  </a:lnTo>
                  <a:cubicBezTo>
                    <a:pt x="1235" y="10374"/>
                    <a:pt x="695" y="11454"/>
                    <a:pt x="850" y="11531"/>
                  </a:cubicBezTo>
                  <a:cubicBezTo>
                    <a:pt x="870" y="11540"/>
                    <a:pt x="889" y="11544"/>
                    <a:pt x="909" y="11544"/>
                  </a:cubicBezTo>
                  <a:cubicBezTo>
                    <a:pt x="1149" y="11544"/>
                    <a:pt x="1338" y="10901"/>
                    <a:pt x="1660" y="10258"/>
                  </a:cubicBezTo>
                  <a:lnTo>
                    <a:pt x="1660" y="10258"/>
                  </a:lnTo>
                  <a:cubicBezTo>
                    <a:pt x="1660" y="10258"/>
                    <a:pt x="1197" y="11454"/>
                    <a:pt x="1274" y="11492"/>
                  </a:cubicBezTo>
                  <a:cubicBezTo>
                    <a:pt x="1467" y="11492"/>
                    <a:pt x="1891" y="10721"/>
                    <a:pt x="2046" y="10297"/>
                  </a:cubicBezTo>
                  <a:cubicBezTo>
                    <a:pt x="2071" y="10297"/>
                    <a:pt x="2063" y="10314"/>
                    <a:pt x="2066" y="10314"/>
                  </a:cubicBezTo>
                  <a:cubicBezTo>
                    <a:pt x="2067" y="10314"/>
                    <a:pt x="2071" y="10309"/>
                    <a:pt x="2084" y="10297"/>
                  </a:cubicBezTo>
                  <a:lnTo>
                    <a:pt x="2084" y="10297"/>
                  </a:lnTo>
                  <a:cubicBezTo>
                    <a:pt x="1891" y="10798"/>
                    <a:pt x="1621" y="11261"/>
                    <a:pt x="1737" y="11261"/>
                  </a:cubicBezTo>
                  <a:cubicBezTo>
                    <a:pt x="2046" y="11068"/>
                    <a:pt x="2316" y="10759"/>
                    <a:pt x="2431" y="10374"/>
                  </a:cubicBezTo>
                  <a:cubicBezTo>
                    <a:pt x="2740" y="10026"/>
                    <a:pt x="3010" y="9641"/>
                    <a:pt x="3164" y="9178"/>
                  </a:cubicBezTo>
                  <a:cubicBezTo>
                    <a:pt x="3203" y="9062"/>
                    <a:pt x="3203" y="8946"/>
                    <a:pt x="3241" y="8831"/>
                  </a:cubicBezTo>
                  <a:cubicBezTo>
                    <a:pt x="3782" y="8020"/>
                    <a:pt x="6289" y="7017"/>
                    <a:pt x="6713" y="6285"/>
                  </a:cubicBezTo>
                  <a:cubicBezTo>
                    <a:pt x="6829" y="6053"/>
                    <a:pt x="7408" y="5513"/>
                    <a:pt x="7408" y="4819"/>
                  </a:cubicBezTo>
                  <a:cubicBezTo>
                    <a:pt x="7408" y="3044"/>
                    <a:pt x="6520" y="382"/>
                    <a:pt x="6405" y="35"/>
                  </a:cubicBezTo>
                  <a:cubicBezTo>
                    <a:pt x="6398" y="12"/>
                    <a:pt x="6389" y="1"/>
                    <a:pt x="6378" y="1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6" name="Google Shape;3866;p10"/>
            <p:cNvSpPr/>
            <p:nvPr/>
          </p:nvSpPr>
          <p:spPr>
            <a:xfrm>
              <a:off x="4524625" y="4085200"/>
              <a:ext cx="167825" cy="62425"/>
            </a:xfrm>
            <a:custGeom>
              <a:rect b="b" l="l" r="r" t="t"/>
              <a:pathLst>
                <a:path extrusionOk="0" h="2497" w="6713">
                  <a:moveTo>
                    <a:pt x="425" y="0"/>
                  </a:moveTo>
                  <a:cubicBezTo>
                    <a:pt x="425" y="0"/>
                    <a:pt x="0" y="1003"/>
                    <a:pt x="232" y="1235"/>
                  </a:cubicBezTo>
                  <a:cubicBezTo>
                    <a:pt x="317" y="1320"/>
                    <a:pt x="650" y="1343"/>
                    <a:pt x="1095" y="1343"/>
                  </a:cubicBezTo>
                  <a:cubicBezTo>
                    <a:pt x="1580" y="1343"/>
                    <a:pt x="2199" y="1316"/>
                    <a:pt x="2774" y="1316"/>
                  </a:cubicBezTo>
                  <a:cubicBezTo>
                    <a:pt x="3095" y="1316"/>
                    <a:pt x="3403" y="1324"/>
                    <a:pt x="3665" y="1351"/>
                  </a:cubicBezTo>
                  <a:cubicBezTo>
                    <a:pt x="4475" y="1428"/>
                    <a:pt x="5247" y="1736"/>
                    <a:pt x="5864" y="2277"/>
                  </a:cubicBezTo>
                  <a:cubicBezTo>
                    <a:pt x="6031" y="2372"/>
                    <a:pt x="6183" y="2496"/>
                    <a:pt x="6320" y="2496"/>
                  </a:cubicBezTo>
                  <a:cubicBezTo>
                    <a:pt x="6405" y="2496"/>
                    <a:pt x="6485" y="2448"/>
                    <a:pt x="6559" y="2315"/>
                  </a:cubicBezTo>
                  <a:cubicBezTo>
                    <a:pt x="6713" y="1929"/>
                    <a:pt x="4823" y="965"/>
                    <a:pt x="4167" y="733"/>
                  </a:cubicBezTo>
                  <a:cubicBezTo>
                    <a:pt x="2932" y="386"/>
                    <a:pt x="1698" y="155"/>
                    <a:pt x="425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7" name="Google Shape;3867;p10"/>
            <p:cNvSpPr/>
            <p:nvPr/>
          </p:nvSpPr>
          <p:spPr>
            <a:xfrm>
              <a:off x="4533300" y="4085200"/>
              <a:ext cx="159150" cy="59825"/>
            </a:xfrm>
            <a:custGeom>
              <a:rect b="b" l="l" r="r" t="t"/>
              <a:pathLst>
                <a:path extrusionOk="0" h="2393" w="6366">
                  <a:moveTo>
                    <a:pt x="464" y="0"/>
                  </a:moveTo>
                  <a:cubicBezTo>
                    <a:pt x="464" y="0"/>
                    <a:pt x="811" y="271"/>
                    <a:pt x="1" y="425"/>
                  </a:cubicBezTo>
                  <a:cubicBezTo>
                    <a:pt x="1081" y="618"/>
                    <a:pt x="3473" y="849"/>
                    <a:pt x="3974" y="1042"/>
                  </a:cubicBezTo>
                  <a:cubicBezTo>
                    <a:pt x="4746" y="1389"/>
                    <a:pt x="5479" y="1852"/>
                    <a:pt x="6096" y="2392"/>
                  </a:cubicBezTo>
                  <a:cubicBezTo>
                    <a:pt x="6134" y="2354"/>
                    <a:pt x="6134" y="2315"/>
                    <a:pt x="6173" y="2277"/>
                  </a:cubicBezTo>
                  <a:cubicBezTo>
                    <a:pt x="6366" y="1929"/>
                    <a:pt x="4437" y="926"/>
                    <a:pt x="3820" y="695"/>
                  </a:cubicBezTo>
                  <a:cubicBezTo>
                    <a:pt x="2701" y="386"/>
                    <a:pt x="1621" y="155"/>
                    <a:pt x="464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8" name="Google Shape;3868;p10"/>
            <p:cNvSpPr/>
            <p:nvPr/>
          </p:nvSpPr>
          <p:spPr>
            <a:xfrm>
              <a:off x="4512075" y="3822875"/>
              <a:ext cx="34750" cy="295150"/>
            </a:xfrm>
            <a:custGeom>
              <a:rect b="b" l="l" r="r" t="t"/>
              <a:pathLst>
                <a:path extrusionOk="0" h="11806" w="1390">
                  <a:moveTo>
                    <a:pt x="695" y="1"/>
                  </a:moveTo>
                  <a:cubicBezTo>
                    <a:pt x="271" y="39"/>
                    <a:pt x="1" y="386"/>
                    <a:pt x="40" y="811"/>
                  </a:cubicBezTo>
                  <a:lnTo>
                    <a:pt x="40" y="10995"/>
                  </a:lnTo>
                  <a:cubicBezTo>
                    <a:pt x="1" y="11381"/>
                    <a:pt x="271" y="11728"/>
                    <a:pt x="695" y="11805"/>
                  </a:cubicBezTo>
                  <a:cubicBezTo>
                    <a:pt x="1081" y="11728"/>
                    <a:pt x="1390" y="11381"/>
                    <a:pt x="1351" y="10995"/>
                  </a:cubicBezTo>
                  <a:lnTo>
                    <a:pt x="1351" y="811"/>
                  </a:lnTo>
                  <a:cubicBezTo>
                    <a:pt x="1390" y="386"/>
                    <a:pt x="1081" y="39"/>
                    <a:pt x="695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9" name="Google Shape;3869;p10"/>
            <p:cNvSpPr/>
            <p:nvPr/>
          </p:nvSpPr>
          <p:spPr>
            <a:xfrm>
              <a:off x="4532350" y="3822875"/>
              <a:ext cx="13525" cy="294175"/>
            </a:xfrm>
            <a:custGeom>
              <a:rect b="b" l="l" r="r" t="t"/>
              <a:pathLst>
                <a:path extrusionOk="0" h="11767" w="541">
                  <a:moveTo>
                    <a:pt x="0" y="1"/>
                  </a:moveTo>
                  <a:lnTo>
                    <a:pt x="0" y="11767"/>
                  </a:lnTo>
                  <a:cubicBezTo>
                    <a:pt x="347" y="11651"/>
                    <a:pt x="540" y="11304"/>
                    <a:pt x="540" y="10956"/>
                  </a:cubicBezTo>
                  <a:lnTo>
                    <a:pt x="540" y="772"/>
                  </a:lnTo>
                  <a:cubicBezTo>
                    <a:pt x="540" y="425"/>
                    <a:pt x="347" y="78"/>
                    <a:pt x="0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0" name="Google Shape;3870;p10"/>
            <p:cNvSpPr/>
            <p:nvPr/>
          </p:nvSpPr>
          <p:spPr>
            <a:xfrm>
              <a:off x="4364525" y="4085200"/>
              <a:ext cx="167850" cy="63375"/>
            </a:xfrm>
            <a:custGeom>
              <a:rect b="b" l="l" r="r" t="t"/>
              <a:pathLst>
                <a:path extrusionOk="0" h="2535" w="6714">
                  <a:moveTo>
                    <a:pt x="6289" y="0"/>
                  </a:moveTo>
                  <a:cubicBezTo>
                    <a:pt x="5016" y="155"/>
                    <a:pt x="3781" y="425"/>
                    <a:pt x="2547" y="772"/>
                  </a:cubicBezTo>
                  <a:cubicBezTo>
                    <a:pt x="1891" y="1003"/>
                    <a:pt x="1" y="2006"/>
                    <a:pt x="155" y="2354"/>
                  </a:cubicBezTo>
                  <a:cubicBezTo>
                    <a:pt x="229" y="2487"/>
                    <a:pt x="309" y="2535"/>
                    <a:pt x="392" y="2535"/>
                  </a:cubicBezTo>
                  <a:cubicBezTo>
                    <a:pt x="525" y="2535"/>
                    <a:pt x="668" y="2410"/>
                    <a:pt x="811" y="2315"/>
                  </a:cubicBezTo>
                  <a:cubicBezTo>
                    <a:pt x="1467" y="1775"/>
                    <a:pt x="2238" y="1466"/>
                    <a:pt x="3048" y="1389"/>
                  </a:cubicBezTo>
                  <a:cubicBezTo>
                    <a:pt x="3310" y="1363"/>
                    <a:pt x="3618" y="1355"/>
                    <a:pt x="3940" y="1355"/>
                  </a:cubicBezTo>
                  <a:cubicBezTo>
                    <a:pt x="4514" y="1355"/>
                    <a:pt x="5133" y="1381"/>
                    <a:pt x="5619" y="1381"/>
                  </a:cubicBezTo>
                  <a:cubicBezTo>
                    <a:pt x="6063" y="1381"/>
                    <a:pt x="6396" y="1359"/>
                    <a:pt x="6482" y="1274"/>
                  </a:cubicBezTo>
                  <a:cubicBezTo>
                    <a:pt x="6713" y="1042"/>
                    <a:pt x="6289" y="0"/>
                    <a:pt x="6289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1" name="Google Shape;3871;p10"/>
            <p:cNvSpPr/>
            <p:nvPr/>
          </p:nvSpPr>
          <p:spPr>
            <a:xfrm>
              <a:off x="4364525" y="4086175"/>
              <a:ext cx="159150" cy="59800"/>
            </a:xfrm>
            <a:custGeom>
              <a:rect b="b" l="l" r="r" t="t"/>
              <a:pathLst>
                <a:path extrusionOk="0" h="2392" w="6366">
                  <a:moveTo>
                    <a:pt x="5864" y="0"/>
                  </a:moveTo>
                  <a:lnTo>
                    <a:pt x="5864" y="0"/>
                  </a:lnTo>
                  <a:cubicBezTo>
                    <a:pt x="4746" y="154"/>
                    <a:pt x="3627" y="386"/>
                    <a:pt x="2547" y="733"/>
                  </a:cubicBezTo>
                  <a:cubicBezTo>
                    <a:pt x="1891" y="964"/>
                    <a:pt x="1" y="1929"/>
                    <a:pt x="194" y="2276"/>
                  </a:cubicBezTo>
                  <a:cubicBezTo>
                    <a:pt x="194" y="2315"/>
                    <a:pt x="232" y="2353"/>
                    <a:pt x="271" y="2392"/>
                  </a:cubicBezTo>
                  <a:cubicBezTo>
                    <a:pt x="888" y="1852"/>
                    <a:pt x="1582" y="1389"/>
                    <a:pt x="2354" y="1042"/>
                  </a:cubicBezTo>
                  <a:cubicBezTo>
                    <a:pt x="2894" y="849"/>
                    <a:pt x="5286" y="617"/>
                    <a:pt x="6366" y="463"/>
                  </a:cubicBezTo>
                  <a:cubicBezTo>
                    <a:pt x="5556" y="270"/>
                    <a:pt x="5864" y="0"/>
                    <a:pt x="5864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2" name="Google Shape;3872;p10"/>
            <p:cNvSpPr/>
            <p:nvPr/>
          </p:nvSpPr>
          <p:spPr>
            <a:xfrm>
              <a:off x="4518850" y="4096775"/>
              <a:ext cx="30875" cy="93275"/>
            </a:xfrm>
            <a:custGeom>
              <a:rect b="b" l="l" r="r" t="t"/>
              <a:pathLst>
                <a:path extrusionOk="0" h="3731" w="1235">
                  <a:moveTo>
                    <a:pt x="1080" y="0"/>
                  </a:moveTo>
                  <a:cubicBezTo>
                    <a:pt x="917" y="102"/>
                    <a:pt x="733" y="150"/>
                    <a:pt x="550" y="150"/>
                  </a:cubicBezTo>
                  <a:cubicBezTo>
                    <a:pt x="386" y="150"/>
                    <a:pt x="223" y="112"/>
                    <a:pt x="77" y="39"/>
                  </a:cubicBezTo>
                  <a:cubicBezTo>
                    <a:pt x="77" y="39"/>
                    <a:pt x="0" y="1351"/>
                    <a:pt x="77" y="1736"/>
                  </a:cubicBezTo>
                  <a:cubicBezTo>
                    <a:pt x="154" y="2354"/>
                    <a:pt x="309" y="2932"/>
                    <a:pt x="463" y="3549"/>
                  </a:cubicBezTo>
                  <a:cubicBezTo>
                    <a:pt x="511" y="3670"/>
                    <a:pt x="620" y="3730"/>
                    <a:pt x="732" y="3730"/>
                  </a:cubicBezTo>
                  <a:cubicBezTo>
                    <a:pt x="799" y="3730"/>
                    <a:pt x="868" y="3709"/>
                    <a:pt x="926" y="3665"/>
                  </a:cubicBezTo>
                  <a:cubicBezTo>
                    <a:pt x="1080" y="3087"/>
                    <a:pt x="1196" y="2508"/>
                    <a:pt x="1234" y="1929"/>
                  </a:cubicBezTo>
                  <a:cubicBezTo>
                    <a:pt x="1234" y="1273"/>
                    <a:pt x="1196" y="656"/>
                    <a:pt x="1080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3" name="Google Shape;3873;p10"/>
            <p:cNvSpPr/>
            <p:nvPr/>
          </p:nvSpPr>
          <p:spPr>
            <a:xfrm>
              <a:off x="4533300" y="4099675"/>
              <a:ext cx="15450" cy="89075"/>
            </a:xfrm>
            <a:custGeom>
              <a:rect b="b" l="l" r="r" t="t"/>
              <a:pathLst>
                <a:path extrusionOk="0" h="3563" w="618">
                  <a:moveTo>
                    <a:pt x="464" y="0"/>
                  </a:moveTo>
                  <a:cubicBezTo>
                    <a:pt x="351" y="57"/>
                    <a:pt x="238" y="92"/>
                    <a:pt x="125" y="92"/>
                  </a:cubicBezTo>
                  <a:cubicBezTo>
                    <a:pt x="83" y="92"/>
                    <a:pt x="42" y="88"/>
                    <a:pt x="1" y="77"/>
                  </a:cubicBezTo>
                  <a:lnTo>
                    <a:pt x="1" y="77"/>
                  </a:lnTo>
                  <a:cubicBezTo>
                    <a:pt x="1" y="77"/>
                    <a:pt x="194" y="1505"/>
                    <a:pt x="194" y="1775"/>
                  </a:cubicBezTo>
                  <a:cubicBezTo>
                    <a:pt x="194" y="2662"/>
                    <a:pt x="78" y="3356"/>
                    <a:pt x="232" y="3549"/>
                  </a:cubicBezTo>
                  <a:cubicBezTo>
                    <a:pt x="239" y="3558"/>
                    <a:pt x="247" y="3563"/>
                    <a:pt x="254" y="3563"/>
                  </a:cubicBezTo>
                  <a:cubicBezTo>
                    <a:pt x="404" y="3563"/>
                    <a:pt x="581" y="1802"/>
                    <a:pt x="618" y="1582"/>
                  </a:cubicBezTo>
                  <a:cubicBezTo>
                    <a:pt x="618" y="1042"/>
                    <a:pt x="541" y="502"/>
                    <a:pt x="464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4" name="Google Shape;3874;p10"/>
            <p:cNvSpPr/>
            <p:nvPr/>
          </p:nvSpPr>
          <p:spPr>
            <a:xfrm>
              <a:off x="4383825" y="3811200"/>
              <a:ext cx="301875" cy="67625"/>
            </a:xfrm>
            <a:custGeom>
              <a:rect b="b" l="l" r="r" t="t"/>
              <a:pathLst>
                <a:path extrusionOk="0" h="2705" w="12075">
                  <a:moveTo>
                    <a:pt x="7517" y="0"/>
                  </a:moveTo>
                  <a:cubicBezTo>
                    <a:pt x="4651" y="0"/>
                    <a:pt x="1222" y="92"/>
                    <a:pt x="733" y="159"/>
                  </a:cubicBezTo>
                  <a:cubicBezTo>
                    <a:pt x="0" y="275"/>
                    <a:pt x="0" y="1239"/>
                    <a:pt x="39" y="1702"/>
                  </a:cubicBezTo>
                  <a:lnTo>
                    <a:pt x="39" y="1741"/>
                  </a:lnTo>
                  <a:cubicBezTo>
                    <a:pt x="116" y="2088"/>
                    <a:pt x="1620" y="2705"/>
                    <a:pt x="5941" y="2705"/>
                  </a:cubicBezTo>
                  <a:cubicBezTo>
                    <a:pt x="9182" y="2705"/>
                    <a:pt x="11650" y="2281"/>
                    <a:pt x="11805" y="1741"/>
                  </a:cubicBezTo>
                  <a:cubicBezTo>
                    <a:pt x="12075" y="1316"/>
                    <a:pt x="11728" y="506"/>
                    <a:pt x="11535" y="197"/>
                  </a:cubicBezTo>
                  <a:cubicBezTo>
                    <a:pt x="11437" y="50"/>
                    <a:pt x="9630" y="0"/>
                    <a:pt x="7517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5" name="Google Shape;3875;p10"/>
            <p:cNvSpPr/>
            <p:nvPr/>
          </p:nvSpPr>
          <p:spPr>
            <a:xfrm>
              <a:off x="4396350" y="3797800"/>
              <a:ext cx="270075" cy="43425"/>
            </a:xfrm>
            <a:custGeom>
              <a:rect b="b" l="l" r="r" t="t"/>
              <a:pathLst>
                <a:path extrusionOk="0" h="1737" w="10803">
                  <a:moveTo>
                    <a:pt x="5402" y="1"/>
                  </a:moveTo>
                  <a:cubicBezTo>
                    <a:pt x="2393" y="1"/>
                    <a:pt x="1" y="386"/>
                    <a:pt x="1" y="888"/>
                  </a:cubicBezTo>
                  <a:cubicBezTo>
                    <a:pt x="1" y="1351"/>
                    <a:pt x="2393" y="1736"/>
                    <a:pt x="5402" y="1736"/>
                  </a:cubicBezTo>
                  <a:cubicBezTo>
                    <a:pt x="8372" y="1736"/>
                    <a:pt x="10802" y="1351"/>
                    <a:pt x="10802" y="888"/>
                  </a:cubicBezTo>
                  <a:cubicBezTo>
                    <a:pt x="10802" y="386"/>
                    <a:pt x="8372" y="1"/>
                    <a:pt x="5402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6" name="Google Shape;3876;p10"/>
            <p:cNvSpPr/>
            <p:nvPr/>
          </p:nvSpPr>
          <p:spPr>
            <a:xfrm>
              <a:off x="4637450" y="3529275"/>
              <a:ext cx="191000" cy="162575"/>
            </a:xfrm>
            <a:custGeom>
              <a:rect b="b" l="l" r="r" t="t"/>
              <a:pathLst>
                <a:path extrusionOk="0" h="6503" w="7640">
                  <a:moveTo>
                    <a:pt x="1929" y="1"/>
                  </a:moveTo>
                  <a:cubicBezTo>
                    <a:pt x="1647" y="1"/>
                    <a:pt x="301" y="1434"/>
                    <a:pt x="155" y="1907"/>
                  </a:cubicBezTo>
                  <a:cubicBezTo>
                    <a:pt x="1" y="2409"/>
                    <a:pt x="1660" y="5379"/>
                    <a:pt x="1930" y="5534"/>
                  </a:cubicBezTo>
                  <a:cubicBezTo>
                    <a:pt x="2152" y="5645"/>
                    <a:pt x="6215" y="6503"/>
                    <a:pt x="6914" y="6503"/>
                  </a:cubicBezTo>
                  <a:cubicBezTo>
                    <a:pt x="6943" y="6503"/>
                    <a:pt x="6966" y="6501"/>
                    <a:pt x="6983" y="6498"/>
                  </a:cubicBezTo>
                  <a:cubicBezTo>
                    <a:pt x="6983" y="6498"/>
                    <a:pt x="7639" y="5611"/>
                    <a:pt x="7446" y="5456"/>
                  </a:cubicBezTo>
                  <a:cubicBezTo>
                    <a:pt x="6250" y="4762"/>
                    <a:pt x="5016" y="4183"/>
                    <a:pt x="3704" y="3682"/>
                  </a:cubicBezTo>
                  <a:cubicBezTo>
                    <a:pt x="3357" y="3643"/>
                    <a:pt x="2123" y="210"/>
                    <a:pt x="1968" y="17"/>
                  </a:cubicBezTo>
                  <a:cubicBezTo>
                    <a:pt x="1960" y="6"/>
                    <a:pt x="1946" y="1"/>
                    <a:pt x="1929" y="1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7" name="Google Shape;3877;p10"/>
            <p:cNvSpPr/>
            <p:nvPr/>
          </p:nvSpPr>
          <p:spPr>
            <a:xfrm>
              <a:off x="4625900" y="3475975"/>
              <a:ext cx="88750" cy="147300"/>
            </a:xfrm>
            <a:custGeom>
              <a:rect b="b" l="l" r="r" t="t"/>
              <a:pathLst>
                <a:path extrusionOk="0" h="5892" w="3550">
                  <a:moveTo>
                    <a:pt x="874" y="0"/>
                  </a:moveTo>
                  <a:cubicBezTo>
                    <a:pt x="135" y="0"/>
                    <a:pt x="106" y="1780"/>
                    <a:pt x="77" y="2496"/>
                  </a:cubicBezTo>
                  <a:cubicBezTo>
                    <a:pt x="1" y="3415"/>
                    <a:pt x="836" y="5892"/>
                    <a:pt x="962" y="5892"/>
                  </a:cubicBezTo>
                  <a:cubicBezTo>
                    <a:pt x="963" y="5892"/>
                    <a:pt x="964" y="5891"/>
                    <a:pt x="964" y="5891"/>
                  </a:cubicBezTo>
                  <a:cubicBezTo>
                    <a:pt x="1080" y="5891"/>
                    <a:pt x="3549" y="3885"/>
                    <a:pt x="3549" y="3885"/>
                  </a:cubicBezTo>
                  <a:cubicBezTo>
                    <a:pt x="3549" y="3885"/>
                    <a:pt x="2199" y="1069"/>
                    <a:pt x="1929" y="760"/>
                  </a:cubicBezTo>
                  <a:cubicBezTo>
                    <a:pt x="1472" y="214"/>
                    <a:pt x="1130" y="0"/>
                    <a:pt x="874" y="0"/>
                  </a:cubicBez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8" name="Google Shape;3878;p10"/>
            <p:cNvSpPr/>
            <p:nvPr/>
          </p:nvSpPr>
          <p:spPr>
            <a:xfrm>
              <a:off x="4608525" y="3863275"/>
              <a:ext cx="151225" cy="291450"/>
            </a:xfrm>
            <a:custGeom>
              <a:rect b="b" l="l" r="r" t="t"/>
              <a:pathLst>
                <a:path extrusionOk="0" h="11658" w="6049">
                  <a:moveTo>
                    <a:pt x="4573" y="1"/>
                  </a:moveTo>
                  <a:cubicBezTo>
                    <a:pt x="4243" y="1"/>
                    <a:pt x="3894" y="128"/>
                    <a:pt x="3588" y="468"/>
                  </a:cubicBezTo>
                  <a:cubicBezTo>
                    <a:pt x="1930" y="2397"/>
                    <a:pt x="1582" y="5830"/>
                    <a:pt x="888" y="7180"/>
                  </a:cubicBezTo>
                  <a:cubicBezTo>
                    <a:pt x="425" y="8067"/>
                    <a:pt x="116" y="8029"/>
                    <a:pt x="39" y="8762"/>
                  </a:cubicBezTo>
                  <a:cubicBezTo>
                    <a:pt x="1" y="9225"/>
                    <a:pt x="695" y="9958"/>
                    <a:pt x="1081" y="10575"/>
                  </a:cubicBezTo>
                  <a:cubicBezTo>
                    <a:pt x="1636" y="11430"/>
                    <a:pt x="2014" y="11657"/>
                    <a:pt x="2385" y="11657"/>
                  </a:cubicBezTo>
                  <a:cubicBezTo>
                    <a:pt x="2684" y="11657"/>
                    <a:pt x="2978" y="11510"/>
                    <a:pt x="3357" y="11424"/>
                  </a:cubicBezTo>
                  <a:cubicBezTo>
                    <a:pt x="2470" y="10382"/>
                    <a:pt x="1852" y="9610"/>
                    <a:pt x="2084" y="7990"/>
                  </a:cubicBezTo>
                  <a:cubicBezTo>
                    <a:pt x="2200" y="7489"/>
                    <a:pt x="5247" y="1394"/>
                    <a:pt x="5749" y="1008"/>
                  </a:cubicBezTo>
                  <a:cubicBezTo>
                    <a:pt x="6048" y="735"/>
                    <a:pt x="5367" y="1"/>
                    <a:pt x="4573" y="1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9" name="Google Shape;3879;p10"/>
            <p:cNvSpPr/>
            <p:nvPr/>
          </p:nvSpPr>
          <p:spPr>
            <a:xfrm>
              <a:off x="4601775" y="4059150"/>
              <a:ext cx="109725" cy="104475"/>
            </a:xfrm>
            <a:custGeom>
              <a:rect b="b" l="l" r="r" t="t"/>
              <a:pathLst>
                <a:path extrusionOk="0" h="4179" w="4389">
                  <a:moveTo>
                    <a:pt x="772" y="1"/>
                  </a:moveTo>
                  <a:cubicBezTo>
                    <a:pt x="772" y="1"/>
                    <a:pt x="1" y="502"/>
                    <a:pt x="39" y="850"/>
                  </a:cubicBezTo>
                  <a:cubicBezTo>
                    <a:pt x="78" y="1197"/>
                    <a:pt x="116" y="1390"/>
                    <a:pt x="849" y="2161"/>
                  </a:cubicBezTo>
                  <a:cubicBezTo>
                    <a:pt x="1235" y="2624"/>
                    <a:pt x="1659" y="4167"/>
                    <a:pt x="2547" y="4167"/>
                  </a:cubicBezTo>
                  <a:cubicBezTo>
                    <a:pt x="2714" y="4174"/>
                    <a:pt x="2886" y="4179"/>
                    <a:pt x="3053" y="4179"/>
                  </a:cubicBezTo>
                  <a:cubicBezTo>
                    <a:pt x="3773" y="4179"/>
                    <a:pt x="4388" y="4095"/>
                    <a:pt x="4013" y="3781"/>
                  </a:cubicBezTo>
                  <a:cubicBezTo>
                    <a:pt x="3743" y="3589"/>
                    <a:pt x="3511" y="3357"/>
                    <a:pt x="3318" y="3126"/>
                  </a:cubicBezTo>
                  <a:cubicBezTo>
                    <a:pt x="3310" y="3127"/>
                    <a:pt x="3302" y="3127"/>
                    <a:pt x="3293" y="3127"/>
                  </a:cubicBezTo>
                  <a:cubicBezTo>
                    <a:pt x="2912" y="3127"/>
                    <a:pt x="1651" y="2324"/>
                    <a:pt x="1274" y="1042"/>
                  </a:cubicBezTo>
                  <a:cubicBezTo>
                    <a:pt x="1158" y="657"/>
                    <a:pt x="965" y="310"/>
                    <a:pt x="772" y="1"/>
                  </a:cubicBezTo>
                  <a:close/>
                </a:path>
              </a:pathLst>
            </a:custGeom>
            <a:solidFill>
              <a:srgbClr val="383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0" name="Google Shape;3880;p10"/>
            <p:cNvSpPr/>
            <p:nvPr/>
          </p:nvSpPr>
          <p:spPr>
            <a:xfrm>
              <a:off x="4625900" y="3746675"/>
              <a:ext cx="198675" cy="304800"/>
            </a:xfrm>
            <a:custGeom>
              <a:rect b="b" l="l" r="r" t="t"/>
              <a:pathLst>
                <a:path extrusionOk="0" h="12192" w="7947">
                  <a:moveTo>
                    <a:pt x="540" y="1"/>
                  </a:moveTo>
                  <a:lnTo>
                    <a:pt x="386" y="348"/>
                  </a:lnTo>
                  <a:cubicBezTo>
                    <a:pt x="386" y="348"/>
                    <a:pt x="4051" y="3319"/>
                    <a:pt x="2855" y="4283"/>
                  </a:cubicBezTo>
                  <a:cubicBezTo>
                    <a:pt x="1157" y="5633"/>
                    <a:pt x="0" y="11227"/>
                    <a:pt x="193" y="11458"/>
                  </a:cubicBezTo>
                  <a:cubicBezTo>
                    <a:pt x="656" y="11921"/>
                    <a:pt x="1312" y="12191"/>
                    <a:pt x="2006" y="12191"/>
                  </a:cubicBezTo>
                  <a:cubicBezTo>
                    <a:pt x="2469" y="11188"/>
                    <a:pt x="7484" y="2894"/>
                    <a:pt x="7715" y="2393"/>
                  </a:cubicBezTo>
                  <a:cubicBezTo>
                    <a:pt x="7947" y="1814"/>
                    <a:pt x="7793" y="1158"/>
                    <a:pt x="7330" y="734"/>
                  </a:cubicBezTo>
                  <a:cubicBezTo>
                    <a:pt x="6790" y="348"/>
                    <a:pt x="3318" y="232"/>
                    <a:pt x="3048" y="155"/>
                  </a:cubicBezTo>
                  <a:cubicBezTo>
                    <a:pt x="2508" y="78"/>
                    <a:pt x="540" y="1"/>
                    <a:pt x="540" y="1"/>
                  </a:cubicBezTo>
                  <a:close/>
                </a:path>
              </a:pathLst>
            </a:custGeom>
            <a:solidFill>
              <a:srgbClr val="383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1" name="Google Shape;3881;p10"/>
            <p:cNvSpPr/>
            <p:nvPr/>
          </p:nvSpPr>
          <p:spPr>
            <a:xfrm>
              <a:off x="4561725" y="3346425"/>
              <a:ext cx="174125" cy="234325"/>
            </a:xfrm>
            <a:custGeom>
              <a:rect b="b" l="l" r="r" t="t"/>
              <a:pathLst>
                <a:path extrusionOk="0" h="9373" w="6965">
                  <a:moveTo>
                    <a:pt x="4005" y="1"/>
                  </a:moveTo>
                  <a:cubicBezTo>
                    <a:pt x="3888" y="1"/>
                    <a:pt x="3803" y="71"/>
                    <a:pt x="3763" y="233"/>
                  </a:cubicBezTo>
                  <a:cubicBezTo>
                    <a:pt x="3030" y="2856"/>
                    <a:pt x="2644" y="3049"/>
                    <a:pt x="1410" y="4168"/>
                  </a:cubicBezTo>
                  <a:cubicBezTo>
                    <a:pt x="1" y="5436"/>
                    <a:pt x="3384" y="9373"/>
                    <a:pt x="4188" y="9373"/>
                  </a:cubicBezTo>
                  <a:cubicBezTo>
                    <a:pt x="4265" y="9373"/>
                    <a:pt x="4318" y="9337"/>
                    <a:pt x="4342" y="9260"/>
                  </a:cubicBezTo>
                  <a:cubicBezTo>
                    <a:pt x="4612" y="8411"/>
                    <a:pt x="3879" y="6598"/>
                    <a:pt x="4072" y="5287"/>
                  </a:cubicBezTo>
                  <a:cubicBezTo>
                    <a:pt x="4534" y="4052"/>
                    <a:pt x="5653" y="3203"/>
                    <a:pt x="6965" y="3088"/>
                  </a:cubicBezTo>
                  <a:cubicBezTo>
                    <a:pt x="6965" y="3088"/>
                    <a:pt x="4781" y="1"/>
                    <a:pt x="4005" y="1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2" name="Google Shape;3882;p10"/>
            <p:cNvSpPr/>
            <p:nvPr/>
          </p:nvSpPr>
          <p:spPr>
            <a:xfrm>
              <a:off x="4654825" y="3302225"/>
              <a:ext cx="134075" cy="155450"/>
            </a:xfrm>
            <a:custGeom>
              <a:rect b="b" l="l" r="r" t="t"/>
              <a:pathLst>
                <a:path extrusionOk="0" h="6218" w="5363">
                  <a:moveTo>
                    <a:pt x="2562" y="0"/>
                  </a:moveTo>
                  <a:cubicBezTo>
                    <a:pt x="1600" y="0"/>
                    <a:pt x="773" y="485"/>
                    <a:pt x="425" y="1731"/>
                  </a:cubicBezTo>
                  <a:cubicBezTo>
                    <a:pt x="0" y="3351"/>
                    <a:pt x="618" y="5049"/>
                    <a:pt x="1968" y="6013"/>
                  </a:cubicBezTo>
                  <a:cubicBezTo>
                    <a:pt x="2182" y="6156"/>
                    <a:pt x="2373" y="6218"/>
                    <a:pt x="2547" y="6218"/>
                  </a:cubicBezTo>
                  <a:cubicBezTo>
                    <a:pt x="3031" y="6218"/>
                    <a:pt x="3394" y="5742"/>
                    <a:pt x="3819" y="5203"/>
                  </a:cubicBezTo>
                  <a:cubicBezTo>
                    <a:pt x="3845" y="5208"/>
                    <a:pt x="3873" y="5210"/>
                    <a:pt x="3902" y="5210"/>
                  </a:cubicBezTo>
                  <a:cubicBezTo>
                    <a:pt x="4090" y="5210"/>
                    <a:pt x="4326" y="5110"/>
                    <a:pt x="4360" y="5010"/>
                  </a:cubicBezTo>
                  <a:lnTo>
                    <a:pt x="4360" y="4123"/>
                  </a:lnTo>
                  <a:cubicBezTo>
                    <a:pt x="4475" y="3853"/>
                    <a:pt x="4745" y="3776"/>
                    <a:pt x="4861" y="3467"/>
                  </a:cubicBezTo>
                  <a:cubicBezTo>
                    <a:pt x="5363" y="1770"/>
                    <a:pt x="4861" y="535"/>
                    <a:pt x="3549" y="149"/>
                  </a:cubicBezTo>
                  <a:cubicBezTo>
                    <a:pt x="3214" y="53"/>
                    <a:pt x="2881" y="0"/>
                    <a:pt x="2562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3" name="Google Shape;3883;p10"/>
            <p:cNvSpPr/>
            <p:nvPr/>
          </p:nvSpPr>
          <p:spPr>
            <a:xfrm>
              <a:off x="4636500" y="3294250"/>
              <a:ext cx="151425" cy="114925"/>
            </a:xfrm>
            <a:custGeom>
              <a:rect b="b" l="l" r="r" t="t"/>
              <a:pathLst>
                <a:path extrusionOk="0" h="4597" w="6057">
                  <a:moveTo>
                    <a:pt x="2982" y="1"/>
                  </a:moveTo>
                  <a:cubicBezTo>
                    <a:pt x="1231" y="1"/>
                    <a:pt x="720" y="896"/>
                    <a:pt x="386" y="1934"/>
                  </a:cubicBezTo>
                  <a:cubicBezTo>
                    <a:pt x="116" y="2821"/>
                    <a:pt x="0" y="3709"/>
                    <a:pt x="0" y="4596"/>
                  </a:cubicBezTo>
                  <a:cubicBezTo>
                    <a:pt x="0" y="4596"/>
                    <a:pt x="2392" y="4249"/>
                    <a:pt x="2199" y="3824"/>
                  </a:cubicBezTo>
                  <a:cubicBezTo>
                    <a:pt x="2086" y="3560"/>
                    <a:pt x="2305" y="2705"/>
                    <a:pt x="2676" y="2705"/>
                  </a:cubicBezTo>
                  <a:cubicBezTo>
                    <a:pt x="2684" y="2705"/>
                    <a:pt x="2693" y="2705"/>
                    <a:pt x="2701" y="2706"/>
                  </a:cubicBezTo>
                  <a:cubicBezTo>
                    <a:pt x="2894" y="2744"/>
                    <a:pt x="3009" y="3053"/>
                    <a:pt x="3009" y="3053"/>
                  </a:cubicBezTo>
                  <a:lnTo>
                    <a:pt x="4437" y="2899"/>
                  </a:lnTo>
                  <a:lnTo>
                    <a:pt x="5787" y="2436"/>
                  </a:lnTo>
                  <a:cubicBezTo>
                    <a:pt x="6057" y="2089"/>
                    <a:pt x="5285" y="83"/>
                    <a:pt x="3202" y="5"/>
                  </a:cubicBezTo>
                  <a:cubicBezTo>
                    <a:pt x="3127" y="2"/>
                    <a:pt x="3054" y="1"/>
                    <a:pt x="2982" y="1"/>
                  </a:cubicBezTo>
                  <a:close/>
                </a:path>
              </a:pathLst>
            </a:custGeom>
            <a:solidFill>
              <a:srgbClr val="3D0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4" name="Google Shape;3884;p10"/>
            <p:cNvSpPr/>
            <p:nvPr/>
          </p:nvSpPr>
          <p:spPr>
            <a:xfrm>
              <a:off x="4608525" y="3255000"/>
              <a:ext cx="142950" cy="154175"/>
            </a:xfrm>
            <a:custGeom>
              <a:rect b="b" l="l" r="r" t="t"/>
              <a:pathLst>
                <a:path extrusionOk="0" h="6167" w="5718">
                  <a:moveTo>
                    <a:pt x="2804" y="1"/>
                  </a:moveTo>
                  <a:cubicBezTo>
                    <a:pt x="2677" y="1"/>
                    <a:pt x="2566" y="71"/>
                    <a:pt x="2508" y="225"/>
                  </a:cubicBezTo>
                  <a:cubicBezTo>
                    <a:pt x="2432" y="199"/>
                    <a:pt x="2351" y="186"/>
                    <a:pt x="2268" y="186"/>
                  </a:cubicBezTo>
                  <a:cubicBezTo>
                    <a:pt x="1387" y="186"/>
                    <a:pt x="248" y="1601"/>
                    <a:pt x="1235" y="2694"/>
                  </a:cubicBezTo>
                  <a:cubicBezTo>
                    <a:pt x="386" y="3273"/>
                    <a:pt x="1" y="5973"/>
                    <a:pt x="1119" y="6166"/>
                  </a:cubicBezTo>
                  <a:cubicBezTo>
                    <a:pt x="1119" y="6166"/>
                    <a:pt x="3665" y="3118"/>
                    <a:pt x="4244" y="2848"/>
                  </a:cubicBezTo>
                  <a:cubicBezTo>
                    <a:pt x="4861" y="2540"/>
                    <a:pt x="5633" y="2308"/>
                    <a:pt x="5247" y="2193"/>
                  </a:cubicBezTo>
                  <a:cubicBezTo>
                    <a:pt x="5718" y="1840"/>
                    <a:pt x="4753" y="1330"/>
                    <a:pt x="3994" y="1330"/>
                  </a:cubicBezTo>
                  <a:cubicBezTo>
                    <a:pt x="3758" y="1330"/>
                    <a:pt x="3542" y="1379"/>
                    <a:pt x="3395" y="1498"/>
                  </a:cubicBezTo>
                  <a:cubicBezTo>
                    <a:pt x="3714" y="630"/>
                    <a:pt x="3186" y="1"/>
                    <a:pt x="2804" y="1"/>
                  </a:cubicBezTo>
                  <a:close/>
                </a:path>
              </a:pathLst>
            </a:custGeom>
            <a:solidFill>
              <a:srgbClr val="3D0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5" name="Google Shape;3885;p10"/>
            <p:cNvSpPr/>
            <p:nvPr/>
          </p:nvSpPr>
          <p:spPr>
            <a:xfrm>
              <a:off x="4638575" y="3303050"/>
              <a:ext cx="142000" cy="55025"/>
            </a:xfrm>
            <a:custGeom>
              <a:rect b="b" l="l" r="r" t="t"/>
              <a:pathLst>
                <a:path extrusionOk="0" h="2201" w="5680">
                  <a:moveTo>
                    <a:pt x="380" y="1"/>
                  </a:moveTo>
                  <a:lnTo>
                    <a:pt x="380" y="1"/>
                  </a:lnTo>
                  <a:cubicBezTo>
                    <a:pt x="0" y="722"/>
                    <a:pt x="593" y="1930"/>
                    <a:pt x="1495" y="1930"/>
                  </a:cubicBezTo>
                  <a:cubicBezTo>
                    <a:pt x="1509" y="1930"/>
                    <a:pt x="1523" y="1930"/>
                    <a:pt x="1538" y="1929"/>
                  </a:cubicBezTo>
                  <a:cubicBezTo>
                    <a:pt x="2502" y="1852"/>
                    <a:pt x="3968" y="1389"/>
                    <a:pt x="4354" y="1389"/>
                  </a:cubicBezTo>
                  <a:cubicBezTo>
                    <a:pt x="5070" y="1427"/>
                    <a:pt x="5013" y="2201"/>
                    <a:pt x="5225" y="2201"/>
                  </a:cubicBezTo>
                  <a:cubicBezTo>
                    <a:pt x="5230" y="2201"/>
                    <a:pt x="5236" y="2200"/>
                    <a:pt x="5241" y="2199"/>
                  </a:cubicBezTo>
                  <a:cubicBezTo>
                    <a:pt x="5357" y="2199"/>
                    <a:pt x="5511" y="2161"/>
                    <a:pt x="5588" y="2084"/>
                  </a:cubicBezTo>
                  <a:cubicBezTo>
                    <a:pt x="5679" y="1506"/>
                    <a:pt x="5075" y="951"/>
                    <a:pt x="4361" y="951"/>
                  </a:cubicBezTo>
                  <a:cubicBezTo>
                    <a:pt x="4170" y="951"/>
                    <a:pt x="3971" y="991"/>
                    <a:pt x="3775" y="1081"/>
                  </a:cubicBezTo>
                  <a:cubicBezTo>
                    <a:pt x="3321" y="1299"/>
                    <a:pt x="2489" y="1586"/>
                    <a:pt x="1761" y="1586"/>
                  </a:cubicBezTo>
                  <a:cubicBezTo>
                    <a:pt x="945" y="1586"/>
                    <a:pt x="258" y="1225"/>
                    <a:pt x="380" y="1"/>
                  </a:cubicBezTo>
                  <a:close/>
                </a:path>
              </a:pathLst>
            </a:custGeom>
            <a:solidFill>
              <a:srgbClr val="601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6" name="Google Shape;3886;p10"/>
            <p:cNvSpPr/>
            <p:nvPr/>
          </p:nvSpPr>
          <p:spPr>
            <a:xfrm>
              <a:off x="4667350" y="3348375"/>
              <a:ext cx="102250" cy="17550"/>
            </a:xfrm>
            <a:custGeom>
              <a:rect b="b" l="l" r="r" t="t"/>
              <a:pathLst>
                <a:path extrusionOk="0" h="702" w="4090">
                  <a:moveTo>
                    <a:pt x="2219" y="1"/>
                  </a:moveTo>
                  <a:cubicBezTo>
                    <a:pt x="1708" y="1"/>
                    <a:pt x="1158" y="59"/>
                    <a:pt x="811" y="155"/>
                  </a:cubicBezTo>
                  <a:cubicBezTo>
                    <a:pt x="680" y="186"/>
                    <a:pt x="569" y="198"/>
                    <a:pt x="475" y="198"/>
                  </a:cubicBezTo>
                  <a:cubicBezTo>
                    <a:pt x="100" y="198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63" y="357"/>
                    <a:pt x="457" y="357"/>
                  </a:cubicBezTo>
                  <a:cubicBezTo>
                    <a:pt x="484" y="357"/>
                    <a:pt x="512" y="354"/>
                    <a:pt x="541" y="348"/>
                  </a:cubicBezTo>
                  <a:cubicBezTo>
                    <a:pt x="744" y="303"/>
                    <a:pt x="1380" y="192"/>
                    <a:pt x="1990" y="192"/>
                  </a:cubicBezTo>
                  <a:cubicBezTo>
                    <a:pt x="2425" y="192"/>
                    <a:pt x="2846" y="248"/>
                    <a:pt x="3087" y="425"/>
                  </a:cubicBezTo>
                  <a:cubicBezTo>
                    <a:pt x="3349" y="635"/>
                    <a:pt x="3516" y="702"/>
                    <a:pt x="3646" y="702"/>
                  </a:cubicBezTo>
                  <a:cubicBezTo>
                    <a:pt x="3802" y="702"/>
                    <a:pt x="3904" y="604"/>
                    <a:pt x="4051" y="541"/>
                  </a:cubicBezTo>
                  <a:lnTo>
                    <a:pt x="4090" y="425"/>
                  </a:lnTo>
                  <a:cubicBezTo>
                    <a:pt x="3820" y="425"/>
                    <a:pt x="3589" y="348"/>
                    <a:pt x="3396" y="194"/>
                  </a:cubicBezTo>
                  <a:cubicBezTo>
                    <a:pt x="3203" y="59"/>
                    <a:pt x="2730" y="1"/>
                    <a:pt x="2219" y="1"/>
                  </a:cubicBezTo>
                  <a:close/>
                </a:path>
              </a:pathLst>
            </a:custGeom>
            <a:solidFill>
              <a:srgbClr val="601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7" name="Google Shape;3887;p10"/>
            <p:cNvSpPr/>
            <p:nvPr/>
          </p:nvSpPr>
          <p:spPr>
            <a:xfrm>
              <a:off x="4731975" y="3928875"/>
              <a:ext cx="176525" cy="257200"/>
            </a:xfrm>
            <a:custGeom>
              <a:rect b="b" l="l" r="r" t="t"/>
              <a:pathLst>
                <a:path extrusionOk="0" h="10288" w="7061">
                  <a:moveTo>
                    <a:pt x="741" y="0"/>
                  </a:moveTo>
                  <a:cubicBezTo>
                    <a:pt x="414" y="0"/>
                    <a:pt x="144" y="204"/>
                    <a:pt x="116" y="776"/>
                  </a:cubicBezTo>
                  <a:cubicBezTo>
                    <a:pt x="1" y="3322"/>
                    <a:pt x="2045" y="6832"/>
                    <a:pt x="2238" y="8144"/>
                  </a:cubicBezTo>
                  <a:cubicBezTo>
                    <a:pt x="2469" y="9610"/>
                    <a:pt x="1929" y="9147"/>
                    <a:pt x="2585" y="9957"/>
                  </a:cubicBezTo>
                  <a:cubicBezTo>
                    <a:pt x="2665" y="10046"/>
                    <a:pt x="2783" y="10077"/>
                    <a:pt x="2927" y="10077"/>
                  </a:cubicBezTo>
                  <a:cubicBezTo>
                    <a:pt x="3236" y="10077"/>
                    <a:pt x="3665" y="9936"/>
                    <a:pt x="4089" y="9936"/>
                  </a:cubicBezTo>
                  <a:cubicBezTo>
                    <a:pt x="4233" y="9936"/>
                    <a:pt x="4376" y="9952"/>
                    <a:pt x="4514" y="9995"/>
                  </a:cubicBezTo>
                  <a:cubicBezTo>
                    <a:pt x="5110" y="10199"/>
                    <a:pt x="5534" y="10288"/>
                    <a:pt x="5858" y="10288"/>
                  </a:cubicBezTo>
                  <a:cubicBezTo>
                    <a:pt x="6457" y="10288"/>
                    <a:pt x="6710" y="9983"/>
                    <a:pt x="7060" y="9533"/>
                  </a:cubicBezTo>
                  <a:cubicBezTo>
                    <a:pt x="5787" y="8992"/>
                    <a:pt x="4784" y="9185"/>
                    <a:pt x="3974" y="7758"/>
                  </a:cubicBezTo>
                  <a:cubicBezTo>
                    <a:pt x="3742" y="7295"/>
                    <a:pt x="1891" y="1586"/>
                    <a:pt x="2007" y="1007"/>
                  </a:cubicBezTo>
                  <a:cubicBezTo>
                    <a:pt x="2080" y="637"/>
                    <a:pt x="1320" y="0"/>
                    <a:pt x="741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8" name="Google Shape;3888;p10"/>
            <p:cNvSpPr/>
            <p:nvPr/>
          </p:nvSpPr>
          <p:spPr>
            <a:xfrm>
              <a:off x="4784050" y="4146300"/>
              <a:ext cx="143425" cy="46550"/>
            </a:xfrm>
            <a:custGeom>
              <a:rect b="b" l="l" r="r" t="t"/>
              <a:pathLst>
                <a:path extrusionOk="0" h="1862" w="5737">
                  <a:moveTo>
                    <a:pt x="175" y="1"/>
                  </a:moveTo>
                  <a:cubicBezTo>
                    <a:pt x="88" y="1"/>
                    <a:pt x="78" y="64"/>
                    <a:pt x="78" y="64"/>
                  </a:cubicBezTo>
                  <a:cubicBezTo>
                    <a:pt x="78" y="64"/>
                    <a:pt x="1" y="1260"/>
                    <a:pt x="232" y="1530"/>
                  </a:cubicBezTo>
                  <a:cubicBezTo>
                    <a:pt x="400" y="1726"/>
                    <a:pt x="385" y="1861"/>
                    <a:pt x="764" y="1861"/>
                  </a:cubicBezTo>
                  <a:cubicBezTo>
                    <a:pt x="906" y="1861"/>
                    <a:pt x="1105" y="1842"/>
                    <a:pt x="1389" y="1800"/>
                  </a:cubicBezTo>
                  <a:cubicBezTo>
                    <a:pt x="1756" y="1723"/>
                    <a:pt x="1939" y="1694"/>
                    <a:pt x="2277" y="1694"/>
                  </a:cubicBezTo>
                  <a:cubicBezTo>
                    <a:pt x="2614" y="1694"/>
                    <a:pt x="3106" y="1723"/>
                    <a:pt x="4090" y="1761"/>
                  </a:cubicBezTo>
                  <a:cubicBezTo>
                    <a:pt x="4109" y="1762"/>
                    <a:pt x="4129" y="1762"/>
                    <a:pt x="4148" y="1762"/>
                  </a:cubicBezTo>
                  <a:cubicBezTo>
                    <a:pt x="5154" y="1762"/>
                    <a:pt x="5737" y="796"/>
                    <a:pt x="5131" y="758"/>
                  </a:cubicBezTo>
                  <a:cubicBezTo>
                    <a:pt x="4707" y="720"/>
                    <a:pt x="4283" y="565"/>
                    <a:pt x="3897" y="373"/>
                  </a:cubicBezTo>
                  <a:cubicBezTo>
                    <a:pt x="3739" y="508"/>
                    <a:pt x="3069" y="748"/>
                    <a:pt x="2300" y="748"/>
                  </a:cubicBezTo>
                  <a:cubicBezTo>
                    <a:pt x="1752" y="748"/>
                    <a:pt x="1154" y="626"/>
                    <a:pt x="656" y="257"/>
                  </a:cubicBezTo>
                  <a:cubicBezTo>
                    <a:pt x="398" y="54"/>
                    <a:pt x="255" y="1"/>
                    <a:pt x="175" y="1"/>
                  </a:cubicBezTo>
                  <a:close/>
                </a:path>
              </a:pathLst>
            </a:custGeom>
            <a:solidFill>
              <a:srgbClr val="5A4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9" name="Google Shape;3889;p10"/>
            <p:cNvSpPr/>
            <p:nvPr/>
          </p:nvSpPr>
          <p:spPr>
            <a:xfrm>
              <a:off x="4460000" y="3732950"/>
              <a:ext cx="377125" cy="391825"/>
            </a:xfrm>
            <a:custGeom>
              <a:rect b="b" l="l" r="r" t="t"/>
              <a:pathLst>
                <a:path extrusionOk="0" h="15673" w="15085">
                  <a:moveTo>
                    <a:pt x="5053" y="1"/>
                  </a:moveTo>
                  <a:cubicBezTo>
                    <a:pt x="4276" y="1"/>
                    <a:pt x="117" y="1707"/>
                    <a:pt x="117" y="1707"/>
                  </a:cubicBezTo>
                  <a:cubicBezTo>
                    <a:pt x="1" y="2787"/>
                    <a:pt x="348" y="3482"/>
                    <a:pt x="888" y="3829"/>
                  </a:cubicBezTo>
                  <a:cubicBezTo>
                    <a:pt x="1467" y="4138"/>
                    <a:pt x="9761" y="4793"/>
                    <a:pt x="10108" y="5025"/>
                  </a:cubicBezTo>
                  <a:cubicBezTo>
                    <a:pt x="9838" y="6028"/>
                    <a:pt x="10224" y="8304"/>
                    <a:pt x="10802" y="10233"/>
                  </a:cubicBezTo>
                  <a:cubicBezTo>
                    <a:pt x="11844" y="13550"/>
                    <a:pt x="12307" y="15672"/>
                    <a:pt x="12307" y="15672"/>
                  </a:cubicBezTo>
                  <a:cubicBezTo>
                    <a:pt x="12307" y="15672"/>
                    <a:pt x="14737" y="15286"/>
                    <a:pt x="15084" y="15286"/>
                  </a:cubicBezTo>
                  <a:cubicBezTo>
                    <a:pt x="14776" y="13396"/>
                    <a:pt x="13657" y="6607"/>
                    <a:pt x="13618" y="5681"/>
                  </a:cubicBezTo>
                  <a:cubicBezTo>
                    <a:pt x="13580" y="4485"/>
                    <a:pt x="13696" y="2865"/>
                    <a:pt x="13156" y="2363"/>
                  </a:cubicBezTo>
                  <a:cubicBezTo>
                    <a:pt x="12577" y="1900"/>
                    <a:pt x="5594" y="164"/>
                    <a:pt x="5132" y="10"/>
                  </a:cubicBezTo>
                  <a:cubicBezTo>
                    <a:pt x="5111" y="4"/>
                    <a:pt x="5085" y="1"/>
                    <a:pt x="5053" y="1"/>
                  </a:cubicBezTo>
                  <a:close/>
                </a:path>
              </a:pathLst>
            </a:custGeom>
            <a:solidFill>
              <a:srgbClr val="5A4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0" name="Google Shape;3890;p10"/>
            <p:cNvSpPr/>
            <p:nvPr/>
          </p:nvSpPr>
          <p:spPr>
            <a:xfrm>
              <a:off x="4445550" y="3435175"/>
              <a:ext cx="222800" cy="375700"/>
            </a:xfrm>
            <a:custGeom>
              <a:rect b="b" l="l" r="r" t="t"/>
              <a:pathLst>
                <a:path extrusionOk="0" h="15028" w="8912">
                  <a:moveTo>
                    <a:pt x="6443" y="1"/>
                  </a:moveTo>
                  <a:cubicBezTo>
                    <a:pt x="5324" y="926"/>
                    <a:pt x="4437" y="2122"/>
                    <a:pt x="3781" y="3434"/>
                  </a:cubicBezTo>
                  <a:cubicBezTo>
                    <a:pt x="2932" y="5363"/>
                    <a:pt x="2431" y="6134"/>
                    <a:pt x="1698" y="8179"/>
                  </a:cubicBezTo>
                  <a:cubicBezTo>
                    <a:pt x="1273" y="9375"/>
                    <a:pt x="1119" y="9838"/>
                    <a:pt x="579" y="11497"/>
                  </a:cubicBezTo>
                  <a:cubicBezTo>
                    <a:pt x="309" y="12345"/>
                    <a:pt x="0" y="14428"/>
                    <a:pt x="116" y="14930"/>
                  </a:cubicBezTo>
                  <a:cubicBezTo>
                    <a:pt x="131" y="14999"/>
                    <a:pt x="293" y="15027"/>
                    <a:pt x="543" y="15027"/>
                  </a:cubicBezTo>
                  <a:cubicBezTo>
                    <a:pt x="1540" y="15027"/>
                    <a:pt x="3935" y="14583"/>
                    <a:pt x="3935" y="14583"/>
                  </a:cubicBezTo>
                  <a:lnTo>
                    <a:pt x="3858" y="12808"/>
                  </a:lnTo>
                  <a:lnTo>
                    <a:pt x="4668" y="14390"/>
                  </a:lnTo>
                  <a:cubicBezTo>
                    <a:pt x="4668" y="14390"/>
                    <a:pt x="7060" y="13811"/>
                    <a:pt x="7561" y="13348"/>
                  </a:cubicBezTo>
                  <a:cubicBezTo>
                    <a:pt x="7754" y="13155"/>
                    <a:pt x="7986" y="12962"/>
                    <a:pt x="8178" y="12808"/>
                  </a:cubicBezTo>
                  <a:cubicBezTo>
                    <a:pt x="8178" y="12808"/>
                    <a:pt x="6983" y="10725"/>
                    <a:pt x="6867" y="10146"/>
                  </a:cubicBezTo>
                  <a:cubicBezTo>
                    <a:pt x="6790" y="9606"/>
                    <a:pt x="7986" y="7253"/>
                    <a:pt x="8178" y="5941"/>
                  </a:cubicBezTo>
                  <a:cubicBezTo>
                    <a:pt x="8603" y="4630"/>
                    <a:pt x="8911" y="3665"/>
                    <a:pt x="8834" y="3473"/>
                  </a:cubicBezTo>
                  <a:cubicBezTo>
                    <a:pt x="8178" y="2238"/>
                    <a:pt x="7368" y="1042"/>
                    <a:pt x="6443" y="1"/>
                  </a:cubicBez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1" name="Google Shape;3891;p10"/>
            <p:cNvSpPr/>
            <p:nvPr/>
          </p:nvSpPr>
          <p:spPr>
            <a:xfrm>
              <a:off x="4576700" y="3467975"/>
              <a:ext cx="98400" cy="299000"/>
            </a:xfrm>
            <a:custGeom>
              <a:rect b="b" l="l" r="r" t="t"/>
              <a:pathLst>
                <a:path extrusionOk="0" h="11960" w="3936">
                  <a:moveTo>
                    <a:pt x="2007" y="0"/>
                  </a:moveTo>
                  <a:cubicBezTo>
                    <a:pt x="1814" y="232"/>
                    <a:pt x="1621" y="347"/>
                    <a:pt x="1544" y="617"/>
                  </a:cubicBezTo>
                  <a:cubicBezTo>
                    <a:pt x="1428" y="1003"/>
                    <a:pt x="2161" y="3086"/>
                    <a:pt x="1621" y="4629"/>
                  </a:cubicBezTo>
                  <a:cubicBezTo>
                    <a:pt x="1351" y="5362"/>
                    <a:pt x="1" y="8526"/>
                    <a:pt x="348" y="9413"/>
                  </a:cubicBezTo>
                  <a:cubicBezTo>
                    <a:pt x="849" y="10377"/>
                    <a:pt x="1544" y="11226"/>
                    <a:pt x="2354" y="11959"/>
                  </a:cubicBezTo>
                  <a:cubicBezTo>
                    <a:pt x="2855" y="11612"/>
                    <a:pt x="3395" y="11342"/>
                    <a:pt x="3935" y="11110"/>
                  </a:cubicBezTo>
                  <a:cubicBezTo>
                    <a:pt x="3935" y="11110"/>
                    <a:pt x="2045" y="9259"/>
                    <a:pt x="2045" y="8641"/>
                  </a:cubicBezTo>
                  <a:cubicBezTo>
                    <a:pt x="2045" y="6250"/>
                    <a:pt x="3550" y="6558"/>
                    <a:pt x="3743" y="5285"/>
                  </a:cubicBezTo>
                  <a:cubicBezTo>
                    <a:pt x="3781" y="4051"/>
                    <a:pt x="3820" y="2199"/>
                    <a:pt x="3665" y="2045"/>
                  </a:cubicBezTo>
                  <a:cubicBezTo>
                    <a:pt x="3048" y="1428"/>
                    <a:pt x="2508" y="733"/>
                    <a:pt x="2007" y="0"/>
                  </a:cubicBezTo>
                  <a:close/>
                </a:path>
              </a:pathLst>
            </a:custGeom>
            <a:solidFill>
              <a:srgbClr val="00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2" name="Google Shape;3892;p10"/>
            <p:cNvSpPr/>
            <p:nvPr/>
          </p:nvSpPr>
          <p:spPr>
            <a:xfrm>
              <a:off x="4568550" y="3610875"/>
              <a:ext cx="625400" cy="237000"/>
            </a:xfrm>
            <a:custGeom>
              <a:rect b="b" l="l" r="r" t="t"/>
              <a:pathLst>
                <a:path extrusionOk="0" h="9480" w="25016">
                  <a:moveTo>
                    <a:pt x="13044" y="0"/>
                  </a:moveTo>
                  <a:cubicBezTo>
                    <a:pt x="12600" y="0"/>
                    <a:pt x="12255" y="44"/>
                    <a:pt x="12054" y="148"/>
                  </a:cubicBezTo>
                  <a:cubicBezTo>
                    <a:pt x="11321" y="264"/>
                    <a:pt x="10665" y="765"/>
                    <a:pt x="10357" y="1460"/>
                  </a:cubicBezTo>
                  <a:cubicBezTo>
                    <a:pt x="10125" y="1922"/>
                    <a:pt x="5535" y="6089"/>
                    <a:pt x="4184" y="6513"/>
                  </a:cubicBezTo>
                  <a:cubicBezTo>
                    <a:pt x="3109" y="6820"/>
                    <a:pt x="2408" y="6928"/>
                    <a:pt x="1883" y="6928"/>
                  </a:cubicBezTo>
                  <a:cubicBezTo>
                    <a:pt x="1485" y="6928"/>
                    <a:pt x="1188" y="6866"/>
                    <a:pt x="905" y="6783"/>
                  </a:cubicBezTo>
                  <a:cubicBezTo>
                    <a:pt x="799" y="6766"/>
                    <a:pt x="706" y="6757"/>
                    <a:pt x="625" y="6757"/>
                  </a:cubicBezTo>
                  <a:cubicBezTo>
                    <a:pt x="0" y="6757"/>
                    <a:pt x="128" y="7270"/>
                    <a:pt x="982" y="8056"/>
                  </a:cubicBezTo>
                  <a:cubicBezTo>
                    <a:pt x="1445" y="8481"/>
                    <a:pt x="2834" y="8095"/>
                    <a:pt x="3451" y="8982"/>
                  </a:cubicBezTo>
                  <a:cubicBezTo>
                    <a:pt x="3694" y="9339"/>
                    <a:pt x="3947" y="9479"/>
                    <a:pt x="4180" y="9479"/>
                  </a:cubicBezTo>
                  <a:cubicBezTo>
                    <a:pt x="4576" y="9479"/>
                    <a:pt x="4911" y="9072"/>
                    <a:pt x="5033" y="8635"/>
                  </a:cubicBezTo>
                  <a:cubicBezTo>
                    <a:pt x="5226" y="7940"/>
                    <a:pt x="4994" y="7940"/>
                    <a:pt x="5997" y="7555"/>
                  </a:cubicBezTo>
                  <a:cubicBezTo>
                    <a:pt x="7000" y="7207"/>
                    <a:pt x="10935" y="6667"/>
                    <a:pt x="12208" y="4044"/>
                  </a:cubicBezTo>
                  <a:cubicBezTo>
                    <a:pt x="12337" y="3781"/>
                    <a:pt x="12579" y="3677"/>
                    <a:pt x="12916" y="3677"/>
                  </a:cubicBezTo>
                  <a:cubicBezTo>
                    <a:pt x="14189" y="3677"/>
                    <a:pt x="16805" y="5162"/>
                    <a:pt x="19683" y="5162"/>
                  </a:cubicBezTo>
                  <a:cubicBezTo>
                    <a:pt x="20623" y="5162"/>
                    <a:pt x="21590" y="5004"/>
                    <a:pt x="22547" y="4584"/>
                  </a:cubicBezTo>
                  <a:cubicBezTo>
                    <a:pt x="25016" y="3504"/>
                    <a:pt x="21467" y="1228"/>
                    <a:pt x="21467" y="1228"/>
                  </a:cubicBezTo>
                  <a:cubicBezTo>
                    <a:pt x="19831" y="1068"/>
                    <a:pt x="15233" y="0"/>
                    <a:pt x="13044" y="0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3" name="Google Shape;3893;p10"/>
            <p:cNvSpPr/>
            <p:nvPr/>
          </p:nvSpPr>
          <p:spPr>
            <a:xfrm>
              <a:off x="4953800" y="3618300"/>
              <a:ext cx="154325" cy="136400"/>
            </a:xfrm>
            <a:custGeom>
              <a:rect b="b" l="l" r="r" t="t"/>
              <a:pathLst>
                <a:path extrusionOk="0" h="5456" w="6173">
                  <a:moveTo>
                    <a:pt x="1220" y="1"/>
                  </a:moveTo>
                  <a:cubicBezTo>
                    <a:pt x="1194" y="1"/>
                    <a:pt x="1173" y="2"/>
                    <a:pt x="1158" y="5"/>
                  </a:cubicBezTo>
                  <a:cubicBezTo>
                    <a:pt x="733" y="82"/>
                    <a:pt x="0" y="3747"/>
                    <a:pt x="540" y="4943"/>
                  </a:cubicBezTo>
                  <a:cubicBezTo>
                    <a:pt x="718" y="5310"/>
                    <a:pt x="1225" y="5455"/>
                    <a:pt x="1857" y="5455"/>
                  </a:cubicBezTo>
                  <a:cubicBezTo>
                    <a:pt x="3288" y="5455"/>
                    <a:pt x="5362" y="4710"/>
                    <a:pt x="5710" y="4094"/>
                  </a:cubicBezTo>
                  <a:cubicBezTo>
                    <a:pt x="6172" y="3246"/>
                    <a:pt x="6057" y="777"/>
                    <a:pt x="6057" y="777"/>
                  </a:cubicBezTo>
                  <a:lnTo>
                    <a:pt x="6057" y="777"/>
                  </a:lnTo>
                  <a:cubicBezTo>
                    <a:pt x="6030" y="780"/>
                    <a:pt x="5999" y="781"/>
                    <a:pt x="5963" y="781"/>
                  </a:cubicBezTo>
                  <a:cubicBezTo>
                    <a:pt x="5134" y="781"/>
                    <a:pt x="1821" y="1"/>
                    <a:pt x="1220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4" name="Google Shape;3894;p10"/>
            <p:cNvSpPr/>
            <p:nvPr/>
          </p:nvSpPr>
          <p:spPr>
            <a:xfrm>
              <a:off x="5449500" y="3701125"/>
              <a:ext cx="351075" cy="170000"/>
            </a:xfrm>
            <a:custGeom>
              <a:rect b="b" l="l" r="r" t="t"/>
              <a:pathLst>
                <a:path extrusionOk="0" h="6800" w="14043">
                  <a:moveTo>
                    <a:pt x="302" y="0"/>
                  </a:moveTo>
                  <a:cubicBezTo>
                    <a:pt x="221" y="0"/>
                    <a:pt x="110" y="75"/>
                    <a:pt x="78" y="203"/>
                  </a:cubicBezTo>
                  <a:cubicBezTo>
                    <a:pt x="1" y="357"/>
                    <a:pt x="1" y="550"/>
                    <a:pt x="116" y="588"/>
                  </a:cubicBezTo>
                  <a:lnTo>
                    <a:pt x="13657" y="6799"/>
                  </a:lnTo>
                  <a:cubicBezTo>
                    <a:pt x="13773" y="6799"/>
                    <a:pt x="13888" y="6722"/>
                    <a:pt x="13966" y="6568"/>
                  </a:cubicBezTo>
                  <a:lnTo>
                    <a:pt x="13966" y="6529"/>
                  </a:lnTo>
                  <a:cubicBezTo>
                    <a:pt x="14043" y="6375"/>
                    <a:pt x="14043" y="6221"/>
                    <a:pt x="13927" y="6182"/>
                  </a:cubicBezTo>
                  <a:lnTo>
                    <a:pt x="348" y="10"/>
                  </a:lnTo>
                  <a:cubicBezTo>
                    <a:pt x="335" y="3"/>
                    <a:pt x="319" y="0"/>
                    <a:pt x="302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5" name="Google Shape;3895;p10"/>
            <p:cNvSpPr/>
            <p:nvPr/>
          </p:nvSpPr>
          <p:spPr>
            <a:xfrm>
              <a:off x="5788025" y="3734150"/>
              <a:ext cx="21225" cy="404125"/>
            </a:xfrm>
            <a:custGeom>
              <a:rect b="b" l="l" r="r" t="t"/>
              <a:pathLst>
                <a:path extrusionOk="0" h="16165" w="849">
                  <a:moveTo>
                    <a:pt x="425" y="0"/>
                  </a:moveTo>
                  <a:cubicBezTo>
                    <a:pt x="193" y="0"/>
                    <a:pt x="0" y="193"/>
                    <a:pt x="0" y="425"/>
                  </a:cubicBezTo>
                  <a:lnTo>
                    <a:pt x="0" y="15740"/>
                  </a:lnTo>
                  <a:cubicBezTo>
                    <a:pt x="0" y="16010"/>
                    <a:pt x="193" y="16164"/>
                    <a:pt x="425" y="16164"/>
                  </a:cubicBezTo>
                  <a:cubicBezTo>
                    <a:pt x="656" y="16164"/>
                    <a:pt x="849" y="16010"/>
                    <a:pt x="849" y="15740"/>
                  </a:cubicBezTo>
                  <a:lnTo>
                    <a:pt x="849" y="425"/>
                  </a:lnTo>
                  <a:cubicBezTo>
                    <a:pt x="849" y="193"/>
                    <a:pt x="656" y="0"/>
                    <a:pt x="425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6" name="Google Shape;3896;p10"/>
            <p:cNvSpPr/>
            <p:nvPr/>
          </p:nvSpPr>
          <p:spPr>
            <a:xfrm>
              <a:off x="5480375" y="3746500"/>
              <a:ext cx="423400" cy="202025"/>
            </a:xfrm>
            <a:custGeom>
              <a:rect b="b" l="l" r="r" t="t"/>
              <a:pathLst>
                <a:path extrusionOk="0" h="8081" w="16936">
                  <a:moveTo>
                    <a:pt x="340" y="0"/>
                  </a:moveTo>
                  <a:cubicBezTo>
                    <a:pt x="240" y="0"/>
                    <a:pt x="144" y="105"/>
                    <a:pt x="77" y="239"/>
                  </a:cubicBezTo>
                  <a:cubicBezTo>
                    <a:pt x="0" y="394"/>
                    <a:pt x="39" y="548"/>
                    <a:pt x="116" y="625"/>
                  </a:cubicBezTo>
                  <a:lnTo>
                    <a:pt x="16511" y="8071"/>
                  </a:lnTo>
                  <a:cubicBezTo>
                    <a:pt x="16531" y="8077"/>
                    <a:pt x="16552" y="8080"/>
                    <a:pt x="16573" y="8080"/>
                  </a:cubicBezTo>
                  <a:cubicBezTo>
                    <a:pt x="16677" y="8080"/>
                    <a:pt x="16794" y="8005"/>
                    <a:pt x="16858" y="7878"/>
                  </a:cubicBezTo>
                  <a:cubicBezTo>
                    <a:pt x="16935" y="7723"/>
                    <a:pt x="16897" y="7530"/>
                    <a:pt x="16781" y="7492"/>
                  </a:cubicBezTo>
                  <a:lnTo>
                    <a:pt x="386" y="8"/>
                  </a:lnTo>
                  <a:cubicBezTo>
                    <a:pt x="371" y="3"/>
                    <a:pt x="356" y="0"/>
                    <a:pt x="340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7" name="Google Shape;3897;p10"/>
            <p:cNvSpPr/>
            <p:nvPr/>
          </p:nvSpPr>
          <p:spPr>
            <a:xfrm>
              <a:off x="5882525" y="3775625"/>
              <a:ext cx="24150" cy="425325"/>
            </a:xfrm>
            <a:custGeom>
              <a:rect b="b" l="l" r="r" t="t"/>
              <a:pathLst>
                <a:path extrusionOk="0" h="17013" w="966">
                  <a:moveTo>
                    <a:pt x="502" y="0"/>
                  </a:moveTo>
                  <a:cubicBezTo>
                    <a:pt x="232" y="0"/>
                    <a:pt x="1" y="232"/>
                    <a:pt x="1" y="502"/>
                  </a:cubicBezTo>
                  <a:lnTo>
                    <a:pt x="1" y="16511"/>
                  </a:lnTo>
                  <a:cubicBezTo>
                    <a:pt x="1" y="16781"/>
                    <a:pt x="232" y="17013"/>
                    <a:pt x="502" y="17013"/>
                  </a:cubicBezTo>
                  <a:cubicBezTo>
                    <a:pt x="772" y="17013"/>
                    <a:pt x="965" y="16781"/>
                    <a:pt x="965" y="16511"/>
                  </a:cubicBezTo>
                  <a:lnTo>
                    <a:pt x="965" y="502"/>
                  </a:lnTo>
                  <a:cubicBezTo>
                    <a:pt x="965" y="232"/>
                    <a:pt x="772" y="0"/>
                    <a:pt x="502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8" name="Google Shape;3898;p10"/>
            <p:cNvSpPr/>
            <p:nvPr/>
          </p:nvSpPr>
          <p:spPr>
            <a:xfrm>
              <a:off x="4998150" y="3723900"/>
              <a:ext cx="363625" cy="178700"/>
            </a:xfrm>
            <a:custGeom>
              <a:rect b="b" l="l" r="r" t="t"/>
              <a:pathLst>
                <a:path extrusionOk="0" h="7148" w="14545">
                  <a:moveTo>
                    <a:pt x="14234" y="0"/>
                  </a:moveTo>
                  <a:cubicBezTo>
                    <a:pt x="14209" y="0"/>
                    <a:pt x="14184" y="8"/>
                    <a:pt x="14158" y="25"/>
                  </a:cubicBezTo>
                  <a:lnTo>
                    <a:pt x="116" y="6544"/>
                  </a:lnTo>
                  <a:cubicBezTo>
                    <a:pt x="1" y="6583"/>
                    <a:pt x="1" y="6776"/>
                    <a:pt x="39" y="6930"/>
                  </a:cubicBezTo>
                  <a:cubicBezTo>
                    <a:pt x="100" y="7050"/>
                    <a:pt x="207" y="7147"/>
                    <a:pt x="288" y="7147"/>
                  </a:cubicBezTo>
                  <a:cubicBezTo>
                    <a:pt x="310" y="7147"/>
                    <a:pt x="331" y="7140"/>
                    <a:pt x="348" y="7123"/>
                  </a:cubicBezTo>
                  <a:lnTo>
                    <a:pt x="14428" y="603"/>
                  </a:lnTo>
                  <a:cubicBezTo>
                    <a:pt x="14544" y="565"/>
                    <a:pt x="14544" y="372"/>
                    <a:pt x="14467" y="218"/>
                  </a:cubicBezTo>
                  <a:cubicBezTo>
                    <a:pt x="14407" y="97"/>
                    <a:pt x="14323" y="0"/>
                    <a:pt x="14234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9" name="Google Shape;3899;p10"/>
            <p:cNvSpPr/>
            <p:nvPr/>
          </p:nvSpPr>
          <p:spPr>
            <a:xfrm>
              <a:off x="4989475" y="3765975"/>
              <a:ext cx="21250" cy="405075"/>
            </a:xfrm>
            <a:custGeom>
              <a:rect b="b" l="l" r="r" t="t"/>
              <a:pathLst>
                <a:path extrusionOk="0" h="16203" w="850">
                  <a:moveTo>
                    <a:pt x="425" y="0"/>
                  </a:moveTo>
                  <a:cubicBezTo>
                    <a:pt x="155" y="0"/>
                    <a:pt x="1" y="193"/>
                    <a:pt x="1" y="463"/>
                  </a:cubicBezTo>
                  <a:lnTo>
                    <a:pt x="1" y="15778"/>
                  </a:lnTo>
                  <a:cubicBezTo>
                    <a:pt x="1" y="16010"/>
                    <a:pt x="155" y="16203"/>
                    <a:pt x="425" y="16203"/>
                  </a:cubicBezTo>
                  <a:cubicBezTo>
                    <a:pt x="656" y="16203"/>
                    <a:pt x="849" y="16010"/>
                    <a:pt x="849" y="15778"/>
                  </a:cubicBezTo>
                  <a:lnTo>
                    <a:pt x="849" y="463"/>
                  </a:lnTo>
                  <a:cubicBezTo>
                    <a:pt x="849" y="193"/>
                    <a:pt x="656" y="0"/>
                    <a:pt x="425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0" name="Google Shape;3900;p10"/>
            <p:cNvSpPr/>
            <p:nvPr/>
          </p:nvSpPr>
          <p:spPr>
            <a:xfrm>
              <a:off x="5054100" y="3779225"/>
              <a:ext cx="415675" cy="201500"/>
            </a:xfrm>
            <a:custGeom>
              <a:rect b="b" l="l" r="r" t="t"/>
              <a:pathLst>
                <a:path extrusionOk="0" h="8060" w="16627">
                  <a:moveTo>
                    <a:pt x="16265" y="1"/>
                  </a:moveTo>
                  <a:cubicBezTo>
                    <a:pt x="16243" y="1"/>
                    <a:pt x="16222" y="4"/>
                    <a:pt x="16202" y="11"/>
                  </a:cubicBezTo>
                  <a:lnTo>
                    <a:pt x="155" y="7456"/>
                  </a:lnTo>
                  <a:cubicBezTo>
                    <a:pt x="39" y="7533"/>
                    <a:pt x="0" y="7726"/>
                    <a:pt x="77" y="7842"/>
                  </a:cubicBezTo>
                  <a:cubicBezTo>
                    <a:pt x="138" y="7962"/>
                    <a:pt x="245" y="8059"/>
                    <a:pt x="344" y="8059"/>
                  </a:cubicBezTo>
                  <a:cubicBezTo>
                    <a:pt x="372" y="8059"/>
                    <a:pt x="399" y="8051"/>
                    <a:pt x="425" y="8035"/>
                  </a:cubicBezTo>
                  <a:lnTo>
                    <a:pt x="16473" y="589"/>
                  </a:lnTo>
                  <a:cubicBezTo>
                    <a:pt x="16588" y="551"/>
                    <a:pt x="16627" y="358"/>
                    <a:pt x="16550" y="203"/>
                  </a:cubicBezTo>
                  <a:cubicBezTo>
                    <a:pt x="16486" y="76"/>
                    <a:pt x="16369" y="1"/>
                    <a:pt x="16265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1" name="Google Shape;3901;p10"/>
            <p:cNvSpPr/>
            <p:nvPr/>
          </p:nvSpPr>
          <p:spPr>
            <a:xfrm>
              <a:off x="5051200" y="3808400"/>
              <a:ext cx="24125" cy="424375"/>
            </a:xfrm>
            <a:custGeom>
              <a:rect b="b" l="l" r="r" t="t"/>
              <a:pathLst>
                <a:path extrusionOk="0" h="16975" w="965">
                  <a:moveTo>
                    <a:pt x="463" y="1"/>
                  </a:moveTo>
                  <a:cubicBezTo>
                    <a:pt x="193" y="1"/>
                    <a:pt x="0" y="232"/>
                    <a:pt x="0" y="464"/>
                  </a:cubicBezTo>
                  <a:lnTo>
                    <a:pt x="0" y="16473"/>
                  </a:lnTo>
                  <a:cubicBezTo>
                    <a:pt x="0" y="16743"/>
                    <a:pt x="193" y="16975"/>
                    <a:pt x="463" y="16975"/>
                  </a:cubicBezTo>
                  <a:cubicBezTo>
                    <a:pt x="733" y="16975"/>
                    <a:pt x="965" y="16743"/>
                    <a:pt x="965" y="16473"/>
                  </a:cubicBezTo>
                  <a:lnTo>
                    <a:pt x="965" y="464"/>
                  </a:lnTo>
                  <a:cubicBezTo>
                    <a:pt x="965" y="232"/>
                    <a:pt x="733" y="1"/>
                    <a:pt x="463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2" name="Google Shape;3902;p10"/>
            <p:cNvSpPr/>
            <p:nvPr/>
          </p:nvSpPr>
          <p:spPr>
            <a:xfrm>
              <a:off x="5669400" y="3338725"/>
              <a:ext cx="392150" cy="452600"/>
            </a:xfrm>
            <a:custGeom>
              <a:rect b="b" l="l" r="r" t="t"/>
              <a:pathLst>
                <a:path extrusionOk="0" h="18104" w="15686">
                  <a:moveTo>
                    <a:pt x="5401" y="1"/>
                  </a:moveTo>
                  <a:cubicBezTo>
                    <a:pt x="4822" y="1"/>
                    <a:pt x="4359" y="348"/>
                    <a:pt x="4128" y="888"/>
                  </a:cubicBezTo>
                  <a:lnTo>
                    <a:pt x="270" y="13966"/>
                  </a:lnTo>
                  <a:cubicBezTo>
                    <a:pt x="0" y="14544"/>
                    <a:pt x="270" y="14892"/>
                    <a:pt x="540" y="15432"/>
                  </a:cubicBezTo>
                  <a:cubicBezTo>
                    <a:pt x="540" y="15432"/>
                    <a:pt x="7953" y="18104"/>
                    <a:pt x="9546" y="18104"/>
                  </a:cubicBezTo>
                  <a:cubicBezTo>
                    <a:pt x="9707" y="18104"/>
                    <a:pt x="9809" y="18077"/>
                    <a:pt x="9837" y="18016"/>
                  </a:cubicBezTo>
                  <a:lnTo>
                    <a:pt x="15392" y="1235"/>
                  </a:lnTo>
                  <a:cubicBezTo>
                    <a:pt x="15686" y="613"/>
                    <a:pt x="14482" y="268"/>
                    <a:pt x="13799" y="268"/>
                  </a:cubicBezTo>
                  <a:cubicBezTo>
                    <a:pt x="13763" y="268"/>
                    <a:pt x="13728" y="269"/>
                    <a:pt x="13695" y="271"/>
                  </a:cubicBezTo>
                  <a:lnTo>
                    <a:pt x="5401" y="1"/>
                  </a:lnTo>
                  <a:close/>
                </a:path>
              </a:pathLst>
            </a:custGeom>
            <a:solidFill>
              <a:srgbClr val="A24B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3" name="Google Shape;3903;p10"/>
            <p:cNvSpPr/>
            <p:nvPr/>
          </p:nvSpPr>
          <p:spPr>
            <a:xfrm>
              <a:off x="5887350" y="3350150"/>
              <a:ext cx="178450" cy="451850"/>
            </a:xfrm>
            <a:custGeom>
              <a:rect b="b" l="l" r="r" t="t"/>
              <a:pathLst>
                <a:path extrusionOk="0" h="18074" w="7138">
                  <a:moveTo>
                    <a:pt x="6003" y="0"/>
                  </a:moveTo>
                  <a:cubicBezTo>
                    <a:pt x="5599" y="0"/>
                    <a:pt x="5228" y="247"/>
                    <a:pt x="5054" y="624"/>
                  </a:cubicBezTo>
                  <a:lnTo>
                    <a:pt x="232" y="16633"/>
                  </a:lnTo>
                  <a:cubicBezTo>
                    <a:pt x="1" y="17135"/>
                    <a:pt x="232" y="17752"/>
                    <a:pt x="734" y="17984"/>
                  </a:cubicBezTo>
                  <a:cubicBezTo>
                    <a:pt x="875" y="18044"/>
                    <a:pt x="1019" y="18073"/>
                    <a:pt x="1158" y="18073"/>
                  </a:cubicBezTo>
                  <a:cubicBezTo>
                    <a:pt x="1552" y="18073"/>
                    <a:pt x="1913" y="17843"/>
                    <a:pt x="2084" y="17444"/>
                  </a:cubicBezTo>
                  <a:lnTo>
                    <a:pt x="6906" y="1434"/>
                  </a:lnTo>
                  <a:cubicBezTo>
                    <a:pt x="7137" y="933"/>
                    <a:pt x="6906" y="315"/>
                    <a:pt x="6404" y="84"/>
                  </a:cubicBezTo>
                  <a:cubicBezTo>
                    <a:pt x="6271" y="27"/>
                    <a:pt x="6135" y="0"/>
                    <a:pt x="6003" y="0"/>
                  </a:cubicBezTo>
                  <a:close/>
                </a:path>
              </a:pathLst>
            </a:custGeom>
            <a:solidFill>
              <a:srgbClr val="8C29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4" name="Google Shape;3904;p10"/>
            <p:cNvSpPr/>
            <p:nvPr/>
          </p:nvSpPr>
          <p:spPr>
            <a:xfrm>
              <a:off x="5374275" y="3678200"/>
              <a:ext cx="550725" cy="152425"/>
            </a:xfrm>
            <a:custGeom>
              <a:rect b="b" l="l" r="r" t="t"/>
              <a:pathLst>
                <a:path extrusionOk="0" h="6097" w="22029">
                  <a:moveTo>
                    <a:pt x="14120" y="1"/>
                  </a:moveTo>
                  <a:lnTo>
                    <a:pt x="1158" y="541"/>
                  </a:lnTo>
                  <a:cubicBezTo>
                    <a:pt x="579" y="541"/>
                    <a:pt x="1" y="1313"/>
                    <a:pt x="618" y="1544"/>
                  </a:cubicBezTo>
                  <a:cubicBezTo>
                    <a:pt x="618" y="1544"/>
                    <a:pt x="5131" y="6096"/>
                    <a:pt x="5826" y="6096"/>
                  </a:cubicBezTo>
                  <a:lnTo>
                    <a:pt x="20292" y="4592"/>
                  </a:lnTo>
                  <a:cubicBezTo>
                    <a:pt x="20987" y="4592"/>
                    <a:pt x="22028" y="3743"/>
                    <a:pt x="21720" y="3203"/>
                  </a:cubicBezTo>
                  <a:lnTo>
                    <a:pt x="19984" y="2354"/>
                  </a:lnTo>
                  <a:cubicBezTo>
                    <a:pt x="18518" y="1930"/>
                    <a:pt x="14699" y="1"/>
                    <a:pt x="14120" y="1"/>
                  </a:cubicBezTo>
                  <a:close/>
                </a:path>
              </a:pathLst>
            </a:custGeom>
            <a:solidFill>
              <a:srgbClr val="A24B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5" name="Google Shape;3905;p10"/>
            <p:cNvSpPr/>
            <p:nvPr/>
          </p:nvSpPr>
          <p:spPr>
            <a:xfrm>
              <a:off x="5477475" y="3756275"/>
              <a:ext cx="456200" cy="87850"/>
            </a:xfrm>
            <a:custGeom>
              <a:rect b="b" l="l" r="r" t="t"/>
              <a:pathLst>
                <a:path extrusionOk="0" h="3514" w="18248">
                  <a:moveTo>
                    <a:pt x="17222" y="1"/>
                  </a:moveTo>
                  <a:cubicBezTo>
                    <a:pt x="17204" y="1"/>
                    <a:pt x="17185" y="1"/>
                    <a:pt x="17167" y="3"/>
                  </a:cubicBezTo>
                  <a:lnTo>
                    <a:pt x="1003" y="1006"/>
                  </a:lnTo>
                  <a:cubicBezTo>
                    <a:pt x="386" y="1121"/>
                    <a:pt x="0" y="1700"/>
                    <a:pt x="116" y="2317"/>
                  </a:cubicBezTo>
                  <a:cubicBezTo>
                    <a:pt x="155" y="3012"/>
                    <a:pt x="618" y="3513"/>
                    <a:pt x="1119" y="3513"/>
                  </a:cubicBezTo>
                  <a:lnTo>
                    <a:pt x="17321" y="2510"/>
                  </a:lnTo>
                  <a:cubicBezTo>
                    <a:pt x="17862" y="2472"/>
                    <a:pt x="18247" y="1893"/>
                    <a:pt x="18209" y="1199"/>
                  </a:cubicBezTo>
                  <a:cubicBezTo>
                    <a:pt x="18171" y="528"/>
                    <a:pt x="17738" y="1"/>
                    <a:pt x="17222" y="1"/>
                  </a:cubicBezTo>
                  <a:close/>
                </a:path>
              </a:pathLst>
            </a:custGeom>
            <a:solidFill>
              <a:srgbClr val="8C29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6" name="Google Shape;3906;p10"/>
            <p:cNvSpPr/>
            <p:nvPr/>
          </p:nvSpPr>
          <p:spPr>
            <a:xfrm>
              <a:off x="5368800" y="3695125"/>
              <a:ext cx="158850" cy="147600"/>
            </a:xfrm>
            <a:custGeom>
              <a:rect b="b" l="l" r="r" t="t"/>
              <a:pathLst>
                <a:path extrusionOk="0" h="5904" w="6354">
                  <a:moveTo>
                    <a:pt x="1015" y="1"/>
                  </a:moveTo>
                  <a:cubicBezTo>
                    <a:pt x="0" y="1"/>
                    <a:pt x="68" y="779"/>
                    <a:pt x="104" y="1099"/>
                  </a:cubicBezTo>
                  <a:cubicBezTo>
                    <a:pt x="178" y="1395"/>
                    <a:pt x="4428" y="5904"/>
                    <a:pt x="5439" y="5904"/>
                  </a:cubicBezTo>
                  <a:cubicBezTo>
                    <a:pt x="5479" y="5904"/>
                    <a:pt x="5514" y="5897"/>
                    <a:pt x="5543" y="5882"/>
                  </a:cubicBezTo>
                  <a:cubicBezTo>
                    <a:pt x="6353" y="5496"/>
                    <a:pt x="5736" y="3452"/>
                    <a:pt x="5736" y="3452"/>
                  </a:cubicBezTo>
                  <a:cubicBezTo>
                    <a:pt x="4810" y="3297"/>
                    <a:pt x="1879" y="96"/>
                    <a:pt x="1300" y="18"/>
                  </a:cubicBezTo>
                  <a:cubicBezTo>
                    <a:pt x="1197" y="6"/>
                    <a:pt x="1102" y="1"/>
                    <a:pt x="1015" y="1"/>
                  </a:cubicBezTo>
                  <a:close/>
                </a:path>
              </a:pathLst>
            </a:custGeom>
            <a:solidFill>
              <a:srgbClr val="8C29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Google Shape;3907;p10"/>
            <p:cNvSpPr/>
            <p:nvPr/>
          </p:nvSpPr>
          <p:spPr>
            <a:xfrm>
              <a:off x="4919075" y="3693650"/>
              <a:ext cx="570000" cy="162050"/>
            </a:xfrm>
            <a:custGeom>
              <a:rect b="b" l="l" r="r" t="t"/>
              <a:pathLst>
                <a:path extrusionOk="0" h="6482" w="22800">
                  <a:moveTo>
                    <a:pt x="17862" y="0"/>
                  </a:moveTo>
                  <a:lnTo>
                    <a:pt x="1081" y="926"/>
                  </a:lnTo>
                  <a:cubicBezTo>
                    <a:pt x="386" y="926"/>
                    <a:pt x="0" y="1273"/>
                    <a:pt x="0" y="1775"/>
                  </a:cubicBezTo>
                  <a:cubicBezTo>
                    <a:pt x="0" y="1775"/>
                    <a:pt x="4012" y="6481"/>
                    <a:pt x="4823" y="6481"/>
                  </a:cubicBezTo>
                  <a:lnTo>
                    <a:pt x="20832" y="4977"/>
                  </a:lnTo>
                  <a:cubicBezTo>
                    <a:pt x="21642" y="4977"/>
                    <a:pt x="22799" y="4629"/>
                    <a:pt x="22452" y="4051"/>
                  </a:cubicBezTo>
                  <a:lnTo>
                    <a:pt x="22336" y="3472"/>
                  </a:lnTo>
                  <a:cubicBezTo>
                    <a:pt x="20948" y="2083"/>
                    <a:pt x="18556" y="0"/>
                    <a:pt x="17862" y="0"/>
                  </a:cubicBezTo>
                  <a:close/>
                </a:path>
              </a:pathLst>
            </a:custGeom>
            <a:solidFill>
              <a:srgbClr val="A24B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8" name="Google Shape;3908;p10"/>
            <p:cNvSpPr/>
            <p:nvPr/>
          </p:nvSpPr>
          <p:spPr>
            <a:xfrm>
              <a:off x="4993325" y="3781400"/>
              <a:ext cx="509250" cy="86875"/>
            </a:xfrm>
            <a:custGeom>
              <a:rect b="b" l="l" r="r" t="t"/>
              <a:pathLst>
                <a:path extrusionOk="0" h="3475" w="20370">
                  <a:moveTo>
                    <a:pt x="19096" y="1"/>
                  </a:moveTo>
                  <a:lnTo>
                    <a:pt x="1042" y="1004"/>
                  </a:lnTo>
                  <a:cubicBezTo>
                    <a:pt x="425" y="1004"/>
                    <a:pt x="1" y="2315"/>
                    <a:pt x="1" y="2315"/>
                  </a:cubicBezTo>
                  <a:cubicBezTo>
                    <a:pt x="1" y="2949"/>
                    <a:pt x="505" y="3475"/>
                    <a:pt x="1131" y="3475"/>
                  </a:cubicBezTo>
                  <a:cubicBezTo>
                    <a:pt x="1153" y="3475"/>
                    <a:pt x="1175" y="3474"/>
                    <a:pt x="1197" y="3473"/>
                  </a:cubicBezTo>
                  <a:lnTo>
                    <a:pt x="19251" y="2508"/>
                  </a:lnTo>
                  <a:cubicBezTo>
                    <a:pt x="19907" y="2431"/>
                    <a:pt x="20369" y="1852"/>
                    <a:pt x="20292" y="1197"/>
                  </a:cubicBezTo>
                  <a:cubicBezTo>
                    <a:pt x="20292" y="541"/>
                    <a:pt x="19752" y="1"/>
                    <a:pt x="19096" y="1"/>
                  </a:cubicBezTo>
                  <a:close/>
                </a:path>
              </a:pathLst>
            </a:custGeom>
            <a:solidFill>
              <a:srgbClr val="8C29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9" name="Google Shape;3909;p10"/>
            <p:cNvSpPr/>
            <p:nvPr/>
          </p:nvSpPr>
          <p:spPr>
            <a:xfrm>
              <a:off x="4907500" y="3718725"/>
              <a:ext cx="141800" cy="148350"/>
            </a:xfrm>
            <a:custGeom>
              <a:rect b="b" l="l" r="r" t="t"/>
              <a:pathLst>
                <a:path extrusionOk="0" h="5934" w="5672">
                  <a:moveTo>
                    <a:pt x="1004" y="0"/>
                  </a:moveTo>
                  <a:cubicBezTo>
                    <a:pt x="348" y="0"/>
                    <a:pt x="1" y="2006"/>
                    <a:pt x="541" y="2662"/>
                  </a:cubicBezTo>
                  <a:cubicBezTo>
                    <a:pt x="723" y="2881"/>
                    <a:pt x="3428" y="5933"/>
                    <a:pt x="4535" y="5933"/>
                  </a:cubicBezTo>
                  <a:cubicBezTo>
                    <a:pt x="4597" y="5933"/>
                    <a:pt x="4655" y="5923"/>
                    <a:pt x="4707" y="5902"/>
                  </a:cubicBezTo>
                  <a:cubicBezTo>
                    <a:pt x="5671" y="5517"/>
                    <a:pt x="5208" y="3549"/>
                    <a:pt x="5208" y="3549"/>
                  </a:cubicBezTo>
                  <a:cubicBezTo>
                    <a:pt x="4128" y="3395"/>
                    <a:pt x="1659" y="0"/>
                    <a:pt x="1004" y="0"/>
                  </a:cubicBezTo>
                  <a:close/>
                </a:path>
              </a:pathLst>
            </a:custGeom>
            <a:solidFill>
              <a:srgbClr val="8C29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Google Shape;3910;p10"/>
            <p:cNvSpPr/>
            <p:nvPr/>
          </p:nvSpPr>
          <p:spPr>
            <a:xfrm>
              <a:off x="4880500" y="3654450"/>
              <a:ext cx="404125" cy="486950"/>
            </a:xfrm>
            <a:custGeom>
              <a:rect b="b" l="l" r="r" t="t"/>
              <a:pathLst>
                <a:path extrusionOk="0" h="19478" w="16165">
                  <a:moveTo>
                    <a:pt x="10181" y="1"/>
                  </a:moveTo>
                  <a:cubicBezTo>
                    <a:pt x="5865" y="1"/>
                    <a:pt x="453" y="1939"/>
                    <a:pt x="348" y="3304"/>
                  </a:cubicBezTo>
                  <a:cubicBezTo>
                    <a:pt x="348" y="3304"/>
                    <a:pt x="0" y="4886"/>
                    <a:pt x="772" y="6005"/>
                  </a:cubicBezTo>
                  <a:cubicBezTo>
                    <a:pt x="1119" y="6467"/>
                    <a:pt x="2701" y="14414"/>
                    <a:pt x="2315" y="15957"/>
                  </a:cubicBezTo>
                  <a:cubicBezTo>
                    <a:pt x="1659" y="18002"/>
                    <a:pt x="1543" y="18311"/>
                    <a:pt x="965" y="18812"/>
                  </a:cubicBezTo>
                  <a:cubicBezTo>
                    <a:pt x="570" y="19251"/>
                    <a:pt x="924" y="19478"/>
                    <a:pt x="1516" y="19478"/>
                  </a:cubicBezTo>
                  <a:cubicBezTo>
                    <a:pt x="1965" y="19478"/>
                    <a:pt x="2549" y="19348"/>
                    <a:pt x="3048" y="19082"/>
                  </a:cubicBezTo>
                  <a:cubicBezTo>
                    <a:pt x="3704" y="18735"/>
                    <a:pt x="3549" y="17732"/>
                    <a:pt x="4244" y="17269"/>
                  </a:cubicBezTo>
                  <a:cubicBezTo>
                    <a:pt x="5363" y="16536"/>
                    <a:pt x="5478" y="16150"/>
                    <a:pt x="4938" y="15456"/>
                  </a:cubicBezTo>
                  <a:cubicBezTo>
                    <a:pt x="4745" y="15224"/>
                    <a:pt x="4630" y="14954"/>
                    <a:pt x="4591" y="14646"/>
                  </a:cubicBezTo>
                  <a:cubicBezTo>
                    <a:pt x="4475" y="13489"/>
                    <a:pt x="5710" y="8473"/>
                    <a:pt x="3935" y="5735"/>
                  </a:cubicBezTo>
                  <a:cubicBezTo>
                    <a:pt x="2894" y="4076"/>
                    <a:pt x="11921" y="5002"/>
                    <a:pt x="13849" y="3381"/>
                  </a:cubicBezTo>
                  <a:cubicBezTo>
                    <a:pt x="16164" y="1491"/>
                    <a:pt x="11458" y="64"/>
                    <a:pt x="11458" y="64"/>
                  </a:cubicBezTo>
                  <a:cubicBezTo>
                    <a:pt x="11048" y="21"/>
                    <a:pt x="10620" y="1"/>
                    <a:pt x="10181" y="1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1" name="Google Shape;3911;p10"/>
            <p:cNvSpPr/>
            <p:nvPr/>
          </p:nvSpPr>
          <p:spPr>
            <a:xfrm>
              <a:off x="5001050" y="3608300"/>
              <a:ext cx="271025" cy="168300"/>
            </a:xfrm>
            <a:custGeom>
              <a:rect b="b" l="l" r="r" t="t"/>
              <a:pathLst>
                <a:path extrusionOk="0" h="6732" w="10841">
                  <a:moveTo>
                    <a:pt x="4508" y="0"/>
                  </a:moveTo>
                  <a:cubicBezTo>
                    <a:pt x="4371" y="0"/>
                    <a:pt x="4267" y="18"/>
                    <a:pt x="4205" y="58"/>
                  </a:cubicBezTo>
                  <a:cubicBezTo>
                    <a:pt x="3550" y="482"/>
                    <a:pt x="3550" y="1524"/>
                    <a:pt x="3125" y="1524"/>
                  </a:cubicBezTo>
                  <a:cubicBezTo>
                    <a:pt x="2045" y="1755"/>
                    <a:pt x="1003" y="2064"/>
                    <a:pt x="0" y="2411"/>
                  </a:cubicBezTo>
                  <a:cubicBezTo>
                    <a:pt x="733" y="2527"/>
                    <a:pt x="1428" y="2836"/>
                    <a:pt x="1968" y="3298"/>
                  </a:cubicBezTo>
                  <a:cubicBezTo>
                    <a:pt x="2855" y="4070"/>
                    <a:pt x="2894" y="5767"/>
                    <a:pt x="2894" y="6616"/>
                  </a:cubicBezTo>
                  <a:cubicBezTo>
                    <a:pt x="2894" y="6307"/>
                    <a:pt x="8179" y="6732"/>
                    <a:pt x="9876" y="5729"/>
                  </a:cubicBezTo>
                  <a:cubicBezTo>
                    <a:pt x="10841" y="5150"/>
                    <a:pt x="10262" y="2180"/>
                    <a:pt x="10262" y="1678"/>
                  </a:cubicBezTo>
                  <a:cubicBezTo>
                    <a:pt x="10262" y="1678"/>
                    <a:pt x="5829" y="0"/>
                    <a:pt x="4508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2" name="Google Shape;3912;p10"/>
            <p:cNvSpPr/>
            <p:nvPr/>
          </p:nvSpPr>
          <p:spPr>
            <a:xfrm>
              <a:off x="5063725" y="3261575"/>
              <a:ext cx="190025" cy="363050"/>
            </a:xfrm>
            <a:custGeom>
              <a:rect b="b" l="l" r="r" t="t"/>
              <a:pathLst>
                <a:path extrusionOk="0" h="14522" w="7601">
                  <a:moveTo>
                    <a:pt x="3319" y="1"/>
                  </a:moveTo>
                  <a:cubicBezTo>
                    <a:pt x="3319" y="1"/>
                    <a:pt x="1" y="2200"/>
                    <a:pt x="965" y="2971"/>
                  </a:cubicBezTo>
                  <a:cubicBezTo>
                    <a:pt x="1891" y="3743"/>
                    <a:pt x="2200" y="4823"/>
                    <a:pt x="1621" y="6790"/>
                  </a:cubicBezTo>
                  <a:cubicBezTo>
                    <a:pt x="1235" y="8063"/>
                    <a:pt x="1621" y="8951"/>
                    <a:pt x="1968" y="10224"/>
                  </a:cubicBezTo>
                  <a:cubicBezTo>
                    <a:pt x="2238" y="11497"/>
                    <a:pt x="2431" y="12808"/>
                    <a:pt x="2508" y="14120"/>
                  </a:cubicBezTo>
                  <a:cubicBezTo>
                    <a:pt x="2545" y="14399"/>
                    <a:pt x="2691" y="14522"/>
                    <a:pt x="2912" y="14522"/>
                  </a:cubicBezTo>
                  <a:cubicBezTo>
                    <a:pt x="4096" y="14522"/>
                    <a:pt x="7420" y="11008"/>
                    <a:pt x="7485" y="9221"/>
                  </a:cubicBezTo>
                  <a:cubicBezTo>
                    <a:pt x="7601" y="6675"/>
                    <a:pt x="6289" y="3820"/>
                    <a:pt x="5595" y="3280"/>
                  </a:cubicBezTo>
                  <a:cubicBezTo>
                    <a:pt x="5132" y="2894"/>
                    <a:pt x="4476" y="3357"/>
                    <a:pt x="3319" y="1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3" name="Google Shape;3913;p10"/>
            <p:cNvSpPr/>
            <p:nvPr/>
          </p:nvSpPr>
          <p:spPr>
            <a:xfrm>
              <a:off x="5021300" y="3187125"/>
              <a:ext cx="122500" cy="164175"/>
            </a:xfrm>
            <a:custGeom>
              <a:rect b="b" l="l" r="r" t="t"/>
              <a:pathLst>
                <a:path extrusionOk="0" h="6567" w="4900">
                  <a:moveTo>
                    <a:pt x="2303" y="0"/>
                  </a:moveTo>
                  <a:cubicBezTo>
                    <a:pt x="2105" y="0"/>
                    <a:pt x="1891" y="39"/>
                    <a:pt x="1659" y="124"/>
                  </a:cubicBezTo>
                  <a:cubicBezTo>
                    <a:pt x="425" y="548"/>
                    <a:pt x="1" y="1204"/>
                    <a:pt x="386" y="3172"/>
                  </a:cubicBezTo>
                  <a:cubicBezTo>
                    <a:pt x="386" y="3287"/>
                    <a:pt x="656" y="3519"/>
                    <a:pt x="656" y="3635"/>
                  </a:cubicBezTo>
                  <a:cubicBezTo>
                    <a:pt x="656" y="3635"/>
                    <a:pt x="656" y="3673"/>
                    <a:pt x="656" y="3712"/>
                  </a:cubicBezTo>
                  <a:cubicBezTo>
                    <a:pt x="618" y="4175"/>
                    <a:pt x="618" y="4676"/>
                    <a:pt x="656" y="5139"/>
                  </a:cubicBezTo>
                  <a:cubicBezTo>
                    <a:pt x="774" y="5257"/>
                    <a:pt x="915" y="5307"/>
                    <a:pt x="1078" y="5307"/>
                  </a:cubicBezTo>
                  <a:cubicBezTo>
                    <a:pt x="1128" y="5307"/>
                    <a:pt x="1180" y="5302"/>
                    <a:pt x="1235" y="5293"/>
                  </a:cubicBezTo>
                  <a:cubicBezTo>
                    <a:pt x="1351" y="5563"/>
                    <a:pt x="1389" y="5795"/>
                    <a:pt x="1505" y="5988"/>
                  </a:cubicBezTo>
                  <a:cubicBezTo>
                    <a:pt x="1814" y="6489"/>
                    <a:pt x="2007" y="6566"/>
                    <a:pt x="2199" y="6566"/>
                  </a:cubicBezTo>
                  <a:cubicBezTo>
                    <a:pt x="2817" y="6451"/>
                    <a:pt x="3434" y="5949"/>
                    <a:pt x="4051" y="5602"/>
                  </a:cubicBezTo>
                  <a:cubicBezTo>
                    <a:pt x="4900" y="5100"/>
                    <a:pt x="4514" y="3750"/>
                    <a:pt x="4321" y="2747"/>
                  </a:cubicBezTo>
                  <a:cubicBezTo>
                    <a:pt x="4058" y="1332"/>
                    <a:pt x="3457" y="0"/>
                    <a:pt x="2303" y="0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Google Shape;3914;p10"/>
            <p:cNvSpPr/>
            <p:nvPr/>
          </p:nvSpPr>
          <p:spPr>
            <a:xfrm>
              <a:off x="5005875" y="3161975"/>
              <a:ext cx="176500" cy="150650"/>
            </a:xfrm>
            <a:custGeom>
              <a:rect b="b" l="l" r="r" t="t"/>
              <a:pathLst>
                <a:path extrusionOk="0" h="6026" w="7060">
                  <a:moveTo>
                    <a:pt x="4088" y="0"/>
                  </a:moveTo>
                  <a:cubicBezTo>
                    <a:pt x="4005" y="0"/>
                    <a:pt x="3916" y="4"/>
                    <a:pt x="3819" y="11"/>
                  </a:cubicBezTo>
                  <a:cubicBezTo>
                    <a:pt x="2971" y="88"/>
                    <a:pt x="2161" y="397"/>
                    <a:pt x="1505" y="976"/>
                  </a:cubicBezTo>
                  <a:cubicBezTo>
                    <a:pt x="1505" y="976"/>
                    <a:pt x="0" y="1670"/>
                    <a:pt x="39" y="1709"/>
                  </a:cubicBezTo>
                  <a:cubicBezTo>
                    <a:pt x="193" y="1728"/>
                    <a:pt x="338" y="1738"/>
                    <a:pt x="483" y="1738"/>
                  </a:cubicBezTo>
                  <a:cubicBezTo>
                    <a:pt x="627" y="1738"/>
                    <a:pt x="772" y="1728"/>
                    <a:pt x="926" y="1709"/>
                  </a:cubicBezTo>
                  <a:lnTo>
                    <a:pt x="926" y="1709"/>
                  </a:lnTo>
                  <a:lnTo>
                    <a:pt x="39" y="1863"/>
                  </a:lnTo>
                  <a:cubicBezTo>
                    <a:pt x="78" y="2056"/>
                    <a:pt x="193" y="2210"/>
                    <a:pt x="309" y="2326"/>
                  </a:cubicBezTo>
                  <a:cubicBezTo>
                    <a:pt x="733" y="2635"/>
                    <a:pt x="463" y="2596"/>
                    <a:pt x="810" y="2789"/>
                  </a:cubicBezTo>
                  <a:cubicBezTo>
                    <a:pt x="810" y="2789"/>
                    <a:pt x="1929" y="2635"/>
                    <a:pt x="2084" y="2442"/>
                  </a:cubicBezTo>
                  <a:cubicBezTo>
                    <a:pt x="2686" y="1680"/>
                    <a:pt x="3446" y="1310"/>
                    <a:pt x="3503" y="1310"/>
                  </a:cubicBezTo>
                  <a:cubicBezTo>
                    <a:pt x="3516" y="1310"/>
                    <a:pt x="3495" y="1327"/>
                    <a:pt x="3434" y="1362"/>
                  </a:cubicBezTo>
                  <a:cubicBezTo>
                    <a:pt x="3087" y="1554"/>
                    <a:pt x="1891" y="2480"/>
                    <a:pt x="2276" y="2635"/>
                  </a:cubicBezTo>
                  <a:cubicBezTo>
                    <a:pt x="3125" y="3059"/>
                    <a:pt x="3742" y="3908"/>
                    <a:pt x="3897" y="4911"/>
                  </a:cubicBezTo>
                  <a:cubicBezTo>
                    <a:pt x="3897" y="4920"/>
                    <a:pt x="3899" y="4925"/>
                    <a:pt x="3902" y="4925"/>
                  </a:cubicBezTo>
                  <a:cubicBezTo>
                    <a:pt x="3941" y="4925"/>
                    <a:pt x="4176" y="4399"/>
                    <a:pt x="4282" y="4293"/>
                  </a:cubicBezTo>
                  <a:cubicBezTo>
                    <a:pt x="4360" y="4216"/>
                    <a:pt x="4167" y="3753"/>
                    <a:pt x="4205" y="3638"/>
                  </a:cubicBezTo>
                  <a:cubicBezTo>
                    <a:pt x="4231" y="3548"/>
                    <a:pt x="4330" y="3496"/>
                    <a:pt x="4447" y="3496"/>
                  </a:cubicBezTo>
                  <a:cubicBezTo>
                    <a:pt x="4681" y="3496"/>
                    <a:pt x="4990" y="3702"/>
                    <a:pt x="4938" y="4216"/>
                  </a:cubicBezTo>
                  <a:cubicBezTo>
                    <a:pt x="4900" y="4602"/>
                    <a:pt x="5594" y="5566"/>
                    <a:pt x="5594" y="5566"/>
                  </a:cubicBezTo>
                  <a:cubicBezTo>
                    <a:pt x="5594" y="5566"/>
                    <a:pt x="6295" y="6026"/>
                    <a:pt x="6760" y="6026"/>
                  </a:cubicBezTo>
                  <a:cubicBezTo>
                    <a:pt x="6882" y="6026"/>
                    <a:pt x="6988" y="5994"/>
                    <a:pt x="7060" y="5914"/>
                  </a:cubicBezTo>
                  <a:cubicBezTo>
                    <a:pt x="6558" y="5682"/>
                    <a:pt x="6674" y="3753"/>
                    <a:pt x="6674" y="3753"/>
                  </a:cubicBezTo>
                  <a:cubicBezTo>
                    <a:pt x="7021" y="783"/>
                    <a:pt x="5054" y="281"/>
                    <a:pt x="5054" y="281"/>
                  </a:cubicBezTo>
                  <a:cubicBezTo>
                    <a:pt x="5054" y="281"/>
                    <a:pt x="4835" y="0"/>
                    <a:pt x="4088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5" name="Google Shape;3915;p10"/>
            <p:cNvSpPr/>
            <p:nvPr/>
          </p:nvSpPr>
          <p:spPr>
            <a:xfrm>
              <a:off x="5108100" y="3240775"/>
              <a:ext cx="23175" cy="43075"/>
            </a:xfrm>
            <a:custGeom>
              <a:rect b="b" l="l" r="r" t="t"/>
              <a:pathLst>
                <a:path extrusionOk="0" h="1723" w="927">
                  <a:moveTo>
                    <a:pt x="465" y="1"/>
                  </a:moveTo>
                  <a:cubicBezTo>
                    <a:pt x="281" y="1"/>
                    <a:pt x="73" y="158"/>
                    <a:pt x="1" y="254"/>
                  </a:cubicBezTo>
                  <a:cubicBezTo>
                    <a:pt x="1" y="254"/>
                    <a:pt x="184" y="1723"/>
                    <a:pt x="551" y="1723"/>
                  </a:cubicBezTo>
                  <a:cubicBezTo>
                    <a:pt x="560" y="1723"/>
                    <a:pt x="570" y="1722"/>
                    <a:pt x="579" y="1720"/>
                  </a:cubicBezTo>
                  <a:cubicBezTo>
                    <a:pt x="926" y="1643"/>
                    <a:pt x="926" y="640"/>
                    <a:pt x="733" y="216"/>
                  </a:cubicBezTo>
                  <a:cubicBezTo>
                    <a:pt x="676" y="57"/>
                    <a:pt x="575" y="1"/>
                    <a:pt x="465" y="1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6" name="Google Shape;3916;p10"/>
            <p:cNvSpPr/>
            <p:nvPr/>
          </p:nvSpPr>
          <p:spPr>
            <a:xfrm>
              <a:off x="5082050" y="3332950"/>
              <a:ext cx="197100" cy="392500"/>
            </a:xfrm>
            <a:custGeom>
              <a:rect b="b" l="l" r="r" t="t"/>
              <a:pathLst>
                <a:path extrusionOk="0" h="15700" w="7884">
                  <a:moveTo>
                    <a:pt x="4553" y="0"/>
                  </a:moveTo>
                  <a:cubicBezTo>
                    <a:pt x="4013" y="1081"/>
                    <a:pt x="1390" y="2392"/>
                    <a:pt x="927" y="2392"/>
                  </a:cubicBezTo>
                  <a:cubicBezTo>
                    <a:pt x="502" y="3974"/>
                    <a:pt x="1" y="5285"/>
                    <a:pt x="78" y="6751"/>
                  </a:cubicBezTo>
                  <a:cubicBezTo>
                    <a:pt x="78" y="6751"/>
                    <a:pt x="232" y="7484"/>
                    <a:pt x="348" y="8024"/>
                  </a:cubicBezTo>
                  <a:cubicBezTo>
                    <a:pt x="464" y="8565"/>
                    <a:pt x="40" y="10108"/>
                    <a:pt x="464" y="12036"/>
                  </a:cubicBezTo>
                  <a:cubicBezTo>
                    <a:pt x="1853" y="12769"/>
                    <a:pt x="2470" y="12924"/>
                    <a:pt x="3781" y="13850"/>
                  </a:cubicBezTo>
                  <a:cubicBezTo>
                    <a:pt x="4553" y="14351"/>
                    <a:pt x="5286" y="14930"/>
                    <a:pt x="5942" y="15508"/>
                  </a:cubicBezTo>
                  <a:cubicBezTo>
                    <a:pt x="6117" y="15640"/>
                    <a:pt x="6454" y="15700"/>
                    <a:pt x="6789" y="15700"/>
                  </a:cubicBezTo>
                  <a:cubicBezTo>
                    <a:pt x="7338" y="15700"/>
                    <a:pt x="7884" y="15540"/>
                    <a:pt x="7716" y="15277"/>
                  </a:cubicBezTo>
                  <a:cubicBezTo>
                    <a:pt x="7523" y="15007"/>
                    <a:pt x="7060" y="10532"/>
                    <a:pt x="7369" y="7639"/>
                  </a:cubicBezTo>
                  <a:cubicBezTo>
                    <a:pt x="7716" y="4745"/>
                    <a:pt x="6675" y="2199"/>
                    <a:pt x="5826" y="1235"/>
                  </a:cubicBezTo>
                  <a:lnTo>
                    <a:pt x="45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Google Shape;3917;p10"/>
            <p:cNvSpPr/>
            <p:nvPr/>
          </p:nvSpPr>
          <p:spPr>
            <a:xfrm>
              <a:off x="5080125" y="3361875"/>
              <a:ext cx="114800" cy="302875"/>
            </a:xfrm>
            <a:custGeom>
              <a:rect b="b" l="l" r="r" t="t"/>
              <a:pathLst>
                <a:path extrusionOk="0" h="12115" w="4592">
                  <a:moveTo>
                    <a:pt x="3743" y="1"/>
                  </a:moveTo>
                  <a:cubicBezTo>
                    <a:pt x="3743" y="1"/>
                    <a:pt x="1665" y="1624"/>
                    <a:pt x="1173" y="1624"/>
                  </a:cubicBezTo>
                  <a:cubicBezTo>
                    <a:pt x="1128" y="1624"/>
                    <a:pt x="1097" y="1611"/>
                    <a:pt x="1081" y="1582"/>
                  </a:cubicBezTo>
                  <a:cubicBezTo>
                    <a:pt x="1070" y="1567"/>
                    <a:pt x="1058" y="1560"/>
                    <a:pt x="1045" y="1560"/>
                  </a:cubicBezTo>
                  <a:cubicBezTo>
                    <a:pt x="795" y="1560"/>
                    <a:pt x="269" y="4326"/>
                    <a:pt x="232" y="5170"/>
                  </a:cubicBezTo>
                  <a:cubicBezTo>
                    <a:pt x="155" y="6096"/>
                    <a:pt x="387" y="6057"/>
                    <a:pt x="425" y="7099"/>
                  </a:cubicBezTo>
                  <a:cubicBezTo>
                    <a:pt x="502" y="8179"/>
                    <a:pt x="1" y="10802"/>
                    <a:pt x="348" y="10879"/>
                  </a:cubicBezTo>
                  <a:cubicBezTo>
                    <a:pt x="965" y="10995"/>
                    <a:pt x="2585" y="12075"/>
                    <a:pt x="3203" y="12114"/>
                  </a:cubicBezTo>
                  <a:cubicBezTo>
                    <a:pt x="3205" y="12114"/>
                    <a:pt x="3208" y="12114"/>
                    <a:pt x="3211" y="12114"/>
                  </a:cubicBezTo>
                  <a:cubicBezTo>
                    <a:pt x="3591" y="12114"/>
                    <a:pt x="3741" y="9364"/>
                    <a:pt x="3473" y="7793"/>
                  </a:cubicBezTo>
                  <a:cubicBezTo>
                    <a:pt x="3203" y="6250"/>
                    <a:pt x="3473" y="6482"/>
                    <a:pt x="3396" y="5787"/>
                  </a:cubicBezTo>
                  <a:cubicBezTo>
                    <a:pt x="3280" y="4707"/>
                    <a:pt x="3396" y="3627"/>
                    <a:pt x="3666" y="2585"/>
                  </a:cubicBezTo>
                  <a:cubicBezTo>
                    <a:pt x="3936" y="1891"/>
                    <a:pt x="4244" y="1235"/>
                    <a:pt x="4591" y="579"/>
                  </a:cubicBezTo>
                  <a:cubicBezTo>
                    <a:pt x="4244" y="464"/>
                    <a:pt x="3974" y="271"/>
                    <a:pt x="37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8" name="Google Shape;3918;p10"/>
            <p:cNvSpPr/>
            <p:nvPr/>
          </p:nvSpPr>
          <p:spPr>
            <a:xfrm>
              <a:off x="5309675" y="3596225"/>
              <a:ext cx="51125" cy="128325"/>
            </a:xfrm>
            <a:custGeom>
              <a:rect b="b" l="l" r="r" t="t"/>
              <a:pathLst>
                <a:path extrusionOk="0" h="5133" w="2045">
                  <a:moveTo>
                    <a:pt x="2045" y="1"/>
                  </a:moveTo>
                  <a:lnTo>
                    <a:pt x="733" y="348"/>
                  </a:lnTo>
                  <a:cubicBezTo>
                    <a:pt x="694" y="772"/>
                    <a:pt x="617" y="1235"/>
                    <a:pt x="463" y="1660"/>
                  </a:cubicBezTo>
                  <a:cubicBezTo>
                    <a:pt x="386" y="1891"/>
                    <a:pt x="309" y="2200"/>
                    <a:pt x="193" y="2470"/>
                  </a:cubicBezTo>
                  <a:cubicBezTo>
                    <a:pt x="39" y="2856"/>
                    <a:pt x="0" y="3280"/>
                    <a:pt x="116" y="3704"/>
                  </a:cubicBezTo>
                  <a:cubicBezTo>
                    <a:pt x="116" y="3807"/>
                    <a:pt x="55" y="4064"/>
                    <a:pt x="178" y="4064"/>
                  </a:cubicBezTo>
                  <a:cubicBezTo>
                    <a:pt x="193" y="4064"/>
                    <a:pt x="211" y="4060"/>
                    <a:pt x="232" y="4052"/>
                  </a:cubicBezTo>
                  <a:cubicBezTo>
                    <a:pt x="386" y="4013"/>
                    <a:pt x="463" y="3434"/>
                    <a:pt x="463" y="3241"/>
                  </a:cubicBezTo>
                  <a:lnTo>
                    <a:pt x="463" y="3859"/>
                  </a:lnTo>
                  <a:lnTo>
                    <a:pt x="463" y="4399"/>
                  </a:lnTo>
                  <a:cubicBezTo>
                    <a:pt x="463" y="4707"/>
                    <a:pt x="347" y="5016"/>
                    <a:pt x="424" y="5016"/>
                  </a:cubicBezTo>
                  <a:cubicBezTo>
                    <a:pt x="433" y="5018"/>
                    <a:pt x="441" y="5020"/>
                    <a:pt x="449" y="5020"/>
                  </a:cubicBezTo>
                  <a:cubicBezTo>
                    <a:pt x="693" y="5020"/>
                    <a:pt x="804" y="3971"/>
                    <a:pt x="845" y="3971"/>
                  </a:cubicBezTo>
                  <a:cubicBezTo>
                    <a:pt x="846" y="3971"/>
                    <a:pt x="848" y="3972"/>
                    <a:pt x="849" y="3974"/>
                  </a:cubicBezTo>
                  <a:cubicBezTo>
                    <a:pt x="925" y="4050"/>
                    <a:pt x="516" y="5133"/>
                    <a:pt x="649" y="5133"/>
                  </a:cubicBezTo>
                  <a:cubicBezTo>
                    <a:pt x="651" y="5133"/>
                    <a:pt x="653" y="5132"/>
                    <a:pt x="656" y="5132"/>
                  </a:cubicBezTo>
                  <a:cubicBezTo>
                    <a:pt x="1003" y="5055"/>
                    <a:pt x="1080" y="4167"/>
                    <a:pt x="1157" y="3974"/>
                  </a:cubicBezTo>
                  <a:lnTo>
                    <a:pt x="1157" y="3974"/>
                  </a:lnTo>
                  <a:cubicBezTo>
                    <a:pt x="1157" y="3974"/>
                    <a:pt x="1157" y="4167"/>
                    <a:pt x="1119" y="4437"/>
                  </a:cubicBezTo>
                  <a:cubicBezTo>
                    <a:pt x="1042" y="4707"/>
                    <a:pt x="810" y="4977"/>
                    <a:pt x="887" y="5016"/>
                  </a:cubicBezTo>
                  <a:cubicBezTo>
                    <a:pt x="908" y="5029"/>
                    <a:pt x="929" y="5035"/>
                    <a:pt x="950" y="5035"/>
                  </a:cubicBezTo>
                  <a:cubicBezTo>
                    <a:pt x="1227" y="5035"/>
                    <a:pt x="1433" y="3897"/>
                    <a:pt x="1505" y="3897"/>
                  </a:cubicBezTo>
                  <a:cubicBezTo>
                    <a:pt x="1505" y="3896"/>
                    <a:pt x="1506" y="3896"/>
                    <a:pt x="1506" y="3896"/>
                  </a:cubicBezTo>
                  <a:lnTo>
                    <a:pt x="1506" y="3896"/>
                  </a:lnTo>
                  <a:cubicBezTo>
                    <a:pt x="1527" y="3896"/>
                    <a:pt x="1177" y="4709"/>
                    <a:pt x="1339" y="4709"/>
                  </a:cubicBezTo>
                  <a:cubicBezTo>
                    <a:pt x="1342" y="4709"/>
                    <a:pt x="1346" y="4708"/>
                    <a:pt x="1350" y="4707"/>
                  </a:cubicBezTo>
                  <a:cubicBezTo>
                    <a:pt x="1543" y="4399"/>
                    <a:pt x="1736" y="4052"/>
                    <a:pt x="1852" y="3743"/>
                  </a:cubicBezTo>
                  <a:cubicBezTo>
                    <a:pt x="1929" y="3087"/>
                    <a:pt x="1967" y="2431"/>
                    <a:pt x="1967" y="1814"/>
                  </a:cubicBezTo>
                  <a:cubicBezTo>
                    <a:pt x="1929" y="1505"/>
                    <a:pt x="2045" y="1"/>
                    <a:pt x="2045" y="1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9" name="Google Shape;3919;p10"/>
            <p:cNvSpPr/>
            <p:nvPr/>
          </p:nvSpPr>
          <p:spPr>
            <a:xfrm>
              <a:off x="5158250" y="3372575"/>
              <a:ext cx="215100" cy="278300"/>
            </a:xfrm>
            <a:custGeom>
              <a:rect b="b" l="l" r="r" t="t"/>
              <a:pathLst>
                <a:path extrusionOk="0" h="11132" w="8604">
                  <a:moveTo>
                    <a:pt x="2356" y="0"/>
                  </a:moveTo>
                  <a:cubicBezTo>
                    <a:pt x="1904" y="0"/>
                    <a:pt x="1541" y="288"/>
                    <a:pt x="1158" y="691"/>
                  </a:cubicBezTo>
                  <a:cubicBezTo>
                    <a:pt x="0" y="1926"/>
                    <a:pt x="1081" y="3199"/>
                    <a:pt x="2161" y="3700"/>
                  </a:cubicBezTo>
                  <a:cubicBezTo>
                    <a:pt x="2624" y="3893"/>
                    <a:pt x="3048" y="4163"/>
                    <a:pt x="3472" y="4433"/>
                  </a:cubicBezTo>
                  <a:lnTo>
                    <a:pt x="6057" y="6015"/>
                  </a:lnTo>
                  <a:cubicBezTo>
                    <a:pt x="6057" y="6015"/>
                    <a:pt x="6404" y="9294"/>
                    <a:pt x="6713" y="10721"/>
                  </a:cubicBezTo>
                  <a:cubicBezTo>
                    <a:pt x="6713" y="10721"/>
                    <a:pt x="7436" y="11132"/>
                    <a:pt x="7797" y="11132"/>
                  </a:cubicBezTo>
                  <a:cubicBezTo>
                    <a:pt x="7892" y="11132"/>
                    <a:pt x="7962" y="11103"/>
                    <a:pt x="7986" y="11030"/>
                  </a:cubicBezTo>
                  <a:cubicBezTo>
                    <a:pt x="8295" y="9294"/>
                    <a:pt x="8526" y="7520"/>
                    <a:pt x="8603" y="5745"/>
                  </a:cubicBezTo>
                  <a:cubicBezTo>
                    <a:pt x="8603" y="4781"/>
                    <a:pt x="8449" y="4511"/>
                    <a:pt x="8256" y="4472"/>
                  </a:cubicBezTo>
                  <a:cubicBezTo>
                    <a:pt x="6713" y="3353"/>
                    <a:pt x="5286" y="2157"/>
                    <a:pt x="3897" y="846"/>
                  </a:cubicBezTo>
                  <a:cubicBezTo>
                    <a:pt x="3253" y="239"/>
                    <a:pt x="2767" y="0"/>
                    <a:pt x="2356" y="0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0" name="Google Shape;3920;p10"/>
            <p:cNvSpPr/>
            <p:nvPr/>
          </p:nvSpPr>
          <p:spPr>
            <a:xfrm>
              <a:off x="5221900" y="3413000"/>
              <a:ext cx="136000" cy="111900"/>
            </a:xfrm>
            <a:custGeom>
              <a:rect b="b" l="l" r="r" t="t"/>
              <a:pathLst>
                <a:path extrusionOk="0" h="4476" w="5440">
                  <a:moveTo>
                    <a:pt x="2354" y="0"/>
                  </a:moveTo>
                  <a:cubicBezTo>
                    <a:pt x="2354" y="0"/>
                    <a:pt x="155" y="1698"/>
                    <a:pt x="78" y="2238"/>
                  </a:cubicBezTo>
                  <a:cubicBezTo>
                    <a:pt x="1" y="2816"/>
                    <a:pt x="3357" y="4475"/>
                    <a:pt x="3357" y="4475"/>
                  </a:cubicBezTo>
                  <a:cubicBezTo>
                    <a:pt x="3357" y="4475"/>
                    <a:pt x="4863" y="2523"/>
                    <a:pt x="5360" y="2523"/>
                  </a:cubicBezTo>
                  <a:cubicBezTo>
                    <a:pt x="5391" y="2523"/>
                    <a:pt x="5418" y="2531"/>
                    <a:pt x="5440" y="2546"/>
                  </a:cubicBezTo>
                  <a:cubicBezTo>
                    <a:pt x="4475" y="1621"/>
                    <a:pt x="3434" y="772"/>
                    <a:pt x="2354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1" name="Google Shape;3921;p10"/>
            <p:cNvSpPr/>
            <p:nvPr/>
          </p:nvSpPr>
          <p:spPr>
            <a:xfrm>
              <a:off x="5274100" y="3452950"/>
              <a:ext cx="82850" cy="66275"/>
            </a:xfrm>
            <a:custGeom>
              <a:rect b="b" l="l" r="r" t="t"/>
              <a:pathLst>
                <a:path extrusionOk="0" h="2651" w="3314">
                  <a:moveTo>
                    <a:pt x="2365" y="0"/>
                  </a:moveTo>
                  <a:cubicBezTo>
                    <a:pt x="1543" y="0"/>
                    <a:pt x="0" y="2039"/>
                    <a:pt x="73" y="2221"/>
                  </a:cubicBezTo>
                  <a:cubicBezTo>
                    <a:pt x="179" y="2468"/>
                    <a:pt x="413" y="2651"/>
                    <a:pt x="689" y="2651"/>
                  </a:cubicBezTo>
                  <a:cubicBezTo>
                    <a:pt x="715" y="2651"/>
                    <a:pt x="741" y="2649"/>
                    <a:pt x="767" y="2646"/>
                  </a:cubicBezTo>
                  <a:cubicBezTo>
                    <a:pt x="1076" y="1913"/>
                    <a:pt x="1539" y="1218"/>
                    <a:pt x="2117" y="640"/>
                  </a:cubicBezTo>
                  <a:cubicBezTo>
                    <a:pt x="2465" y="311"/>
                    <a:pt x="2673" y="224"/>
                    <a:pt x="2797" y="224"/>
                  </a:cubicBezTo>
                  <a:cubicBezTo>
                    <a:pt x="2934" y="224"/>
                    <a:pt x="2966" y="331"/>
                    <a:pt x="2966" y="331"/>
                  </a:cubicBezTo>
                  <a:cubicBezTo>
                    <a:pt x="2966" y="331"/>
                    <a:pt x="3313" y="254"/>
                    <a:pt x="2503" y="23"/>
                  </a:cubicBezTo>
                  <a:cubicBezTo>
                    <a:pt x="2460" y="7"/>
                    <a:pt x="2414" y="0"/>
                    <a:pt x="2365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2" name="Google Shape;3922;p10"/>
            <p:cNvSpPr/>
            <p:nvPr/>
          </p:nvSpPr>
          <p:spPr>
            <a:xfrm>
              <a:off x="5247125" y="3430325"/>
              <a:ext cx="71250" cy="73275"/>
            </a:xfrm>
            <a:custGeom>
              <a:rect b="b" l="l" r="r" t="t"/>
              <a:pathLst>
                <a:path extrusionOk="0" h="2931" w="2850">
                  <a:moveTo>
                    <a:pt x="2302" y="1"/>
                  </a:moveTo>
                  <a:cubicBezTo>
                    <a:pt x="1277" y="1"/>
                    <a:pt x="299" y="1256"/>
                    <a:pt x="33" y="2548"/>
                  </a:cubicBezTo>
                  <a:cubicBezTo>
                    <a:pt x="1" y="2645"/>
                    <a:pt x="428" y="2931"/>
                    <a:pt x="568" y="2931"/>
                  </a:cubicBezTo>
                  <a:cubicBezTo>
                    <a:pt x="595" y="2931"/>
                    <a:pt x="612" y="2920"/>
                    <a:pt x="612" y="2895"/>
                  </a:cubicBezTo>
                  <a:cubicBezTo>
                    <a:pt x="612" y="2201"/>
                    <a:pt x="1268" y="1545"/>
                    <a:pt x="1653" y="1005"/>
                  </a:cubicBezTo>
                  <a:cubicBezTo>
                    <a:pt x="1923" y="658"/>
                    <a:pt x="2348" y="426"/>
                    <a:pt x="2772" y="387"/>
                  </a:cubicBezTo>
                  <a:cubicBezTo>
                    <a:pt x="2849" y="349"/>
                    <a:pt x="2348" y="2"/>
                    <a:pt x="2348" y="2"/>
                  </a:cubicBezTo>
                  <a:cubicBezTo>
                    <a:pt x="2332" y="1"/>
                    <a:pt x="2317" y="1"/>
                    <a:pt x="2302" y="1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3" name="Google Shape;3923;p10"/>
            <p:cNvSpPr/>
            <p:nvPr/>
          </p:nvSpPr>
          <p:spPr>
            <a:xfrm>
              <a:off x="5493875" y="4106650"/>
              <a:ext cx="151425" cy="89875"/>
            </a:xfrm>
            <a:custGeom>
              <a:rect b="b" l="l" r="r" t="t"/>
              <a:pathLst>
                <a:path extrusionOk="0" h="3595" w="6057">
                  <a:moveTo>
                    <a:pt x="4246" y="0"/>
                  </a:moveTo>
                  <a:cubicBezTo>
                    <a:pt x="3711" y="0"/>
                    <a:pt x="3178" y="87"/>
                    <a:pt x="3086" y="416"/>
                  </a:cubicBezTo>
                  <a:cubicBezTo>
                    <a:pt x="2932" y="1110"/>
                    <a:pt x="1659" y="1689"/>
                    <a:pt x="540" y="2267"/>
                  </a:cubicBezTo>
                  <a:cubicBezTo>
                    <a:pt x="193" y="2460"/>
                    <a:pt x="77" y="2576"/>
                    <a:pt x="77" y="2730"/>
                  </a:cubicBezTo>
                  <a:cubicBezTo>
                    <a:pt x="0" y="2962"/>
                    <a:pt x="39" y="3193"/>
                    <a:pt x="155" y="3386"/>
                  </a:cubicBezTo>
                  <a:cubicBezTo>
                    <a:pt x="299" y="3495"/>
                    <a:pt x="792" y="3595"/>
                    <a:pt x="1414" y="3595"/>
                  </a:cubicBezTo>
                  <a:cubicBezTo>
                    <a:pt x="2118" y="3595"/>
                    <a:pt x="2987" y="3466"/>
                    <a:pt x="3704" y="3077"/>
                  </a:cubicBezTo>
                  <a:cubicBezTo>
                    <a:pt x="3817" y="3029"/>
                    <a:pt x="3937" y="3007"/>
                    <a:pt x="4060" y="3007"/>
                  </a:cubicBezTo>
                  <a:cubicBezTo>
                    <a:pt x="4232" y="3007"/>
                    <a:pt x="4412" y="3049"/>
                    <a:pt x="4591" y="3116"/>
                  </a:cubicBezTo>
                  <a:cubicBezTo>
                    <a:pt x="4861" y="3116"/>
                    <a:pt x="5170" y="3077"/>
                    <a:pt x="5478" y="3000"/>
                  </a:cubicBezTo>
                  <a:cubicBezTo>
                    <a:pt x="5632" y="2807"/>
                    <a:pt x="5748" y="2576"/>
                    <a:pt x="5825" y="2344"/>
                  </a:cubicBezTo>
                  <a:cubicBezTo>
                    <a:pt x="6057" y="1226"/>
                    <a:pt x="5517" y="531"/>
                    <a:pt x="5440" y="107"/>
                  </a:cubicBezTo>
                  <a:cubicBezTo>
                    <a:pt x="5440" y="107"/>
                    <a:pt x="4841" y="0"/>
                    <a:pt x="4246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4" name="Google Shape;3924;p10"/>
            <p:cNvSpPr/>
            <p:nvPr/>
          </p:nvSpPr>
          <p:spPr>
            <a:xfrm>
              <a:off x="5475550" y="3478600"/>
              <a:ext cx="185200" cy="661550"/>
            </a:xfrm>
            <a:custGeom>
              <a:rect b="b" l="l" r="r" t="t"/>
              <a:pathLst>
                <a:path extrusionOk="0" h="26462" w="7408">
                  <a:moveTo>
                    <a:pt x="4203" y="0"/>
                  </a:moveTo>
                  <a:cubicBezTo>
                    <a:pt x="2828" y="0"/>
                    <a:pt x="0" y="1543"/>
                    <a:pt x="0" y="1543"/>
                  </a:cubicBezTo>
                  <a:cubicBezTo>
                    <a:pt x="116" y="2931"/>
                    <a:pt x="309" y="4320"/>
                    <a:pt x="656" y="5709"/>
                  </a:cubicBezTo>
                  <a:cubicBezTo>
                    <a:pt x="1698" y="11110"/>
                    <a:pt x="2431" y="14312"/>
                    <a:pt x="2816" y="16086"/>
                  </a:cubicBezTo>
                  <a:cubicBezTo>
                    <a:pt x="2816" y="16086"/>
                    <a:pt x="3665" y="24766"/>
                    <a:pt x="3511" y="26000"/>
                  </a:cubicBezTo>
                  <a:cubicBezTo>
                    <a:pt x="3824" y="26344"/>
                    <a:pt x="4410" y="26462"/>
                    <a:pt x="5009" y="26462"/>
                  </a:cubicBezTo>
                  <a:cubicBezTo>
                    <a:pt x="5959" y="26462"/>
                    <a:pt x="6944" y="26166"/>
                    <a:pt x="6944" y="26000"/>
                  </a:cubicBezTo>
                  <a:cubicBezTo>
                    <a:pt x="6944" y="25730"/>
                    <a:pt x="7407" y="18285"/>
                    <a:pt x="5825" y="14659"/>
                  </a:cubicBezTo>
                  <a:cubicBezTo>
                    <a:pt x="5710" y="11611"/>
                    <a:pt x="5362" y="7329"/>
                    <a:pt x="5787" y="5825"/>
                  </a:cubicBezTo>
                  <a:cubicBezTo>
                    <a:pt x="6173" y="4320"/>
                    <a:pt x="5478" y="1273"/>
                    <a:pt x="4861" y="270"/>
                  </a:cubicBezTo>
                  <a:cubicBezTo>
                    <a:pt x="4748" y="78"/>
                    <a:pt x="4512" y="0"/>
                    <a:pt x="4203" y="0"/>
                  </a:cubicBezTo>
                  <a:close/>
                </a:path>
              </a:pathLst>
            </a:custGeom>
            <a:solidFill>
              <a:srgbClr val="383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5" name="Google Shape;3925;p10"/>
            <p:cNvSpPr/>
            <p:nvPr/>
          </p:nvSpPr>
          <p:spPr>
            <a:xfrm>
              <a:off x="5563300" y="4124125"/>
              <a:ext cx="160125" cy="105275"/>
            </a:xfrm>
            <a:custGeom>
              <a:rect b="b" l="l" r="r" t="t"/>
              <a:pathLst>
                <a:path extrusionOk="0" h="4211" w="6405">
                  <a:moveTo>
                    <a:pt x="4521" y="1"/>
                  </a:moveTo>
                  <a:cubicBezTo>
                    <a:pt x="3933" y="1"/>
                    <a:pt x="3335" y="92"/>
                    <a:pt x="3241" y="449"/>
                  </a:cubicBezTo>
                  <a:cubicBezTo>
                    <a:pt x="3087" y="1182"/>
                    <a:pt x="1814" y="2263"/>
                    <a:pt x="618" y="2841"/>
                  </a:cubicBezTo>
                  <a:cubicBezTo>
                    <a:pt x="232" y="3073"/>
                    <a:pt x="117" y="3150"/>
                    <a:pt x="78" y="3343"/>
                  </a:cubicBezTo>
                  <a:cubicBezTo>
                    <a:pt x="1" y="3574"/>
                    <a:pt x="39" y="3844"/>
                    <a:pt x="194" y="4037"/>
                  </a:cubicBezTo>
                  <a:cubicBezTo>
                    <a:pt x="313" y="4141"/>
                    <a:pt x="701" y="4211"/>
                    <a:pt x="1217" y="4211"/>
                  </a:cubicBezTo>
                  <a:cubicBezTo>
                    <a:pt x="2040" y="4211"/>
                    <a:pt x="3189" y="4034"/>
                    <a:pt x="4090" y="3536"/>
                  </a:cubicBezTo>
                  <a:cubicBezTo>
                    <a:pt x="4301" y="3445"/>
                    <a:pt x="4489" y="3307"/>
                    <a:pt x="4672" y="3307"/>
                  </a:cubicBezTo>
                  <a:cubicBezTo>
                    <a:pt x="4722" y="3307"/>
                    <a:pt x="4773" y="3318"/>
                    <a:pt x="4823" y="3343"/>
                  </a:cubicBezTo>
                  <a:cubicBezTo>
                    <a:pt x="5170" y="3304"/>
                    <a:pt x="5479" y="3266"/>
                    <a:pt x="5787" y="3188"/>
                  </a:cubicBezTo>
                  <a:cubicBezTo>
                    <a:pt x="5980" y="2996"/>
                    <a:pt x="6096" y="2764"/>
                    <a:pt x="6173" y="2494"/>
                  </a:cubicBezTo>
                  <a:cubicBezTo>
                    <a:pt x="6405" y="1298"/>
                    <a:pt x="5864" y="565"/>
                    <a:pt x="5749" y="102"/>
                  </a:cubicBezTo>
                  <a:cubicBezTo>
                    <a:pt x="5749" y="102"/>
                    <a:pt x="5140" y="1"/>
                    <a:pt x="4521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6" name="Google Shape;3926;p10"/>
            <p:cNvSpPr/>
            <p:nvPr/>
          </p:nvSpPr>
          <p:spPr>
            <a:xfrm>
              <a:off x="5509300" y="3450275"/>
              <a:ext cx="221850" cy="709050"/>
            </a:xfrm>
            <a:custGeom>
              <a:rect b="b" l="l" r="r" t="t"/>
              <a:pathLst>
                <a:path extrusionOk="0" h="28362" w="8874">
                  <a:moveTo>
                    <a:pt x="4590" y="1"/>
                  </a:moveTo>
                  <a:cubicBezTo>
                    <a:pt x="3208" y="1"/>
                    <a:pt x="0" y="2213"/>
                    <a:pt x="0" y="2213"/>
                  </a:cubicBezTo>
                  <a:cubicBezTo>
                    <a:pt x="0" y="3486"/>
                    <a:pt x="193" y="5145"/>
                    <a:pt x="193" y="5145"/>
                  </a:cubicBezTo>
                  <a:cubicBezTo>
                    <a:pt x="1274" y="10661"/>
                    <a:pt x="2547" y="14905"/>
                    <a:pt x="3627" y="16872"/>
                  </a:cubicBezTo>
                  <a:cubicBezTo>
                    <a:pt x="3627" y="16872"/>
                    <a:pt x="5015" y="26516"/>
                    <a:pt x="4861" y="27866"/>
                  </a:cubicBezTo>
                  <a:cubicBezTo>
                    <a:pt x="5201" y="28235"/>
                    <a:pt x="5823" y="28362"/>
                    <a:pt x="6461" y="28362"/>
                  </a:cubicBezTo>
                  <a:cubicBezTo>
                    <a:pt x="7491" y="28362"/>
                    <a:pt x="8565" y="28033"/>
                    <a:pt x="8565" y="27866"/>
                  </a:cubicBezTo>
                  <a:cubicBezTo>
                    <a:pt x="8565" y="27558"/>
                    <a:pt x="8873" y="19958"/>
                    <a:pt x="7214" y="16062"/>
                  </a:cubicBezTo>
                  <a:cubicBezTo>
                    <a:pt x="7060" y="12783"/>
                    <a:pt x="6134" y="7806"/>
                    <a:pt x="6559" y="6186"/>
                  </a:cubicBezTo>
                  <a:cubicBezTo>
                    <a:pt x="7021" y="4566"/>
                    <a:pt x="5787" y="1364"/>
                    <a:pt x="5131" y="245"/>
                  </a:cubicBezTo>
                  <a:cubicBezTo>
                    <a:pt x="5031" y="74"/>
                    <a:pt x="4840" y="1"/>
                    <a:pt x="4590" y="1"/>
                  </a:cubicBezTo>
                  <a:close/>
                </a:path>
              </a:pathLst>
            </a:custGeom>
            <a:solidFill>
              <a:srgbClr val="383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7" name="Google Shape;3927;p10"/>
            <p:cNvSpPr/>
            <p:nvPr/>
          </p:nvSpPr>
          <p:spPr>
            <a:xfrm>
              <a:off x="5510275" y="3609750"/>
              <a:ext cx="147950" cy="550475"/>
            </a:xfrm>
            <a:custGeom>
              <a:rect b="b" l="l" r="r" t="t"/>
              <a:pathLst>
                <a:path extrusionOk="0" h="22019" w="5918">
                  <a:moveTo>
                    <a:pt x="0" y="0"/>
                  </a:moveTo>
                  <a:lnTo>
                    <a:pt x="0" y="0"/>
                  </a:lnTo>
                  <a:cubicBezTo>
                    <a:pt x="309" y="1659"/>
                    <a:pt x="2199" y="9451"/>
                    <a:pt x="2700" y="10454"/>
                  </a:cubicBezTo>
                  <a:cubicBezTo>
                    <a:pt x="3048" y="11226"/>
                    <a:pt x="3626" y="12075"/>
                    <a:pt x="3626" y="12499"/>
                  </a:cubicBezTo>
                  <a:cubicBezTo>
                    <a:pt x="3626" y="12885"/>
                    <a:pt x="4629" y="21565"/>
                    <a:pt x="4938" y="21757"/>
                  </a:cubicBezTo>
                  <a:cubicBezTo>
                    <a:pt x="5127" y="21852"/>
                    <a:pt x="5460" y="22019"/>
                    <a:pt x="5682" y="22019"/>
                  </a:cubicBezTo>
                  <a:cubicBezTo>
                    <a:pt x="5822" y="22019"/>
                    <a:pt x="5917" y="21952"/>
                    <a:pt x="5902" y="21757"/>
                  </a:cubicBezTo>
                  <a:cubicBezTo>
                    <a:pt x="5517" y="17668"/>
                    <a:pt x="4706" y="13425"/>
                    <a:pt x="4552" y="12460"/>
                  </a:cubicBezTo>
                  <a:cubicBezTo>
                    <a:pt x="4398" y="11496"/>
                    <a:pt x="4051" y="11612"/>
                    <a:pt x="3318" y="9837"/>
                  </a:cubicBezTo>
                  <a:cubicBezTo>
                    <a:pt x="2623" y="8063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A4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8" name="Google Shape;3928;p10"/>
            <p:cNvSpPr/>
            <p:nvPr/>
          </p:nvSpPr>
          <p:spPr>
            <a:xfrm>
              <a:off x="5325100" y="3022400"/>
              <a:ext cx="194825" cy="157675"/>
            </a:xfrm>
            <a:custGeom>
              <a:rect b="b" l="l" r="r" t="t"/>
              <a:pathLst>
                <a:path extrusionOk="0" h="6307" w="7793">
                  <a:moveTo>
                    <a:pt x="3742" y="1"/>
                  </a:moveTo>
                  <a:lnTo>
                    <a:pt x="0" y="1544"/>
                  </a:lnTo>
                  <a:cubicBezTo>
                    <a:pt x="0" y="1544"/>
                    <a:pt x="2894" y="4051"/>
                    <a:pt x="3549" y="4861"/>
                  </a:cubicBezTo>
                  <a:cubicBezTo>
                    <a:pt x="3704" y="5401"/>
                    <a:pt x="3511" y="5980"/>
                    <a:pt x="3627" y="6250"/>
                  </a:cubicBezTo>
                  <a:cubicBezTo>
                    <a:pt x="3638" y="6290"/>
                    <a:pt x="3660" y="6307"/>
                    <a:pt x="3690" y="6307"/>
                  </a:cubicBezTo>
                  <a:cubicBezTo>
                    <a:pt x="3866" y="6307"/>
                    <a:pt x="4316" y="5726"/>
                    <a:pt x="4514" y="5594"/>
                  </a:cubicBezTo>
                  <a:lnTo>
                    <a:pt x="4630" y="5864"/>
                  </a:lnTo>
                  <a:cubicBezTo>
                    <a:pt x="4630" y="5864"/>
                    <a:pt x="7793" y="3511"/>
                    <a:pt x="7446" y="3280"/>
                  </a:cubicBezTo>
                  <a:cubicBezTo>
                    <a:pt x="6095" y="2315"/>
                    <a:pt x="4861" y="1197"/>
                    <a:pt x="3742" y="1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9" name="Google Shape;3929;p10"/>
            <p:cNvSpPr/>
            <p:nvPr/>
          </p:nvSpPr>
          <p:spPr>
            <a:xfrm>
              <a:off x="5377175" y="3023375"/>
              <a:ext cx="86825" cy="197725"/>
            </a:xfrm>
            <a:custGeom>
              <a:rect b="b" l="l" r="r" t="t"/>
              <a:pathLst>
                <a:path extrusionOk="0" h="7909" w="3473">
                  <a:moveTo>
                    <a:pt x="2161" y="463"/>
                  </a:moveTo>
                  <a:lnTo>
                    <a:pt x="3472" y="7909"/>
                  </a:lnTo>
                  <a:lnTo>
                    <a:pt x="1389" y="5825"/>
                  </a:lnTo>
                  <a:lnTo>
                    <a:pt x="1428" y="4822"/>
                  </a:lnTo>
                  <a:lnTo>
                    <a:pt x="502" y="3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823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0" name="Google Shape;3930;p10"/>
            <p:cNvSpPr/>
            <p:nvPr/>
          </p:nvSpPr>
          <p:spPr>
            <a:xfrm>
              <a:off x="5268500" y="2968625"/>
              <a:ext cx="136675" cy="167825"/>
            </a:xfrm>
            <a:custGeom>
              <a:rect b="b" l="l" r="r" t="t"/>
              <a:pathLst>
                <a:path extrusionOk="0" h="6713" w="5467">
                  <a:moveTo>
                    <a:pt x="1925" y="0"/>
                  </a:moveTo>
                  <a:cubicBezTo>
                    <a:pt x="874" y="0"/>
                    <a:pt x="0" y="1200"/>
                    <a:pt x="27" y="2345"/>
                  </a:cubicBezTo>
                  <a:cubicBezTo>
                    <a:pt x="65" y="3965"/>
                    <a:pt x="876" y="3965"/>
                    <a:pt x="1570" y="4698"/>
                  </a:cubicBezTo>
                  <a:cubicBezTo>
                    <a:pt x="1840" y="5045"/>
                    <a:pt x="1994" y="5469"/>
                    <a:pt x="2110" y="5932"/>
                  </a:cubicBezTo>
                  <a:cubicBezTo>
                    <a:pt x="2144" y="6017"/>
                    <a:pt x="2223" y="6050"/>
                    <a:pt x="2327" y="6050"/>
                  </a:cubicBezTo>
                  <a:cubicBezTo>
                    <a:pt x="2459" y="6050"/>
                    <a:pt x="2632" y="5997"/>
                    <a:pt x="2804" y="5932"/>
                  </a:cubicBezTo>
                  <a:cubicBezTo>
                    <a:pt x="3304" y="6289"/>
                    <a:pt x="3837" y="6712"/>
                    <a:pt x="4189" y="6712"/>
                  </a:cubicBezTo>
                  <a:cubicBezTo>
                    <a:pt x="4217" y="6712"/>
                    <a:pt x="4244" y="6709"/>
                    <a:pt x="4270" y="6704"/>
                  </a:cubicBezTo>
                  <a:cubicBezTo>
                    <a:pt x="4965" y="6511"/>
                    <a:pt x="5042" y="5932"/>
                    <a:pt x="5350" y="4929"/>
                  </a:cubicBezTo>
                  <a:cubicBezTo>
                    <a:pt x="5350" y="4929"/>
                    <a:pt x="5466" y="3425"/>
                    <a:pt x="3383" y="840"/>
                  </a:cubicBezTo>
                  <a:cubicBezTo>
                    <a:pt x="2905" y="242"/>
                    <a:pt x="2397" y="0"/>
                    <a:pt x="1925" y="0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1" name="Google Shape;3931;p10"/>
            <p:cNvSpPr/>
            <p:nvPr/>
          </p:nvSpPr>
          <p:spPr>
            <a:xfrm>
              <a:off x="5227700" y="2949075"/>
              <a:ext cx="218925" cy="115800"/>
            </a:xfrm>
            <a:custGeom>
              <a:rect b="b" l="l" r="r" t="t"/>
              <a:pathLst>
                <a:path extrusionOk="0" h="4632" w="8757">
                  <a:moveTo>
                    <a:pt x="4449" y="0"/>
                  </a:moveTo>
                  <a:cubicBezTo>
                    <a:pt x="4039" y="0"/>
                    <a:pt x="3634" y="94"/>
                    <a:pt x="3279" y="272"/>
                  </a:cubicBezTo>
                  <a:cubicBezTo>
                    <a:pt x="2430" y="773"/>
                    <a:pt x="1736" y="1468"/>
                    <a:pt x="1234" y="2316"/>
                  </a:cubicBezTo>
                  <a:cubicBezTo>
                    <a:pt x="1056" y="2674"/>
                    <a:pt x="711" y="2899"/>
                    <a:pt x="354" y="2899"/>
                  </a:cubicBezTo>
                  <a:cubicBezTo>
                    <a:pt x="326" y="2899"/>
                    <a:pt x="298" y="2898"/>
                    <a:pt x="270" y="2895"/>
                  </a:cubicBezTo>
                  <a:cubicBezTo>
                    <a:pt x="0" y="2895"/>
                    <a:pt x="694" y="2934"/>
                    <a:pt x="694" y="2934"/>
                  </a:cubicBezTo>
                  <a:lnTo>
                    <a:pt x="347" y="3165"/>
                  </a:lnTo>
                  <a:cubicBezTo>
                    <a:pt x="347" y="3165"/>
                    <a:pt x="1003" y="4284"/>
                    <a:pt x="1196" y="4322"/>
                  </a:cubicBezTo>
                  <a:cubicBezTo>
                    <a:pt x="1631" y="4385"/>
                    <a:pt x="1214" y="4547"/>
                    <a:pt x="1542" y="4547"/>
                  </a:cubicBezTo>
                  <a:cubicBezTo>
                    <a:pt x="1620" y="4547"/>
                    <a:pt x="1742" y="4538"/>
                    <a:pt x="1929" y="4515"/>
                  </a:cubicBezTo>
                  <a:cubicBezTo>
                    <a:pt x="1929" y="4515"/>
                    <a:pt x="2932" y="3898"/>
                    <a:pt x="2970" y="3628"/>
                  </a:cubicBezTo>
                  <a:cubicBezTo>
                    <a:pt x="3073" y="3244"/>
                    <a:pt x="3209" y="2876"/>
                    <a:pt x="3380" y="2526"/>
                  </a:cubicBezTo>
                  <a:lnTo>
                    <a:pt x="3380" y="2526"/>
                  </a:lnTo>
                  <a:cubicBezTo>
                    <a:pt x="3176" y="3013"/>
                    <a:pt x="3032" y="3629"/>
                    <a:pt x="3300" y="3629"/>
                  </a:cubicBezTo>
                  <a:cubicBezTo>
                    <a:pt x="3306" y="3629"/>
                    <a:pt x="3312" y="3629"/>
                    <a:pt x="3318" y="3628"/>
                  </a:cubicBezTo>
                  <a:cubicBezTo>
                    <a:pt x="3489" y="3611"/>
                    <a:pt x="3783" y="3517"/>
                    <a:pt x="4111" y="3517"/>
                  </a:cubicBezTo>
                  <a:cubicBezTo>
                    <a:pt x="4520" y="3517"/>
                    <a:pt x="4981" y="3663"/>
                    <a:pt x="5324" y="4284"/>
                  </a:cubicBezTo>
                  <a:cubicBezTo>
                    <a:pt x="5365" y="4346"/>
                    <a:pt x="5406" y="4386"/>
                    <a:pt x="5448" y="4386"/>
                  </a:cubicBezTo>
                  <a:cubicBezTo>
                    <a:pt x="5483" y="4386"/>
                    <a:pt x="5519" y="4356"/>
                    <a:pt x="5555" y="4284"/>
                  </a:cubicBezTo>
                  <a:cubicBezTo>
                    <a:pt x="5594" y="4130"/>
                    <a:pt x="5131" y="3705"/>
                    <a:pt x="5324" y="3435"/>
                  </a:cubicBezTo>
                  <a:cubicBezTo>
                    <a:pt x="5398" y="3298"/>
                    <a:pt x="5493" y="3234"/>
                    <a:pt x="5597" y="3234"/>
                  </a:cubicBezTo>
                  <a:cubicBezTo>
                    <a:pt x="5813" y="3234"/>
                    <a:pt x="6067" y="3518"/>
                    <a:pt x="6249" y="4014"/>
                  </a:cubicBezTo>
                  <a:cubicBezTo>
                    <a:pt x="6365" y="4361"/>
                    <a:pt x="7870" y="4631"/>
                    <a:pt x="7870" y="4631"/>
                  </a:cubicBezTo>
                  <a:cubicBezTo>
                    <a:pt x="8217" y="4207"/>
                    <a:pt x="8526" y="3744"/>
                    <a:pt x="8757" y="3242"/>
                  </a:cubicBezTo>
                  <a:cubicBezTo>
                    <a:pt x="8217" y="3204"/>
                    <a:pt x="8063" y="2432"/>
                    <a:pt x="8063" y="2432"/>
                  </a:cubicBezTo>
                  <a:cubicBezTo>
                    <a:pt x="7377" y="320"/>
                    <a:pt x="6080" y="45"/>
                    <a:pt x="5451" y="45"/>
                  </a:cubicBezTo>
                  <a:cubicBezTo>
                    <a:pt x="5230" y="45"/>
                    <a:pt x="5092" y="79"/>
                    <a:pt x="5092" y="79"/>
                  </a:cubicBezTo>
                  <a:cubicBezTo>
                    <a:pt x="4880" y="26"/>
                    <a:pt x="4664" y="0"/>
                    <a:pt x="4449" y="0"/>
                  </a:cubicBezTo>
                  <a:close/>
                </a:path>
              </a:pathLst>
            </a:custGeom>
            <a:solidFill>
              <a:srgbClr val="380F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Google Shape;3932;p10"/>
            <p:cNvSpPr/>
            <p:nvPr/>
          </p:nvSpPr>
          <p:spPr>
            <a:xfrm>
              <a:off x="5355000" y="3057000"/>
              <a:ext cx="60775" cy="98525"/>
            </a:xfrm>
            <a:custGeom>
              <a:rect b="b" l="l" r="r" t="t"/>
              <a:pathLst>
                <a:path extrusionOk="0" h="3941" w="2431">
                  <a:moveTo>
                    <a:pt x="1017" y="0"/>
                  </a:moveTo>
                  <a:cubicBezTo>
                    <a:pt x="786" y="0"/>
                    <a:pt x="556" y="34"/>
                    <a:pt x="502" y="160"/>
                  </a:cubicBezTo>
                  <a:cubicBezTo>
                    <a:pt x="386" y="430"/>
                    <a:pt x="1003" y="1433"/>
                    <a:pt x="1003" y="1896"/>
                  </a:cubicBezTo>
                  <a:cubicBezTo>
                    <a:pt x="965" y="2359"/>
                    <a:pt x="309" y="2937"/>
                    <a:pt x="154" y="3014"/>
                  </a:cubicBezTo>
                  <a:cubicBezTo>
                    <a:pt x="0" y="3092"/>
                    <a:pt x="1196" y="3940"/>
                    <a:pt x="1196" y="3940"/>
                  </a:cubicBezTo>
                  <a:cubicBezTo>
                    <a:pt x="1350" y="3902"/>
                    <a:pt x="1543" y="3786"/>
                    <a:pt x="1620" y="3593"/>
                  </a:cubicBezTo>
                  <a:cubicBezTo>
                    <a:pt x="2006" y="2822"/>
                    <a:pt x="2276" y="1973"/>
                    <a:pt x="2431" y="1124"/>
                  </a:cubicBezTo>
                  <a:cubicBezTo>
                    <a:pt x="2392" y="854"/>
                    <a:pt x="1659" y="314"/>
                    <a:pt x="1543" y="44"/>
                  </a:cubicBezTo>
                  <a:cubicBezTo>
                    <a:pt x="1543" y="44"/>
                    <a:pt x="1280" y="0"/>
                    <a:pt x="1017" y="0"/>
                  </a:cubicBezTo>
                  <a:close/>
                </a:path>
              </a:pathLst>
            </a:custGeom>
            <a:solidFill>
              <a:srgbClr val="380F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3" name="Google Shape;3933;p10"/>
            <p:cNvSpPr/>
            <p:nvPr/>
          </p:nvSpPr>
          <p:spPr>
            <a:xfrm>
              <a:off x="5407075" y="3072550"/>
              <a:ext cx="293800" cy="519000"/>
            </a:xfrm>
            <a:custGeom>
              <a:rect b="b" l="l" r="r" t="t"/>
              <a:pathLst>
                <a:path extrusionOk="0" h="20760" w="11752">
                  <a:moveTo>
                    <a:pt x="2971" y="1"/>
                  </a:moveTo>
                  <a:cubicBezTo>
                    <a:pt x="2971" y="1"/>
                    <a:pt x="1775" y="2354"/>
                    <a:pt x="1235" y="2817"/>
                  </a:cubicBezTo>
                  <a:cubicBezTo>
                    <a:pt x="910" y="3091"/>
                    <a:pt x="521" y="3317"/>
                    <a:pt x="276" y="3317"/>
                  </a:cubicBezTo>
                  <a:cubicBezTo>
                    <a:pt x="143" y="3317"/>
                    <a:pt x="53" y="3250"/>
                    <a:pt x="39" y="3087"/>
                  </a:cubicBezTo>
                  <a:cubicBezTo>
                    <a:pt x="39" y="3087"/>
                    <a:pt x="0" y="5247"/>
                    <a:pt x="0" y="5363"/>
                  </a:cubicBezTo>
                  <a:lnTo>
                    <a:pt x="270" y="5594"/>
                  </a:lnTo>
                  <a:cubicBezTo>
                    <a:pt x="463" y="8140"/>
                    <a:pt x="425" y="9992"/>
                    <a:pt x="849" y="11227"/>
                  </a:cubicBezTo>
                  <a:cubicBezTo>
                    <a:pt x="1505" y="13194"/>
                    <a:pt x="3665" y="19752"/>
                    <a:pt x="3935" y="20601"/>
                  </a:cubicBezTo>
                  <a:cubicBezTo>
                    <a:pt x="3975" y="20711"/>
                    <a:pt x="4138" y="20760"/>
                    <a:pt x="4390" y="20760"/>
                  </a:cubicBezTo>
                  <a:cubicBezTo>
                    <a:pt x="6074" y="20760"/>
                    <a:pt x="11751" y="18603"/>
                    <a:pt x="11651" y="18402"/>
                  </a:cubicBezTo>
                  <a:cubicBezTo>
                    <a:pt x="10455" y="15624"/>
                    <a:pt x="9452" y="12847"/>
                    <a:pt x="8564" y="9954"/>
                  </a:cubicBezTo>
                  <a:cubicBezTo>
                    <a:pt x="8063" y="8102"/>
                    <a:pt x="7909" y="6482"/>
                    <a:pt x="6520" y="3511"/>
                  </a:cubicBezTo>
                  <a:cubicBezTo>
                    <a:pt x="5710" y="1814"/>
                    <a:pt x="3974" y="541"/>
                    <a:pt x="2971" y="1"/>
                  </a:cubicBezTo>
                  <a:close/>
                </a:path>
              </a:pathLst>
            </a:custGeom>
            <a:solidFill>
              <a:srgbClr val="00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4" name="Google Shape;3934;p10"/>
            <p:cNvSpPr/>
            <p:nvPr/>
          </p:nvSpPr>
          <p:spPr>
            <a:xfrm>
              <a:off x="5401275" y="3108250"/>
              <a:ext cx="200625" cy="487475"/>
            </a:xfrm>
            <a:custGeom>
              <a:rect b="b" l="l" r="r" t="t"/>
              <a:pathLst>
                <a:path extrusionOk="0" h="19499" w="8025">
                  <a:moveTo>
                    <a:pt x="2701" y="0"/>
                  </a:moveTo>
                  <a:cubicBezTo>
                    <a:pt x="2431" y="656"/>
                    <a:pt x="2007" y="1234"/>
                    <a:pt x="1544" y="1736"/>
                  </a:cubicBezTo>
                  <a:cubicBezTo>
                    <a:pt x="1272" y="1983"/>
                    <a:pt x="826" y="2183"/>
                    <a:pt x="530" y="2183"/>
                  </a:cubicBezTo>
                  <a:cubicBezTo>
                    <a:pt x="365" y="2183"/>
                    <a:pt x="246" y="2120"/>
                    <a:pt x="232" y="1967"/>
                  </a:cubicBezTo>
                  <a:cubicBezTo>
                    <a:pt x="1" y="3318"/>
                    <a:pt x="1" y="4706"/>
                    <a:pt x="232" y="6057"/>
                  </a:cubicBezTo>
                  <a:cubicBezTo>
                    <a:pt x="464" y="7330"/>
                    <a:pt x="734" y="8564"/>
                    <a:pt x="1081" y="9837"/>
                  </a:cubicBezTo>
                  <a:cubicBezTo>
                    <a:pt x="1698" y="11805"/>
                    <a:pt x="2431" y="18440"/>
                    <a:pt x="2701" y="19288"/>
                  </a:cubicBezTo>
                  <a:cubicBezTo>
                    <a:pt x="2743" y="19413"/>
                    <a:pt x="3075" y="19498"/>
                    <a:pt x="3615" y="19498"/>
                  </a:cubicBezTo>
                  <a:cubicBezTo>
                    <a:pt x="4576" y="19498"/>
                    <a:pt x="6198" y="19230"/>
                    <a:pt x="8025" y="18440"/>
                  </a:cubicBezTo>
                  <a:cubicBezTo>
                    <a:pt x="7369" y="16048"/>
                    <a:pt x="4900" y="7677"/>
                    <a:pt x="4283" y="5517"/>
                  </a:cubicBezTo>
                  <a:cubicBezTo>
                    <a:pt x="3781" y="3935"/>
                    <a:pt x="3589" y="2237"/>
                    <a:pt x="3704" y="579"/>
                  </a:cubicBezTo>
                  <a:lnTo>
                    <a:pt x="2701" y="0"/>
                  </a:ln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5" name="Google Shape;3935;p10"/>
            <p:cNvSpPr/>
            <p:nvPr/>
          </p:nvSpPr>
          <p:spPr>
            <a:xfrm>
              <a:off x="5504475" y="3421675"/>
              <a:ext cx="121550" cy="109975"/>
            </a:xfrm>
            <a:custGeom>
              <a:rect b="b" l="l" r="r" t="t"/>
              <a:pathLst>
                <a:path extrusionOk="0" h="4399" w="4862">
                  <a:moveTo>
                    <a:pt x="3550" y="1"/>
                  </a:moveTo>
                  <a:cubicBezTo>
                    <a:pt x="3048" y="271"/>
                    <a:pt x="1428" y="1196"/>
                    <a:pt x="1" y="1235"/>
                  </a:cubicBezTo>
                  <a:lnTo>
                    <a:pt x="734" y="4398"/>
                  </a:lnTo>
                  <a:cubicBezTo>
                    <a:pt x="734" y="4398"/>
                    <a:pt x="4360" y="3550"/>
                    <a:pt x="4630" y="3280"/>
                  </a:cubicBezTo>
                  <a:cubicBezTo>
                    <a:pt x="4861" y="3010"/>
                    <a:pt x="4398" y="1582"/>
                    <a:pt x="3550" y="1"/>
                  </a:cubicBez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6" name="Google Shape;3936;p10"/>
            <p:cNvSpPr/>
            <p:nvPr/>
          </p:nvSpPr>
          <p:spPr>
            <a:xfrm>
              <a:off x="5505450" y="3426500"/>
              <a:ext cx="114775" cy="103225"/>
            </a:xfrm>
            <a:custGeom>
              <a:rect b="b" l="l" r="r" t="t"/>
              <a:pathLst>
                <a:path extrusionOk="0" h="4129" w="4591">
                  <a:moveTo>
                    <a:pt x="3356" y="0"/>
                  </a:moveTo>
                  <a:cubicBezTo>
                    <a:pt x="2893" y="270"/>
                    <a:pt x="1389" y="1119"/>
                    <a:pt x="0" y="1158"/>
                  </a:cubicBezTo>
                  <a:lnTo>
                    <a:pt x="695" y="4128"/>
                  </a:lnTo>
                  <a:cubicBezTo>
                    <a:pt x="695" y="4128"/>
                    <a:pt x="4128" y="3357"/>
                    <a:pt x="4359" y="3087"/>
                  </a:cubicBezTo>
                  <a:cubicBezTo>
                    <a:pt x="4591" y="2855"/>
                    <a:pt x="4128" y="1505"/>
                    <a:pt x="3356" y="0"/>
                  </a:cubicBezTo>
                  <a:close/>
                </a:path>
              </a:pathLst>
            </a:custGeom>
            <a:solidFill>
              <a:srgbClr val="00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7" name="Google Shape;3937;p10"/>
            <p:cNvSpPr/>
            <p:nvPr/>
          </p:nvSpPr>
          <p:spPr>
            <a:xfrm>
              <a:off x="5290375" y="3181000"/>
              <a:ext cx="263325" cy="269250"/>
            </a:xfrm>
            <a:custGeom>
              <a:rect b="b" l="l" r="r" t="t"/>
              <a:pathLst>
                <a:path extrusionOk="0" h="10770" w="10533">
                  <a:moveTo>
                    <a:pt x="8040" y="1"/>
                  </a:moveTo>
                  <a:cubicBezTo>
                    <a:pt x="7531" y="1"/>
                    <a:pt x="7105" y="69"/>
                    <a:pt x="7060" y="292"/>
                  </a:cubicBezTo>
                  <a:cubicBezTo>
                    <a:pt x="6906" y="871"/>
                    <a:pt x="6906" y="3802"/>
                    <a:pt x="6597" y="5731"/>
                  </a:cubicBezTo>
                  <a:cubicBezTo>
                    <a:pt x="5980" y="6001"/>
                    <a:pt x="3164" y="8393"/>
                    <a:pt x="2739" y="8586"/>
                  </a:cubicBezTo>
                  <a:cubicBezTo>
                    <a:pt x="2315" y="8625"/>
                    <a:pt x="1852" y="8702"/>
                    <a:pt x="1428" y="8856"/>
                  </a:cubicBezTo>
                  <a:cubicBezTo>
                    <a:pt x="1042" y="9049"/>
                    <a:pt x="695" y="9280"/>
                    <a:pt x="386" y="9550"/>
                  </a:cubicBezTo>
                  <a:cubicBezTo>
                    <a:pt x="324" y="9613"/>
                    <a:pt x="362" y="9726"/>
                    <a:pt x="502" y="9726"/>
                  </a:cubicBezTo>
                  <a:cubicBezTo>
                    <a:pt x="535" y="9726"/>
                    <a:pt x="574" y="9719"/>
                    <a:pt x="618" y="9705"/>
                  </a:cubicBezTo>
                  <a:cubicBezTo>
                    <a:pt x="811" y="9589"/>
                    <a:pt x="1119" y="9473"/>
                    <a:pt x="1389" y="9357"/>
                  </a:cubicBezTo>
                  <a:cubicBezTo>
                    <a:pt x="1466" y="9357"/>
                    <a:pt x="733" y="9743"/>
                    <a:pt x="733" y="9743"/>
                  </a:cubicBezTo>
                  <a:cubicBezTo>
                    <a:pt x="733" y="9743"/>
                    <a:pt x="502" y="9820"/>
                    <a:pt x="348" y="9820"/>
                  </a:cubicBezTo>
                  <a:lnTo>
                    <a:pt x="1" y="10090"/>
                  </a:lnTo>
                  <a:cubicBezTo>
                    <a:pt x="126" y="10140"/>
                    <a:pt x="251" y="10174"/>
                    <a:pt x="376" y="10181"/>
                  </a:cubicBezTo>
                  <a:lnTo>
                    <a:pt x="376" y="10181"/>
                  </a:lnTo>
                  <a:cubicBezTo>
                    <a:pt x="302" y="10203"/>
                    <a:pt x="258" y="10252"/>
                    <a:pt x="348" y="10360"/>
                  </a:cubicBezTo>
                  <a:cubicBezTo>
                    <a:pt x="425" y="10476"/>
                    <a:pt x="579" y="10553"/>
                    <a:pt x="733" y="10592"/>
                  </a:cubicBezTo>
                  <a:cubicBezTo>
                    <a:pt x="888" y="10708"/>
                    <a:pt x="1042" y="10746"/>
                    <a:pt x="1196" y="10746"/>
                  </a:cubicBezTo>
                  <a:cubicBezTo>
                    <a:pt x="1289" y="10762"/>
                    <a:pt x="1382" y="10769"/>
                    <a:pt x="1473" y="10769"/>
                  </a:cubicBezTo>
                  <a:cubicBezTo>
                    <a:pt x="1840" y="10769"/>
                    <a:pt x="2192" y="10646"/>
                    <a:pt x="2469" y="10399"/>
                  </a:cubicBezTo>
                  <a:cubicBezTo>
                    <a:pt x="2701" y="10245"/>
                    <a:pt x="2894" y="10090"/>
                    <a:pt x="3125" y="9898"/>
                  </a:cubicBezTo>
                  <a:cubicBezTo>
                    <a:pt x="6636" y="8354"/>
                    <a:pt x="8256" y="7622"/>
                    <a:pt x="8487" y="7274"/>
                  </a:cubicBezTo>
                  <a:cubicBezTo>
                    <a:pt x="10031" y="5268"/>
                    <a:pt x="10532" y="2645"/>
                    <a:pt x="9876" y="176"/>
                  </a:cubicBezTo>
                  <a:cubicBezTo>
                    <a:pt x="9876" y="176"/>
                    <a:pt x="8854" y="1"/>
                    <a:pt x="8040" y="1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8" name="Google Shape;3938;p10"/>
            <p:cNvSpPr/>
            <p:nvPr/>
          </p:nvSpPr>
          <p:spPr>
            <a:xfrm>
              <a:off x="5447575" y="3125300"/>
              <a:ext cx="113825" cy="161375"/>
            </a:xfrm>
            <a:custGeom>
              <a:rect b="b" l="l" r="r" t="t"/>
              <a:pathLst>
                <a:path extrusionOk="0" h="6455" w="4553">
                  <a:moveTo>
                    <a:pt x="2336" y="1"/>
                  </a:moveTo>
                  <a:cubicBezTo>
                    <a:pt x="1721" y="1"/>
                    <a:pt x="1153" y="303"/>
                    <a:pt x="772" y="823"/>
                  </a:cubicBezTo>
                  <a:cubicBezTo>
                    <a:pt x="232" y="1555"/>
                    <a:pt x="1" y="2481"/>
                    <a:pt x="116" y="3369"/>
                  </a:cubicBezTo>
                  <a:cubicBezTo>
                    <a:pt x="232" y="4179"/>
                    <a:pt x="271" y="4989"/>
                    <a:pt x="271" y="5799"/>
                  </a:cubicBezTo>
                  <a:cubicBezTo>
                    <a:pt x="271" y="5799"/>
                    <a:pt x="517" y="5787"/>
                    <a:pt x="894" y="5787"/>
                  </a:cubicBezTo>
                  <a:cubicBezTo>
                    <a:pt x="1882" y="5787"/>
                    <a:pt x="3766" y="5868"/>
                    <a:pt x="4437" y="6455"/>
                  </a:cubicBezTo>
                  <a:cubicBezTo>
                    <a:pt x="4553" y="5297"/>
                    <a:pt x="4553" y="4179"/>
                    <a:pt x="4475" y="3021"/>
                  </a:cubicBezTo>
                  <a:cubicBezTo>
                    <a:pt x="4360" y="1710"/>
                    <a:pt x="3704" y="128"/>
                    <a:pt x="2547" y="12"/>
                  </a:cubicBezTo>
                  <a:cubicBezTo>
                    <a:pt x="2476" y="5"/>
                    <a:pt x="2406" y="1"/>
                    <a:pt x="2336" y="1"/>
                  </a:cubicBezTo>
                  <a:close/>
                </a:path>
              </a:pathLst>
            </a:custGeom>
            <a:solidFill>
              <a:srgbClr val="00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9" name="Google Shape;3939;p10"/>
            <p:cNvSpPr/>
            <p:nvPr/>
          </p:nvSpPr>
          <p:spPr>
            <a:xfrm>
              <a:off x="5511200" y="3129050"/>
              <a:ext cx="48275" cy="152550"/>
            </a:xfrm>
            <a:custGeom>
              <a:rect b="b" l="l" r="r" t="t"/>
              <a:pathLst>
                <a:path extrusionOk="0" h="6102" w="1931">
                  <a:moveTo>
                    <a:pt x="54" y="1"/>
                  </a:moveTo>
                  <a:cubicBezTo>
                    <a:pt x="1" y="1"/>
                    <a:pt x="3" y="45"/>
                    <a:pt x="117" y="171"/>
                  </a:cubicBezTo>
                  <a:cubicBezTo>
                    <a:pt x="503" y="595"/>
                    <a:pt x="696" y="4685"/>
                    <a:pt x="195" y="5649"/>
                  </a:cubicBezTo>
                  <a:cubicBezTo>
                    <a:pt x="695" y="5726"/>
                    <a:pt x="1196" y="5880"/>
                    <a:pt x="1696" y="6034"/>
                  </a:cubicBezTo>
                  <a:lnTo>
                    <a:pt x="1696" y="6034"/>
                  </a:lnTo>
                  <a:cubicBezTo>
                    <a:pt x="1703" y="5909"/>
                    <a:pt x="1724" y="5581"/>
                    <a:pt x="1776" y="4800"/>
                  </a:cubicBezTo>
                  <a:cubicBezTo>
                    <a:pt x="1930" y="3103"/>
                    <a:pt x="1622" y="711"/>
                    <a:pt x="619" y="248"/>
                  </a:cubicBezTo>
                  <a:cubicBezTo>
                    <a:pt x="619" y="248"/>
                    <a:pt x="181" y="1"/>
                    <a:pt x="54" y="1"/>
                  </a:cubicBezTo>
                  <a:close/>
                  <a:moveTo>
                    <a:pt x="1696" y="6034"/>
                  </a:moveTo>
                  <a:cubicBezTo>
                    <a:pt x="1693" y="6085"/>
                    <a:pt x="1693" y="6102"/>
                    <a:pt x="1693" y="6102"/>
                  </a:cubicBezTo>
                  <a:cubicBezTo>
                    <a:pt x="1694" y="6102"/>
                    <a:pt x="1699" y="6035"/>
                    <a:pt x="1699" y="6035"/>
                  </a:cubicBezTo>
                  <a:cubicBezTo>
                    <a:pt x="1698" y="6034"/>
                    <a:pt x="1697" y="6034"/>
                    <a:pt x="1696" y="6034"/>
                  </a:cubicBez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0" name="Google Shape;3940;p10"/>
            <p:cNvSpPr/>
            <p:nvPr/>
          </p:nvSpPr>
          <p:spPr>
            <a:xfrm>
              <a:off x="4740650" y="3606600"/>
              <a:ext cx="152400" cy="172900"/>
            </a:xfrm>
            <a:custGeom>
              <a:rect b="b" l="l" r="r" t="t"/>
              <a:pathLst>
                <a:path extrusionOk="0" h="6916" w="6096">
                  <a:moveTo>
                    <a:pt x="4977" y="1"/>
                  </a:moveTo>
                  <a:cubicBezTo>
                    <a:pt x="4755" y="1"/>
                    <a:pt x="4533" y="30"/>
                    <a:pt x="4321" y="87"/>
                  </a:cubicBezTo>
                  <a:cubicBezTo>
                    <a:pt x="3704" y="242"/>
                    <a:pt x="3048" y="1206"/>
                    <a:pt x="2817" y="1823"/>
                  </a:cubicBezTo>
                  <a:cubicBezTo>
                    <a:pt x="2585" y="2479"/>
                    <a:pt x="1197" y="3366"/>
                    <a:pt x="1" y="4640"/>
                  </a:cubicBezTo>
                  <a:cubicBezTo>
                    <a:pt x="22" y="4631"/>
                    <a:pt x="44" y="4627"/>
                    <a:pt x="68" y="4627"/>
                  </a:cubicBezTo>
                  <a:cubicBezTo>
                    <a:pt x="483" y="4627"/>
                    <a:pt x="1318" y="5858"/>
                    <a:pt x="2084" y="6916"/>
                  </a:cubicBezTo>
                  <a:cubicBezTo>
                    <a:pt x="3434" y="6453"/>
                    <a:pt x="4591" y="5565"/>
                    <a:pt x="5363" y="4408"/>
                  </a:cubicBezTo>
                  <a:cubicBezTo>
                    <a:pt x="5556" y="4177"/>
                    <a:pt x="5826" y="4022"/>
                    <a:pt x="6096" y="3945"/>
                  </a:cubicBezTo>
                  <a:cubicBezTo>
                    <a:pt x="6096" y="3945"/>
                    <a:pt x="5556" y="898"/>
                    <a:pt x="5633" y="87"/>
                  </a:cubicBezTo>
                  <a:cubicBezTo>
                    <a:pt x="5421" y="30"/>
                    <a:pt x="5199" y="1"/>
                    <a:pt x="4977" y="1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1" name="Google Shape;3941;p10"/>
            <p:cNvSpPr/>
            <p:nvPr/>
          </p:nvSpPr>
          <p:spPr>
            <a:xfrm>
              <a:off x="4789850" y="3694600"/>
              <a:ext cx="64625" cy="63400"/>
            </a:xfrm>
            <a:custGeom>
              <a:rect b="b" l="l" r="r" t="t"/>
              <a:pathLst>
                <a:path extrusionOk="0" h="2536" w="2585">
                  <a:moveTo>
                    <a:pt x="887" y="1"/>
                  </a:moveTo>
                  <a:cubicBezTo>
                    <a:pt x="733" y="1"/>
                    <a:pt x="0" y="78"/>
                    <a:pt x="463" y="502"/>
                  </a:cubicBezTo>
                  <a:cubicBezTo>
                    <a:pt x="965" y="888"/>
                    <a:pt x="1852" y="2007"/>
                    <a:pt x="1775" y="2431"/>
                  </a:cubicBezTo>
                  <a:cubicBezTo>
                    <a:pt x="1760" y="2505"/>
                    <a:pt x="1781" y="2535"/>
                    <a:pt x="1824" y="2535"/>
                  </a:cubicBezTo>
                  <a:cubicBezTo>
                    <a:pt x="2006" y="2535"/>
                    <a:pt x="2585" y="2007"/>
                    <a:pt x="2585" y="2007"/>
                  </a:cubicBezTo>
                  <a:cubicBezTo>
                    <a:pt x="2508" y="1042"/>
                    <a:pt x="1042" y="39"/>
                    <a:pt x="887" y="1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2" name="Google Shape;3942;p10"/>
            <p:cNvSpPr/>
            <p:nvPr/>
          </p:nvSpPr>
          <p:spPr>
            <a:xfrm>
              <a:off x="4824700" y="3655025"/>
              <a:ext cx="52925" cy="76250"/>
            </a:xfrm>
            <a:custGeom>
              <a:rect b="b" l="l" r="r" t="t"/>
              <a:pathLst>
                <a:path extrusionOk="0" h="3050" w="2117">
                  <a:moveTo>
                    <a:pt x="871" y="1"/>
                  </a:moveTo>
                  <a:cubicBezTo>
                    <a:pt x="287" y="1"/>
                    <a:pt x="0" y="658"/>
                    <a:pt x="188" y="658"/>
                  </a:cubicBezTo>
                  <a:cubicBezTo>
                    <a:pt x="574" y="812"/>
                    <a:pt x="921" y="1082"/>
                    <a:pt x="1152" y="1468"/>
                  </a:cubicBezTo>
                  <a:cubicBezTo>
                    <a:pt x="1461" y="1931"/>
                    <a:pt x="1654" y="2471"/>
                    <a:pt x="1654" y="3050"/>
                  </a:cubicBezTo>
                  <a:cubicBezTo>
                    <a:pt x="1654" y="2780"/>
                    <a:pt x="2117" y="2548"/>
                    <a:pt x="2117" y="2394"/>
                  </a:cubicBezTo>
                  <a:cubicBezTo>
                    <a:pt x="2078" y="2240"/>
                    <a:pt x="1499" y="41"/>
                    <a:pt x="921" y="2"/>
                  </a:cubicBezTo>
                  <a:cubicBezTo>
                    <a:pt x="904" y="1"/>
                    <a:pt x="888" y="1"/>
                    <a:pt x="871" y="1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3" name="Google Shape;3943;p10"/>
            <p:cNvSpPr/>
            <p:nvPr/>
          </p:nvSpPr>
          <p:spPr>
            <a:xfrm>
              <a:off x="4570625" y="3516475"/>
              <a:ext cx="283850" cy="162725"/>
            </a:xfrm>
            <a:custGeom>
              <a:rect b="b" l="l" r="r" t="t"/>
              <a:pathLst>
                <a:path extrusionOk="0" h="6509" w="11354">
                  <a:moveTo>
                    <a:pt x="1676" y="0"/>
                  </a:moveTo>
                  <a:cubicBezTo>
                    <a:pt x="952" y="0"/>
                    <a:pt x="1" y="352"/>
                    <a:pt x="359" y="1146"/>
                  </a:cubicBezTo>
                  <a:cubicBezTo>
                    <a:pt x="938" y="2381"/>
                    <a:pt x="2983" y="5583"/>
                    <a:pt x="3407" y="5776"/>
                  </a:cubicBezTo>
                  <a:cubicBezTo>
                    <a:pt x="4564" y="6200"/>
                    <a:pt x="8461" y="6239"/>
                    <a:pt x="8538" y="6277"/>
                  </a:cubicBezTo>
                  <a:cubicBezTo>
                    <a:pt x="9001" y="6393"/>
                    <a:pt x="9464" y="6470"/>
                    <a:pt x="9965" y="6509"/>
                  </a:cubicBezTo>
                  <a:cubicBezTo>
                    <a:pt x="9965" y="6509"/>
                    <a:pt x="10312" y="6509"/>
                    <a:pt x="10389" y="6393"/>
                  </a:cubicBezTo>
                  <a:cubicBezTo>
                    <a:pt x="10467" y="6316"/>
                    <a:pt x="10659" y="6239"/>
                    <a:pt x="10505" y="6161"/>
                  </a:cubicBezTo>
                  <a:cubicBezTo>
                    <a:pt x="10389" y="6161"/>
                    <a:pt x="10312" y="6123"/>
                    <a:pt x="10197" y="6123"/>
                  </a:cubicBezTo>
                  <a:lnTo>
                    <a:pt x="10197" y="6123"/>
                  </a:lnTo>
                  <a:cubicBezTo>
                    <a:pt x="10254" y="6123"/>
                    <a:pt x="10360" y="6132"/>
                    <a:pt x="10452" y="6132"/>
                  </a:cubicBezTo>
                  <a:cubicBezTo>
                    <a:pt x="10544" y="6132"/>
                    <a:pt x="10621" y="6123"/>
                    <a:pt x="10621" y="6084"/>
                  </a:cubicBezTo>
                  <a:cubicBezTo>
                    <a:pt x="10659" y="6007"/>
                    <a:pt x="10737" y="5930"/>
                    <a:pt x="10621" y="5891"/>
                  </a:cubicBezTo>
                  <a:cubicBezTo>
                    <a:pt x="10544" y="5853"/>
                    <a:pt x="10428" y="5814"/>
                    <a:pt x="10312" y="5776"/>
                  </a:cubicBezTo>
                  <a:cubicBezTo>
                    <a:pt x="10484" y="5776"/>
                    <a:pt x="10686" y="5898"/>
                    <a:pt x="10755" y="5898"/>
                  </a:cubicBezTo>
                  <a:cubicBezTo>
                    <a:pt x="10764" y="5898"/>
                    <a:pt x="10771" y="5896"/>
                    <a:pt x="10775" y="5891"/>
                  </a:cubicBezTo>
                  <a:cubicBezTo>
                    <a:pt x="10775" y="5814"/>
                    <a:pt x="10852" y="5660"/>
                    <a:pt x="10698" y="5583"/>
                  </a:cubicBezTo>
                  <a:cubicBezTo>
                    <a:pt x="10544" y="5544"/>
                    <a:pt x="10274" y="5390"/>
                    <a:pt x="10196" y="5390"/>
                  </a:cubicBezTo>
                  <a:cubicBezTo>
                    <a:pt x="10158" y="5351"/>
                    <a:pt x="10119" y="5313"/>
                    <a:pt x="10158" y="5313"/>
                  </a:cubicBezTo>
                  <a:cubicBezTo>
                    <a:pt x="10220" y="5302"/>
                    <a:pt x="10279" y="5298"/>
                    <a:pt x="10337" y="5298"/>
                  </a:cubicBezTo>
                  <a:cubicBezTo>
                    <a:pt x="10495" y="5298"/>
                    <a:pt x="10644" y="5333"/>
                    <a:pt x="10814" y="5390"/>
                  </a:cubicBezTo>
                  <a:cubicBezTo>
                    <a:pt x="10929" y="5428"/>
                    <a:pt x="11084" y="5583"/>
                    <a:pt x="11199" y="5583"/>
                  </a:cubicBezTo>
                  <a:cubicBezTo>
                    <a:pt x="11277" y="5544"/>
                    <a:pt x="11354" y="5544"/>
                    <a:pt x="11161" y="5390"/>
                  </a:cubicBezTo>
                  <a:cubicBezTo>
                    <a:pt x="10968" y="5236"/>
                    <a:pt x="10891" y="5081"/>
                    <a:pt x="10775" y="5081"/>
                  </a:cubicBezTo>
                  <a:cubicBezTo>
                    <a:pt x="10659" y="5043"/>
                    <a:pt x="10196" y="5004"/>
                    <a:pt x="10119" y="4965"/>
                  </a:cubicBezTo>
                  <a:cubicBezTo>
                    <a:pt x="10081" y="4946"/>
                    <a:pt x="10033" y="4937"/>
                    <a:pt x="9984" y="4937"/>
                  </a:cubicBezTo>
                  <a:cubicBezTo>
                    <a:pt x="9936" y="4937"/>
                    <a:pt x="9888" y="4946"/>
                    <a:pt x="9849" y="4965"/>
                  </a:cubicBezTo>
                  <a:cubicBezTo>
                    <a:pt x="9502" y="4965"/>
                    <a:pt x="9116" y="5004"/>
                    <a:pt x="8731" y="5043"/>
                  </a:cubicBezTo>
                  <a:cubicBezTo>
                    <a:pt x="8720" y="5046"/>
                    <a:pt x="8703" y="5047"/>
                    <a:pt x="8682" y="5047"/>
                  </a:cubicBezTo>
                  <a:cubicBezTo>
                    <a:pt x="8164" y="5047"/>
                    <a:pt x="4680" y="4194"/>
                    <a:pt x="4680" y="4194"/>
                  </a:cubicBezTo>
                  <a:cubicBezTo>
                    <a:pt x="4680" y="4194"/>
                    <a:pt x="2558" y="722"/>
                    <a:pt x="2404" y="259"/>
                  </a:cubicBezTo>
                  <a:cubicBezTo>
                    <a:pt x="2352" y="91"/>
                    <a:pt x="2043" y="0"/>
                    <a:pt x="1676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4" name="Google Shape;3944;p10"/>
            <p:cNvSpPr/>
            <p:nvPr/>
          </p:nvSpPr>
          <p:spPr>
            <a:xfrm>
              <a:off x="4562225" y="3485175"/>
              <a:ext cx="119625" cy="148700"/>
            </a:xfrm>
            <a:custGeom>
              <a:rect b="b" l="l" r="r" t="t"/>
              <a:pathLst>
                <a:path extrusionOk="0" h="5948" w="4785">
                  <a:moveTo>
                    <a:pt x="1749" y="0"/>
                  </a:moveTo>
                  <a:cubicBezTo>
                    <a:pt x="1194" y="0"/>
                    <a:pt x="609" y="313"/>
                    <a:pt x="348" y="1357"/>
                  </a:cubicBezTo>
                  <a:cubicBezTo>
                    <a:pt x="1" y="2900"/>
                    <a:pt x="1043" y="4443"/>
                    <a:pt x="2277" y="5947"/>
                  </a:cubicBezTo>
                  <a:cubicBezTo>
                    <a:pt x="2508" y="5716"/>
                    <a:pt x="4785" y="4443"/>
                    <a:pt x="4785" y="4443"/>
                  </a:cubicBezTo>
                  <a:cubicBezTo>
                    <a:pt x="4785" y="4443"/>
                    <a:pt x="4013" y="2476"/>
                    <a:pt x="3859" y="2051"/>
                  </a:cubicBezTo>
                  <a:cubicBezTo>
                    <a:pt x="3666" y="1473"/>
                    <a:pt x="3357" y="932"/>
                    <a:pt x="2933" y="470"/>
                  </a:cubicBezTo>
                  <a:cubicBezTo>
                    <a:pt x="2748" y="266"/>
                    <a:pt x="2261" y="0"/>
                    <a:pt x="1749" y="0"/>
                  </a:cubicBezTo>
                  <a:close/>
                </a:path>
              </a:pathLst>
            </a:custGeom>
            <a:solidFill>
              <a:srgbClr val="00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5" name="Google Shape;3945;p10"/>
          <p:cNvSpPr/>
          <p:nvPr/>
        </p:nvSpPr>
        <p:spPr>
          <a:xfrm rot="2700000">
            <a:off x="3780963" y="3233636"/>
            <a:ext cx="428082" cy="4280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946" name="Google Shape;3946;p10"/>
          <p:cNvSpPr/>
          <p:nvPr/>
        </p:nvSpPr>
        <p:spPr>
          <a:xfrm rot="2700000">
            <a:off x="2631004" y="3239220"/>
            <a:ext cx="428082" cy="4280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3947" name="Google Shape;3947;p10"/>
          <p:cNvGrpSpPr/>
          <p:nvPr/>
        </p:nvGrpSpPr>
        <p:grpSpPr>
          <a:xfrm>
            <a:off x="3877248" y="3310891"/>
            <a:ext cx="251703" cy="251703"/>
            <a:chOff x="1379798" y="1723250"/>
            <a:chExt cx="397887" cy="397887"/>
          </a:xfrm>
        </p:grpSpPr>
        <p:sp>
          <p:nvSpPr>
            <p:cNvPr id="3948" name="Google Shape;3948;p10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9" name="Google Shape;3949;p10">
              <a:hlinkClick r:id="rId3"/>
            </p:cNvPr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0" name="Google Shape;3950;p10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1" name="Google Shape;3951;p10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52" name="Google Shape;3952;p10"/>
          <p:cNvGrpSpPr/>
          <p:nvPr/>
        </p:nvGrpSpPr>
        <p:grpSpPr>
          <a:xfrm>
            <a:off x="2719200" y="3327410"/>
            <a:ext cx="251690" cy="251703"/>
            <a:chOff x="864491" y="1723250"/>
            <a:chExt cx="397866" cy="397887"/>
          </a:xfrm>
        </p:grpSpPr>
        <p:sp>
          <p:nvSpPr>
            <p:cNvPr id="3953" name="Google Shape;3953;p10">
              <a:hlinkClick r:id="rId4"/>
            </p:cNvPr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4" name="Google Shape;3954;p10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5" name="Google Shape;3955;p10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6" name="Google Shape;3956;p10"/>
          <p:cNvSpPr txBox="1"/>
          <p:nvPr/>
        </p:nvSpPr>
        <p:spPr>
          <a:xfrm>
            <a:off x="473670" y="1842418"/>
            <a:ext cx="4622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 YOU HAVE ANY QUESTIONS?</a:t>
            </a:r>
            <a:endParaRPr/>
          </a:p>
        </p:txBody>
      </p:sp>
      <p:sp>
        <p:nvSpPr>
          <p:cNvPr id="3957" name="Google Shape;3957;p10"/>
          <p:cNvSpPr txBox="1"/>
          <p:nvPr/>
        </p:nvSpPr>
        <p:spPr>
          <a:xfrm>
            <a:off x="437704" y="2692935"/>
            <a:ext cx="4622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Can know further about us in these links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2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Google Shape;3463;p2"/>
          <p:cNvSpPr txBox="1"/>
          <p:nvPr>
            <p:ph type="title"/>
          </p:nvPr>
        </p:nvSpPr>
        <p:spPr>
          <a:xfrm>
            <a:off x="857453" y="838651"/>
            <a:ext cx="38952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INTRODUCTION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64" name="Google Shape;3464;p2"/>
          <p:cNvSpPr txBox="1"/>
          <p:nvPr>
            <p:ph idx="1" type="subTitle"/>
          </p:nvPr>
        </p:nvSpPr>
        <p:spPr>
          <a:xfrm>
            <a:off x="714300" y="2219966"/>
            <a:ext cx="3895200" cy="1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We have seen old age people and some younger people have shaky hands , </a:t>
            </a: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their</a:t>
            </a: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 hands are in a constant shaking position. This medical condition is called Essential Tremor.</a:t>
            </a:r>
            <a:endParaRPr/>
          </a:p>
        </p:txBody>
      </p:sp>
      <p:grpSp>
        <p:nvGrpSpPr>
          <p:cNvPr id="3465" name="Google Shape;3465;p2"/>
          <p:cNvGrpSpPr/>
          <p:nvPr/>
        </p:nvGrpSpPr>
        <p:grpSpPr>
          <a:xfrm>
            <a:off x="5378364" y="1073847"/>
            <a:ext cx="1933108" cy="2995825"/>
            <a:chOff x="4636500" y="263600"/>
            <a:chExt cx="787000" cy="1219600"/>
          </a:xfrm>
        </p:grpSpPr>
        <p:sp>
          <p:nvSpPr>
            <p:cNvPr id="3466" name="Google Shape;3466;p2"/>
            <p:cNvSpPr/>
            <p:nvPr/>
          </p:nvSpPr>
          <p:spPr>
            <a:xfrm>
              <a:off x="4715575" y="1293300"/>
              <a:ext cx="109975" cy="112750"/>
            </a:xfrm>
            <a:custGeom>
              <a:rect b="b" l="l" r="r" t="t"/>
              <a:pathLst>
                <a:path extrusionOk="0" h="4510" w="4399">
                  <a:moveTo>
                    <a:pt x="1518" y="1"/>
                  </a:moveTo>
                  <a:cubicBezTo>
                    <a:pt x="1144" y="1"/>
                    <a:pt x="771" y="121"/>
                    <a:pt x="811" y="613"/>
                  </a:cubicBezTo>
                  <a:cubicBezTo>
                    <a:pt x="927" y="2851"/>
                    <a:pt x="1" y="3237"/>
                    <a:pt x="1004" y="3738"/>
                  </a:cubicBezTo>
                  <a:cubicBezTo>
                    <a:pt x="1852" y="4085"/>
                    <a:pt x="2701" y="4355"/>
                    <a:pt x="3550" y="4510"/>
                  </a:cubicBezTo>
                  <a:cubicBezTo>
                    <a:pt x="3550" y="4510"/>
                    <a:pt x="4398" y="3700"/>
                    <a:pt x="3858" y="3468"/>
                  </a:cubicBezTo>
                  <a:cubicBezTo>
                    <a:pt x="2663" y="2889"/>
                    <a:pt x="2508" y="2349"/>
                    <a:pt x="2238" y="112"/>
                  </a:cubicBezTo>
                  <a:cubicBezTo>
                    <a:pt x="2238" y="112"/>
                    <a:pt x="1877" y="1"/>
                    <a:pt x="1518" y="1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2"/>
            <p:cNvSpPr/>
            <p:nvPr/>
          </p:nvSpPr>
          <p:spPr>
            <a:xfrm>
              <a:off x="4718600" y="1361675"/>
              <a:ext cx="135875" cy="58025"/>
            </a:xfrm>
            <a:custGeom>
              <a:rect b="b" l="l" r="r" t="t"/>
              <a:pathLst>
                <a:path extrusionOk="0" h="2321" w="5435">
                  <a:moveTo>
                    <a:pt x="381" y="0"/>
                  </a:moveTo>
                  <a:cubicBezTo>
                    <a:pt x="0" y="1436"/>
                    <a:pt x="332" y="1715"/>
                    <a:pt x="987" y="1715"/>
                  </a:cubicBezTo>
                  <a:cubicBezTo>
                    <a:pt x="1194" y="1715"/>
                    <a:pt x="1433" y="1687"/>
                    <a:pt x="1693" y="1659"/>
                  </a:cubicBezTo>
                  <a:cubicBezTo>
                    <a:pt x="1696" y="1658"/>
                    <a:pt x="1700" y="1658"/>
                    <a:pt x="1704" y="1658"/>
                  </a:cubicBezTo>
                  <a:cubicBezTo>
                    <a:pt x="1894" y="1658"/>
                    <a:pt x="2545" y="2321"/>
                    <a:pt x="3704" y="2321"/>
                  </a:cubicBezTo>
                  <a:cubicBezTo>
                    <a:pt x="4094" y="2321"/>
                    <a:pt x="4542" y="2246"/>
                    <a:pt x="5049" y="2045"/>
                  </a:cubicBezTo>
                  <a:cubicBezTo>
                    <a:pt x="5435" y="1929"/>
                    <a:pt x="5280" y="1196"/>
                    <a:pt x="4393" y="965"/>
                  </a:cubicBezTo>
                  <a:cubicBezTo>
                    <a:pt x="4085" y="926"/>
                    <a:pt x="3815" y="810"/>
                    <a:pt x="3583" y="617"/>
                  </a:cubicBezTo>
                  <a:lnTo>
                    <a:pt x="3583" y="617"/>
                  </a:lnTo>
                  <a:cubicBezTo>
                    <a:pt x="3776" y="849"/>
                    <a:pt x="3737" y="1119"/>
                    <a:pt x="3390" y="1196"/>
                  </a:cubicBezTo>
                  <a:cubicBezTo>
                    <a:pt x="3336" y="1209"/>
                    <a:pt x="3271" y="1215"/>
                    <a:pt x="3197" y="1215"/>
                  </a:cubicBezTo>
                  <a:cubicBezTo>
                    <a:pt x="2585" y="1215"/>
                    <a:pt x="1345" y="792"/>
                    <a:pt x="381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2"/>
            <p:cNvSpPr/>
            <p:nvPr/>
          </p:nvSpPr>
          <p:spPr>
            <a:xfrm>
              <a:off x="4714625" y="771450"/>
              <a:ext cx="143725" cy="569925"/>
            </a:xfrm>
            <a:custGeom>
              <a:rect b="b" l="l" r="r" t="t"/>
              <a:pathLst>
                <a:path extrusionOk="0" h="22797" w="5749">
                  <a:moveTo>
                    <a:pt x="3395" y="0"/>
                  </a:moveTo>
                  <a:cubicBezTo>
                    <a:pt x="3163" y="810"/>
                    <a:pt x="1736" y="579"/>
                    <a:pt x="1929" y="2430"/>
                  </a:cubicBezTo>
                  <a:cubicBezTo>
                    <a:pt x="2006" y="3202"/>
                    <a:pt x="2199" y="4012"/>
                    <a:pt x="2430" y="4784"/>
                  </a:cubicBezTo>
                  <a:cubicBezTo>
                    <a:pt x="2739" y="6018"/>
                    <a:pt x="1929" y="11110"/>
                    <a:pt x="1543" y="13965"/>
                  </a:cubicBezTo>
                  <a:cubicBezTo>
                    <a:pt x="1543" y="13965"/>
                    <a:pt x="0" y="16897"/>
                    <a:pt x="424" y="22645"/>
                  </a:cubicBezTo>
                  <a:cubicBezTo>
                    <a:pt x="851" y="22747"/>
                    <a:pt x="1286" y="22797"/>
                    <a:pt x="1718" y="22797"/>
                  </a:cubicBezTo>
                  <a:cubicBezTo>
                    <a:pt x="2262" y="22797"/>
                    <a:pt x="2802" y="22718"/>
                    <a:pt x="3318" y="22568"/>
                  </a:cubicBezTo>
                  <a:cubicBezTo>
                    <a:pt x="3318" y="22568"/>
                    <a:pt x="3511" y="16974"/>
                    <a:pt x="3935" y="15392"/>
                  </a:cubicBezTo>
                  <a:cubicBezTo>
                    <a:pt x="4745" y="12075"/>
                    <a:pt x="5324" y="8680"/>
                    <a:pt x="5671" y="5247"/>
                  </a:cubicBezTo>
                  <a:cubicBezTo>
                    <a:pt x="5748" y="2893"/>
                    <a:pt x="5710" y="1080"/>
                    <a:pt x="5324" y="39"/>
                  </a:cubicBezTo>
                  <a:lnTo>
                    <a:pt x="3395" y="0"/>
                  </a:lnTo>
                  <a:close/>
                </a:path>
              </a:pathLst>
            </a:custGeom>
            <a:solidFill>
              <a:srgbClr val="383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2"/>
            <p:cNvSpPr/>
            <p:nvPr/>
          </p:nvSpPr>
          <p:spPr>
            <a:xfrm>
              <a:off x="4636500" y="1319325"/>
              <a:ext cx="109000" cy="136875"/>
            </a:xfrm>
            <a:custGeom>
              <a:rect b="b" l="l" r="r" t="t"/>
              <a:pathLst>
                <a:path extrusionOk="0" h="5475" w="4360">
                  <a:moveTo>
                    <a:pt x="2936" y="1"/>
                  </a:moveTo>
                  <a:cubicBezTo>
                    <a:pt x="2394" y="1"/>
                    <a:pt x="1632" y="112"/>
                    <a:pt x="1582" y="730"/>
                  </a:cubicBezTo>
                  <a:cubicBezTo>
                    <a:pt x="1466" y="3276"/>
                    <a:pt x="0" y="3854"/>
                    <a:pt x="849" y="4510"/>
                  </a:cubicBezTo>
                  <a:cubicBezTo>
                    <a:pt x="1505" y="4973"/>
                    <a:pt x="3395" y="5475"/>
                    <a:pt x="3395" y="5475"/>
                  </a:cubicBezTo>
                  <a:cubicBezTo>
                    <a:pt x="3395" y="5475"/>
                    <a:pt x="4360" y="5398"/>
                    <a:pt x="4051" y="4896"/>
                  </a:cubicBezTo>
                  <a:cubicBezTo>
                    <a:pt x="2624" y="2890"/>
                    <a:pt x="3202" y="2543"/>
                    <a:pt x="3472" y="35"/>
                  </a:cubicBezTo>
                  <a:cubicBezTo>
                    <a:pt x="3472" y="35"/>
                    <a:pt x="3239" y="1"/>
                    <a:pt x="2936" y="1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2"/>
            <p:cNvSpPr/>
            <p:nvPr/>
          </p:nvSpPr>
          <p:spPr>
            <a:xfrm>
              <a:off x="4636500" y="1406025"/>
              <a:ext cx="133100" cy="77175"/>
            </a:xfrm>
            <a:custGeom>
              <a:rect b="b" l="l" r="r" t="t"/>
              <a:pathLst>
                <a:path extrusionOk="0" h="3087" w="5324">
                  <a:moveTo>
                    <a:pt x="733" y="1"/>
                  </a:moveTo>
                  <a:lnTo>
                    <a:pt x="733" y="1"/>
                  </a:lnTo>
                  <a:cubicBezTo>
                    <a:pt x="0" y="1119"/>
                    <a:pt x="618" y="1582"/>
                    <a:pt x="926" y="1775"/>
                  </a:cubicBezTo>
                  <a:cubicBezTo>
                    <a:pt x="2392" y="2547"/>
                    <a:pt x="2045" y="3010"/>
                    <a:pt x="3974" y="3087"/>
                  </a:cubicBezTo>
                  <a:cubicBezTo>
                    <a:pt x="4938" y="3087"/>
                    <a:pt x="5324" y="2778"/>
                    <a:pt x="4938" y="2277"/>
                  </a:cubicBezTo>
                  <a:cubicBezTo>
                    <a:pt x="4591" y="1814"/>
                    <a:pt x="4167" y="1351"/>
                    <a:pt x="3704" y="927"/>
                  </a:cubicBezTo>
                  <a:lnTo>
                    <a:pt x="3704" y="927"/>
                  </a:lnTo>
                  <a:cubicBezTo>
                    <a:pt x="3858" y="1197"/>
                    <a:pt x="3820" y="1544"/>
                    <a:pt x="3472" y="1582"/>
                  </a:cubicBezTo>
                  <a:cubicBezTo>
                    <a:pt x="3395" y="1595"/>
                    <a:pt x="3318" y="1601"/>
                    <a:pt x="3240" y="1601"/>
                  </a:cubicBezTo>
                  <a:cubicBezTo>
                    <a:pt x="2381" y="1601"/>
                    <a:pt x="1476" y="850"/>
                    <a:pt x="733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2"/>
            <p:cNvSpPr/>
            <p:nvPr/>
          </p:nvSpPr>
          <p:spPr>
            <a:xfrm>
              <a:off x="4666400" y="743475"/>
              <a:ext cx="175550" cy="616075"/>
            </a:xfrm>
            <a:custGeom>
              <a:rect b="b" l="l" r="r" t="t"/>
              <a:pathLst>
                <a:path extrusionOk="0" h="24643" w="7022">
                  <a:moveTo>
                    <a:pt x="3356" y="0"/>
                  </a:moveTo>
                  <a:cubicBezTo>
                    <a:pt x="2585" y="1775"/>
                    <a:pt x="1621" y="3897"/>
                    <a:pt x="1543" y="5092"/>
                  </a:cubicBezTo>
                  <a:cubicBezTo>
                    <a:pt x="1466" y="5825"/>
                    <a:pt x="1466" y="6558"/>
                    <a:pt x="1621" y="7291"/>
                  </a:cubicBezTo>
                  <a:cubicBezTo>
                    <a:pt x="1968" y="8526"/>
                    <a:pt x="2546" y="12808"/>
                    <a:pt x="2122" y="15663"/>
                  </a:cubicBezTo>
                  <a:cubicBezTo>
                    <a:pt x="695" y="18324"/>
                    <a:pt x="0" y="21333"/>
                    <a:pt x="77" y="24381"/>
                  </a:cubicBezTo>
                  <a:cubicBezTo>
                    <a:pt x="1020" y="24595"/>
                    <a:pt x="1582" y="24643"/>
                    <a:pt x="1896" y="24643"/>
                  </a:cubicBezTo>
                  <a:cubicBezTo>
                    <a:pt x="2146" y="24643"/>
                    <a:pt x="2238" y="24612"/>
                    <a:pt x="2238" y="24612"/>
                  </a:cubicBezTo>
                  <a:cubicBezTo>
                    <a:pt x="2238" y="24612"/>
                    <a:pt x="4591" y="17707"/>
                    <a:pt x="5671" y="16511"/>
                  </a:cubicBezTo>
                  <a:cubicBezTo>
                    <a:pt x="6713" y="15393"/>
                    <a:pt x="6713" y="7484"/>
                    <a:pt x="6828" y="6520"/>
                  </a:cubicBezTo>
                  <a:cubicBezTo>
                    <a:pt x="7021" y="4822"/>
                    <a:pt x="6636" y="1698"/>
                    <a:pt x="6867" y="579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383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2"/>
            <p:cNvSpPr/>
            <p:nvPr/>
          </p:nvSpPr>
          <p:spPr>
            <a:xfrm>
              <a:off x="4700150" y="908375"/>
              <a:ext cx="140825" cy="448675"/>
            </a:xfrm>
            <a:custGeom>
              <a:rect b="b" l="l" r="r" t="t"/>
              <a:pathLst>
                <a:path extrusionOk="0" h="17947" w="5633">
                  <a:moveTo>
                    <a:pt x="5517" y="1"/>
                  </a:moveTo>
                  <a:cubicBezTo>
                    <a:pt x="5517" y="2"/>
                    <a:pt x="4128" y="6829"/>
                    <a:pt x="3858" y="8141"/>
                  </a:cubicBezTo>
                  <a:cubicBezTo>
                    <a:pt x="3588" y="9067"/>
                    <a:pt x="3125" y="9954"/>
                    <a:pt x="2469" y="10648"/>
                  </a:cubicBezTo>
                  <a:cubicBezTo>
                    <a:pt x="1814" y="11458"/>
                    <a:pt x="0" y="17939"/>
                    <a:pt x="0" y="17939"/>
                  </a:cubicBezTo>
                  <a:cubicBezTo>
                    <a:pt x="0" y="17939"/>
                    <a:pt x="81" y="17947"/>
                    <a:pt x="198" y="17947"/>
                  </a:cubicBezTo>
                  <a:cubicBezTo>
                    <a:pt x="461" y="17947"/>
                    <a:pt x="909" y="17910"/>
                    <a:pt x="1042" y="17669"/>
                  </a:cubicBezTo>
                  <a:cubicBezTo>
                    <a:pt x="1544" y="16628"/>
                    <a:pt x="3125" y="11188"/>
                    <a:pt x="3472" y="10803"/>
                  </a:cubicBezTo>
                  <a:cubicBezTo>
                    <a:pt x="4051" y="10262"/>
                    <a:pt x="4398" y="9529"/>
                    <a:pt x="4437" y="8758"/>
                  </a:cubicBezTo>
                  <a:cubicBezTo>
                    <a:pt x="4553" y="7678"/>
                    <a:pt x="5633" y="811"/>
                    <a:pt x="5517" y="1"/>
                  </a:cubicBezTo>
                  <a:close/>
                </a:path>
              </a:pathLst>
            </a:custGeom>
            <a:solidFill>
              <a:srgbClr val="5A4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2"/>
            <p:cNvSpPr/>
            <p:nvPr/>
          </p:nvSpPr>
          <p:spPr>
            <a:xfrm>
              <a:off x="4771525" y="541900"/>
              <a:ext cx="261375" cy="119625"/>
            </a:xfrm>
            <a:custGeom>
              <a:rect b="b" l="l" r="r" t="t"/>
              <a:pathLst>
                <a:path extrusionOk="0" h="4785" w="10455">
                  <a:moveTo>
                    <a:pt x="1466" y="1"/>
                  </a:moveTo>
                  <a:cubicBezTo>
                    <a:pt x="1466" y="1"/>
                    <a:pt x="0" y="695"/>
                    <a:pt x="386" y="1737"/>
                  </a:cubicBezTo>
                  <a:cubicBezTo>
                    <a:pt x="730" y="2731"/>
                    <a:pt x="4255" y="4785"/>
                    <a:pt x="4845" y="4785"/>
                  </a:cubicBezTo>
                  <a:cubicBezTo>
                    <a:pt x="4851" y="4785"/>
                    <a:pt x="4856" y="4785"/>
                    <a:pt x="4861" y="4784"/>
                  </a:cubicBezTo>
                  <a:cubicBezTo>
                    <a:pt x="5710" y="4784"/>
                    <a:pt x="7638" y="4167"/>
                    <a:pt x="8564" y="3858"/>
                  </a:cubicBezTo>
                  <a:cubicBezTo>
                    <a:pt x="8834" y="3820"/>
                    <a:pt x="9066" y="3627"/>
                    <a:pt x="9181" y="3588"/>
                  </a:cubicBezTo>
                  <a:cubicBezTo>
                    <a:pt x="9606" y="3473"/>
                    <a:pt x="9992" y="3318"/>
                    <a:pt x="10339" y="3125"/>
                  </a:cubicBezTo>
                  <a:lnTo>
                    <a:pt x="10184" y="2122"/>
                  </a:lnTo>
                  <a:cubicBezTo>
                    <a:pt x="10262" y="1968"/>
                    <a:pt x="10416" y="1852"/>
                    <a:pt x="10455" y="1737"/>
                  </a:cubicBezTo>
                  <a:cubicBezTo>
                    <a:pt x="10455" y="1673"/>
                    <a:pt x="10408" y="1644"/>
                    <a:pt x="10353" y="1644"/>
                  </a:cubicBezTo>
                  <a:cubicBezTo>
                    <a:pt x="10308" y="1644"/>
                    <a:pt x="10258" y="1663"/>
                    <a:pt x="10223" y="1698"/>
                  </a:cubicBezTo>
                  <a:cubicBezTo>
                    <a:pt x="10030" y="1930"/>
                    <a:pt x="9722" y="2007"/>
                    <a:pt x="9644" y="2122"/>
                  </a:cubicBezTo>
                  <a:cubicBezTo>
                    <a:pt x="9529" y="2277"/>
                    <a:pt x="9220" y="2238"/>
                    <a:pt x="9104" y="2354"/>
                  </a:cubicBezTo>
                  <a:cubicBezTo>
                    <a:pt x="8989" y="2470"/>
                    <a:pt x="8834" y="2547"/>
                    <a:pt x="8680" y="2624"/>
                  </a:cubicBezTo>
                  <a:cubicBezTo>
                    <a:pt x="7986" y="2663"/>
                    <a:pt x="5864" y="2778"/>
                    <a:pt x="5478" y="2855"/>
                  </a:cubicBezTo>
                  <a:cubicBezTo>
                    <a:pt x="5473" y="2856"/>
                    <a:pt x="5468" y="2857"/>
                    <a:pt x="5461" y="2857"/>
                  </a:cubicBezTo>
                  <a:cubicBezTo>
                    <a:pt x="4999" y="2857"/>
                    <a:pt x="1466" y="1"/>
                    <a:pt x="1466" y="1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2"/>
            <p:cNvSpPr/>
            <p:nvPr/>
          </p:nvSpPr>
          <p:spPr>
            <a:xfrm>
              <a:off x="4785975" y="503325"/>
              <a:ext cx="106125" cy="150475"/>
            </a:xfrm>
            <a:custGeom>
              <a:rect b="b" l="l" r="r" t="t"/>
              <a:pathLst>
                <a:path extrusionOk="0" h="6019" w="4245">
                  <a:moveTo>
                    <a:pt x="1" y="1"/>
                  </a:moveTo>
                  <a:cubicBezTo>
                    <a:pt x="1" y="1"/>
                    <a:pt x="1004" y="2045"/>
                    <a:pt x="888" y="2315"/>
                  </a:cubicBezTo>
                  <a:cubicBezTo>
                    <a:pt x="772" y="2585"/>
                    <a:pt x="2161" y="6019"/>
                    <a:pt x="2161" y="6019"/>
                  </a:cubicBezTo>
                  <a:lnTo>
                    <a:pt x="4244" y="3897"/>
                  </a:lnTo>
                  <a:cubicBezTo>
                    <a:pt x="4244" y="3897"/>
                    <a:pt x="2547" y="2045"/>
                    <a:pt x="2007" y="1428"/>
                  </a:cubicBezTo>
                  <a:cubicBezTo>
                    <a:pt x="1467" y="811"/>
                    <a:pt x="772" y="309"/>
                    <a:pt x="1" y="1"/>
                  </a:cubicBez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2"/>
            <p:cNvSpPr/>
            <p:nvPr/>
          </p:nvSpPr>
          <p:spPr>
            <a:xfrm>
              <a:off x="4693400" y="406300"/>
              <a:ext cx="146625" cy="199125"/>
            </a:xfrm>
            <a:custGeom>
              <a:rect b="b" l="l" r="r" t="t"/>
              <a:pathLst>
                <a:path extrusionOk="0" h="7965" w="5865">
                  <a:moveTo>
                    <a:pt x="2959" y="0"/>
                  </a:moveTo>
                  <a:cubicBezTo>
                    <a:pt x="2793" y="0"/>
                    <a:pt x="2694" y="74"/>
                    <a:pt x="2701" y="255"/>
                  </a:cubicBezTo>
                  <a:cubicBezTo>
                    <a:pt x="2701" y="1066"/>
                    <a:pt x="2122" y="3496"/>
                    <a:pt x="1544" y="3959"/>
                  </a:cubicBezTo>
                  <a:cubicBezTo>
                    <a:pt x="463" y="4846"/>
                    <a:pt x="0" y="6582"/>
                    <a:pt x="772" y="7508"/>
                  </a:cubicBezTo>
                  <a:cubicBezTo>
                    <a:pt x="1075" y="7876"/>
                    <a:pt x="2169" y="7965"/>
                    <a:pt x="3083" y="7965"/>
                  </a:cubicBezTo>
                  <a:cubicBezTo>
                    <a:pt x="3798" y="7965"/>
                    <a:pt x="4403" y="7911"/>
                    <a:pt x="4437" y="7894"/>
                  </a:cubicBezTo>
                  <a:cubicBezTo>
                    <a:pt x="4591" y="7817"/>
                    <a:pt x="5363" y="6042"/>
                    <a:pt x="5093" y="4962"/>
                  </a:cubicBezTo>
                  <a:cubicBezTo>
                    <a:pt x="4977" y="4499"/>
                    <a:pt x="4360" y="4730"/>
                    <a:pt x="4244" y="3959"/>
                  </a:cubicBezTo>
                  <a:cubicBezTo>
                    <a:pt x="4167" y="2609"/>
                    <a:pt x="5208" y="1914"/>
                    <a:pt x="5864" y="1528"/>
                  </a:cubicBezTo>
                  <a:cubicBezTo>
                    <a:pt x="5864" y="1528"/>
                    <a:pt x="3714" y="0"/>
                    <a:pt x="2959" y="0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2"/>
            <p:cNvSpPr/>
            <p:nvPr/>
          </p:nvSpPr>
          <p:spPr>
            <a:xfrm>
              <a:off x="4744525" y="335175"/>
              <a:ext cx="121525" cy="153025"/>
            </a:xfrm>
            <a:custGeom>
              <a:rect b="b" l="l" r="r" t="t"/>
              <a:pathLst>
                <a:path extrusionOk="0" h="6121" w="4861">
                  <a:moveTo>
                    <a:pt x="2367" y="0"/>
                  </a:moveTo>
                  <a:cubicBezTo>
                    <a:pt x="1131" y="0"/>
                    <a:pt x="145" y="618"/>
                    <a:pt x="39" y="2213"/>
                  </a:cubicBezTo>
                  <a:cubicBezTo>
                    <a:pt x="0" y="3872"/>
                    <a:pt x="964" y="5376"/>
                    <a:pt x="2508" y="6032"/>
                  </a:cubicBezTo>
                  <a:cubicBezTo>
                    <a:pt x="2669" y="6093"/>
                    <a:pt x="2813" y="6121"/>
                    <a:pt x="2940" y="6121"/>
                  </a:cubicBezTo>
                  <a:cubicBezTo>
                    <a:pt x="3544" y="6121"/>
                    <a:pt x="3809" y="5505"/>
                    <a:pt x="4128" y="4836"/>
                  </a:cubicBezTo>
                  <a:cubicBezTo>
                    <a:pt x="4321" y="4798"/>
                    <a:pt x="4591" y="4644"/>
                    <a:pt x="4591" y="4489"/>
                  </a:cubicBezTo>
                  <a:cubicBezTo>
                    <a:pt x="4514" y="4219"/>
                    <a:pt x="4436" y="3949"/>
                    <a:pt x="4398" y="3641"/>
                  </a:cubicBezTo>
                  <a:cubicBezTo>
                    <a:pt x="4436" y="3370"/>
                    <a:pt x="4745" y="3216"/>
                    <a:pt x="4745" y="2908"/>
                  </a:cubicBezTo>
                  <a:cubicBezTo>
                    <a:pt x="4861" y="1172"/>
                    <a:pt x="4089" y="91"/>
                    <a:pt x="2700" y="14"/>
                  </a:cubicBezTo>
                  <a:cubicBezTo>
                    <a:pt x="2588" y="5"/>
                    <a:pt x="2477" y="0"/>
                    <a:pt x="2367" y="0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2"/>
            <p:cNvSpPr/>
            <p:nvPr/>
          </p:nvSpPr>
          <p:spPr>
            <a:xfrm>
              <a:off x="4728125" y="328200"/>
              <a:ext cx="149025" cy="125400"/>
            </a:xfrm>
            <a:custGeom>
              <a:rect b="b" l="l" r="r" t="t"/>
              <a:pathLst>
                <a:path extrusionOk="0" h="5016" w="5961">
                  <a:moveTo>
                    <a:pt x="2731" y="1"/>
                  </a:moveTo>
                  <a:cubicBezTo>
                    <a:pt x="2542" y="1"/>
                    <a:pt x="2351" y="20"/>
                    <a:pt x="2161" y="62"/>
                  </a:cubicBezTo>
                  <a:cubicBezTo>
                    <a:pt x="386" y="448"/>
                    <a:pt x="77" y="1643"/>
                    <a:pt x="0" y="2724"/>
                  </a:cubicBezTo>
                  <a:cubicBezTo>
                    <a:pt x="0" y="3457"/>
                    <a:pt x="116" y="4190"/>
                    <a:pt x="425" y="4845"/>
                  </a:cubicBezTo>
                  <a:cubicBezTo>
                    <a:pt x="425" y="4845"/>
                    <a:pt x="425" y="5015"/>
                    <a:pt x="910" y="5015"/>
                  </a:cubicBezTo>
                  <a:cubicBezTo>
                    <a:pt x="991" y="5015"/>
                    <a:pt x="1086" y="5011"/>
                    <a:pt x="1196" y="5000"/>
                  </a:cubicBezTo>
                  <a:cubicBezTo>
                    <a:pt x="1775" y="4923"/>
                    <a:pt x="2855" y="4498"/>
                    <a:pt x="2739" y="4344"/>
                  </a:cubicBezTo>
                  <a:cubicBezTo>
                    <a:pt x="2623" y="4151"/>
                    <a:pt x="2701" y="3341"/>
                    <a:pt x="3048" y="3264"/>
                  </a:cubicBezTo>
                  <a:cubicBezTo>
                    <a:pt x="3241" y="3264"/>
                    <a:pt x="3434" y="3572"/>
                    <a:pt x="3434" y="3572"/>
                  </a:cubicBezTo>
                  <a:lnTo>
                    <a:pt x="4591" y="2801"/>
                  </a:lnTo>
                  <a:lnTo>
                    <a:pt x="5440" y="2299"/>
                  </a:lnTo>
                  <a:cubicBezTo>
                    <a:pt x="5961" y="1604"/>
                    <a:pt x="4446" y="1"/>
                    <a:pt x="2731" y="1"/>
                  </a:cubicBezTo>
                  <a:close/>
                </a:path>
              </a:pathLst>
            </a:custGeom>
            <a:solidFill>
              <a:srgbClr val="3D0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2"/>
            <p:cNvSpPr/>
            <p:nvPr/>
          </p:nvSpPr>
          <p:spPr>
            <a:xfrm>
              <a:off x="4692425" y="505250"/>
              <a:ext cx="189050" cy="397575"/>
            </a:xfrm>
            <a:custGeom>
              <a:rect b="b" l="l" r="r" t="t"/>
              <a:pathLst>
                <a:path extrusionOk="0" h="15903" w="7562">
                  <a:moveTo>
                    <a:pt x="1775" y="1"/>
                  </a:moveTo>
                  <a:lnTo>
                    <a:pt x="348" y="1235"/>
                  </a:lnTo>
                  <a:cubicBezTo>
                    <a:pt x="155" y="2315"/>
                    <a:pt x="194" y="3434"/>
                    <a:pt x="464" y="4514"/>
                  </a:cubicBezTo>
                  <a:cubicBezTo>
                    <a:pt x="772" y="5749"/>
                    <a:pt x="2161" y="7253"/>
                    <a:pt x="1042" y="10069"/>
                  </a:cubicBezTo>
                  <a:cubicBezTo>
                    <a:pt x="348" y="11728"/>
                    <a:pt x="1" y="13541"/>
                    <a:pt x="117" y="15316"/>
                  </a:cubicBezTo>
                  <a:cubicBezTo>
                    <a:pt x="475" y="15276"/>
                    <a:pt x="834" y="15257"/>
                    <a:pt x="1192" y="15257"/>
                  </a:cubicBezTo>
                  <a:cubicBezTo>
                    <a:pt x="2220" y="15257"/>
                    <a:pt x="3243" y="15416"/>
                    <a:pt x="4244" y="15702"/>
                  </a:cubicBezTo>
                  <a:cubicBezTo>
                    <a:pt x="4748" y="15833"/>
                    <a:pt x="5252" y="15902"/>
                    <a:pt x="5756" y="15902"/>
                  </a:cubicBezTo>
                  <a:cubicBezTo>
                    <a:pt x="6139" y="15902"/>
                    <a:pt x="6523" y="15862"/>
                    <a:pt x="6906" y="15779"/>
                  </a:cubicBezTo>
                  <a:cubicBezTo>
                    <a:pt x="6906" y="15779"/>
                    <a:pt x="7099" y="11767"/>
                    <a:pt x="6713" y="5942"/>
                  </a:cubicBezTo>
                  <a:cubicBezTo>
                    <a:pt x="6713" y="5942"/>
                    <a:pt x="7562" y="5286"/>
                    <a:pt x="6598" y="3203"/>
                  </a:cubicBezTo>
                  <a:cubicBezTo>
                    <a:pt x="6212" y="2354"/>
                    <a:pt x="5710" y="1505"/>
                    <a:pt x="5170" y="734"/>
                  </a:cubicBezTo>
                  <a:cubicBezTo>
                    <a:pt x="5016" y="618"/>
                    <a:pt x="4360" y="232"/>
                    <a:pt x="4360" y="232"/>
                  </a:cubicBezTo>
                  <a:lnTo>
                    <a:pt x="4360" y="232"/>
                  </a:lnTo>
                  <a:cubicBezTo>
                    <a:pt x="4360" y="232"/>
                    <a:pt x="5517" y="1428"/>
                    <a:pt x="4476" y="1428"/>
                  </a:cubicBezTo>
                  <a:cubicBezTo>
                    <a:pt x="4463" y="1429"/>
                    <a:pt x="4450" y="1429"/>
                    <a:pt x="4436" y="1429"/>
                  </a:cubicBezTo>
                  <a:cubicBezTo>
                    <a:pt x="3429" y="1429"/>
                    <a:pt x="1775" y="1"/>
                    <a:pt x="1775" y="1"/>
                  </a:cubicBezTo>
                  <a:close/>
                </a:path>
              </a:pathLst>
            </a:custGeom>
            <a:solidFill>
              <a:srgbClr val="00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2"/>
            <p:cNvSpPr/>
            <p:nvPr/>
          </p:nvSpPr>
          <p:spPr>
            <a:xfrm>
              <a:off x="4694375" y="544800"/>
              <a:ext cx="102250" cy="344325"/>
            </a:xfrm>
            <a:custGeom>
              <a:rect b="b" l="l" r="r" t="t"/>
              <a:pathLst>
                <a:path extrusionOk="0" h="13773" w="4090">
                  <a:moveTo>
                    <a:pt x="1852" y="0"/>
                  </a:moveTo>
                  <a:cubicBezTo>
                    <a:pt x="1852" y="0"/>
                    <a:pt x="540" y="1659"/>
                    <a:pt x="849" y="3395"/>
                  </a:cubicBezTo>
                  <a:cubicBezTo>
                    <a:pt x="1157" y="5131"/>
                    <a:pt x="2083" y="4437"/>
                    <a:pt x="1466" y="6366"/>
                  </a:cubicBezTo>
                  <a:cubicBezTo>
                    <a:pt x="154" y="10455"/>
                    <a:pt x="77" y="12114"/>
                    <a:pt x="0" y="13772"/>
                  </a:cubicBezTo>
                  <a:cubicBezTo>
                    <a:pt x="120" y="13600"/>
                    <a:pt x="448" y="13543"/>
                    <a:pt x="877" y="13543"/>
                  </a:cubicBezTo>
                  <a:cubicBezTo>
                    <a:pt x="1410" y="13543"/>
                    <a:pt x="2098" y="13631"/>
                    <a:pt x="2739" y="13695"/>
                  </a:cubicBezTo>
                  <a:cubicBezTo>
                    <a:pt x="2430" y="11342"/>
                    <a:pt x="3395" y="7986"/>
                    <a:pt x="3472" y="7253"/>
                  </a:cubicBezTo>
                  <a:cubicBezTo>
                    <a:pt x="3511" y="6481"/>
                    <a:pt x="4089" y="4784"/>
                    <a:pt x="4012" y="3935"/>
                  </a:cubicBezTo>
                  <a:cubicBezTo>
                    <a:pt x="3935" y="2932"/>
                    <a:pt x="2469" y="811"/>
                    <a:pt x="1852" y="0"/>
                  </a:cubicBez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2"/>
            <p:cNvSpPr/>
            <p:nvPr/>
          </p:nvSpPr>
          <p:spPr>
            <a:xfrm>
              <a:off x="4723325" y="766600"/>
              <a:ext cx="85825" cy="85250"/>
            </a:xfrm>
            <a:custGeom>
              <a:rect b="b" l="l" r="r" t="t"/>
              <a:pathLst>
                <a:path extrusionOk="0" h="3410" w="3433">
                  <a:moveTo>
                    <a:pt x="688" y="1"/>
                  </a:moveTo>
                  <a:cubicBezTo>
                    <a:pt x="418" y="1"/>
                    <a:pt x="1" y="2781"/>
                    <a:pt x="231" y="3087"/>
                  </a:cubicBezTo>
                  <a:cubicBezTo>
                    <a:pt x="350" y="3278"/>
                    <a:pt x="1324" y="3410"/>
                    <a:pt x="2123" y="3410"/>
                  </a:cubicBezTo>
                  <a:cubicBezTo>
                    <a:pt x="2617" y="3410"/>
                    <a:pt x="3045" y="3360"/>
                    <a:pt x="3163" y="3242"/>
                  </a:cubicBezTo>
                  <a:cubicBezTo>
                    <a:pt x="3433" y="2933"/>
                    <a:pt x="3356" y="271"/>
                    <a:pt x="3356" y="271"/>
                  </a:cubicBezTo>
                  <a:lnTo>
                    <a:pt x="3356" y="271"/>
                  </a:lnTo>
                  <a:cubicBezTo>
                    <a:pt x="3167" y="331"/>
                    <a:pt x="2947" y="355"/>
                    <a:pt x="2714" y="355"/>
                  </a:cubicBezTo>
                  <a:cubicBezTo>
                    <a:pt x="1898" y="355"/>
                    <a:pt x="934" y="61"/>
                    <a:pt x="694" y="1"/>
                  </a:cubicBezTo>
                  <a:cubicBezTo>
                    <a:pt x="692" y="1"/>
                    <a:pt x="690" y="1"/>
                    <a:pt x="688" y="1"/>
                  </a:cubicBez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2"/>
            <p:cNvSpPr/>
            <p:nvPr/>
          </p:nvSpPr>
          <p:spPr>
            <a:xfrm>
              <a:off x="4726275" y="768500"/>
              <a:ext cx="80950" cy="80475"/>
            </a:xfrm>
            <a:custGeom>
              <a:rect b="b" l="l" r="r" t="t"/>
              <a:pathLst>
                <a:path extrusionOk="0" h="3219" w="3238">
                  <a:moveTo>
                    <a:pt x="641" y="1"/>
                  </a:moveTo>
                  <a:cubicBezTo>
                    <a:pt x="372" y="1"/>
                    <a:pt x="0" y="2629"/>
                    <a:pt x="229" y="2896"/>
                  </a:cubicBezTo>
                  <a:cubicBezTo>
                    <a:pt x="372" y="3086"/>
                    <a:pt x="1266" y="3218"/>
                    <a:pt x="2001" y="3218"/>
                  </a:cubicBezTo>
                  <a:cubicBezTo>
                    <a:pt x="2456" y="3218"/>
                    <a:pt x="2850" y="3168"/>
                    <a:pt x="2967" y="3050"/>
                  </a:cubicBezTo>
                  <a:cubicBezTo>
                    <a:pt x="3238" y="2780"/>
                    <a:pt x="3160" y="273"/>
                    <a:pt x="3160" y="272"/>
                  </a:cubicBezTo>
                  <a:lnTo>
                    <a:pt x="3160" y="272"/>
                  </a:lnTo>
                  <a:cubicBezTo>
                    <a:pt x="2972" y="332"/>
                    <a:pt x="2759" y="356"/>
                    <a:pt x="2539" y="356"/>
                  </a:cubicBezTo>
                  <a:cubicBezTo>
                    <a:pt x="1764" y="356"/>
                    <a:pt x="893" y="62"/>
                    <a:pt x="653" y="2"/>
                  </a:cubicBezTo>
                  <a:cubicBezTo>
                    <a:pt x="649" y="1"/>
                    <a:pt x="645" y="1"/>
                    <a:pt x="641" y="1"/>
                  </a:cubicBezTo>
                  <a:close/>
                </a:path>
              </a:pathLst>
            </a:custGeom>
            <a:solidFill>
              <a:srgbClr val="00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2"/>
            <p:cNvSpPr/>
            <p:nvPr/>
          </p:nvSpPr>
          <p:spPr>
            <a:xfrm>
              <a:off x="4842875" y="696225"/>
              <a:ext cx="24150" cy="12550"/>
            </a:xfrm>
            <a:custGeom>
              <a:rect b="b" l="l" r="r" t="t"/>
              <a:pathLst>
                <a:path extrusionOk="0" h="502" w="966">
                  <a:moveTo>
                    <a:pt x="695" y="0"/>
                  </a:moveTo>
                  <a:cubicBezTo>
                    <a:pt x="464" y="0"/>
                    <a:pt x="232" y="77"/>
                    <a:pt x="1" y="154"/>
                  </a:cubicBezTo>
                  <a:cubicBezTo>
                    <a:pt x="1" y="154"/>
                    <a:pt x="78" y="502"/>
                    <a:pt x="194" y="502"/>
                  </a:cubicBezTo>
                  <a:cubicBezTo>
                    <a:pt x="425" y="386"/>
                    <a:pt x="657" y="270"/>
                    <a:pt x="850" y="154"/>
                  </a:cubicBezTo>
                  <a:cubicBezTo>
                    <a:pt x="965" y="77"/>
                    <a:pt x="850" y="0"/>
                    <a:pt x="695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2"/>
            <p:cNvSpPr/>
            <p:nvPr/>
          </p:nvSpPr>
          <p:spPr>
            <a:xfrm>
              <a:off x="4677975" y="586275"/>
              <a:ext cx="214125" cy="150500"/>
            </a:xfrm>
            <a:custGeom>
              <a:rect b="b" l="l" r="r" t="t"/>
              <a:pathLst>
                <a:path extrusionOk="0" h="6020" w="8565">
                  <a:moveTo>
                    <a:pt x="463" y="0"/>
                  </a:moveTo>
                  <a:cubicBezTo>
                    <a:pt x="0" y="3627"/>
                    <a:pt x="540" y="5054"/>
                    <a:pt x="772" y="5247"/>
                  </a:cubicBezTo>
                  <a:cubicBezTo>
                    <a:pt x="1968" y="5903"/>
                    <a:pt x="4822" y="5941"/>
                    <a:pt x="5671" y="5980"/>
                  </a:cubicBezTo>
                  <a:cubicBezTo>
                    <a:pt x="5756" y="6008"/>
                    <a:pt x="5854" y="6019"/>
                    <a:pt x="5959" y="6019"/>
                  </a:cubicBezTo>
                  <a:cubicBezTo>
                    <a:pt x="6393" y="6019"/>
                    <a:pt x="6941" y="5822"/>
                    <a:pt x="7139" y="5822"/>
                  </a:cubicBezTo>
                  <a:cubicBezTo>
                    <a:pt x="7153" y="5822"/>
                    <a:pt x="7165" y="5823"/>
                    <a:pt x="7176" y="5825"/>
                  </a:cubicBezTo>
                  <a:cubicBezTo>
                    <a:pt x="7262" y="5835"/>
                    <a:pt x="7347" y="5840"/>
                    <a:pt x="7429" y="5840"/>
                  </a:cubicBezTo>
                  <a:cubicBezTo>
                    <a:pt x="7677" y="5840"/>
                    <a:pt x="7908" y="5796"/>
                    <a:pt x="8140" y="5710"/>
                  </a:cubicBezTo>
                  <a:cubicBezTo>
                    <a:pt x="8140" y="5671"/>
                    <a:pt x="8121" y="5661"/>
                    <a:pt x="8072" y="5661"/>
                  </a:cubicBezTo>
                  <a:cubicBezTo>
                    <a:pt x="8024" y="5661"/>
                    <a:pt x="7947" y="5671"/>
                    <a:pt x="7831" y="5671"/>
                  </a:cubicBezTo>
                  <a:lnTo>
                    <a:pt x="7253" y="5594"/>
                  </a:lnTo>
                  <a:cubicBezTo>
                    <a:pt x="7253" y="5549"/>
                    <a:pt x="7375" y="5539"/>
                    <a:pt x="7535" y="5539"/>
                  </a:cubicBezTo>
                  <a:cubicBezTo>
                    <a:pt x="7665" y="5539"/>
                    <a:pt x="7821" y="5546"/>
                    <a:pt x="7958" y="5546"/>
                  </a:cubicBezTo>
                  <a:cubicBezTo>
                    <a:pt x="8087" y="5546"/>
                    <a:pt x="8198" y="5540"/>
                    <a:pt x="8256" y="5517"/>
                  </a:cubicBezTo>
                  <a:cubicBezTo>
                    <a:pt x="8487" y="5401"/>
                    <a:pt x="8410" y="5362"/>
                    <a:pt x="8217" y="5362"/>
                  </a:cubicBezTo>
                  <a:cubicBezTo>
                    <a:pt x="7947" y="5324"/>
                    <a:pt x="7253" y="5247"/>
                    <a:pt x="7253" y="5247"/>
                  </a:cubicBezTo>
                  <a:lnTo>
                    <a:pt x="7253" y="5247"/>
                  </a:lnTo>
                  <a:cubicBezTo>
                    <a:pt x="7253" y="5247"/>
                    <a:pt x="7643" y="5272"/>
                    <a:pt x="7978" y="5272"/>
                  </a:cubicBezTo>
                  <a:cubicBezTo>
                    <a:pt x="8229" y="5272"/>
                    <a:pt x="8449" y="5258"/>
                    <a:pt x="8449" y="5208"/>
                  </a:cubicBezTo>
                  <a:cubicBezTo>
                    <a:pt x="8487" y="5054"/>
                    <a:pt x="7484" y="4977"/>
                    <a:pt x="7484" y="4977"/>
                  </a:cubicBezTo>
                  <a:lnTo>
                    <a:pt x="7561" y="4938"/>
                  </a:lnTo>
                  <a:lnTo>
                    <a:pt x="8449" y="5054"/>
                  </a:lnTo>
                  <a:cubicBezTo>
                    <a:pt x="8564" y="4977"/>
                    <a:pt x="8256" y="4822"/>
                    <a:pt x="7561" y="4707"/>
                  </a:cubicBezTo>
                  <a:cubicBezTo>
                    <a:pt x="7446" y="4668"/>
                    <a:pt x="7291" y="4668"/>
                    <a:pt x="7137" y="4630"/>
                  </a:cubicBezTo>
                  <a:lnTo>
                    <a:pt x="6713" y="4552"/>
                  </a:lnTo>
                  <a:cubicBezTo>
                    <a:pt x="6443" y="4552"/>
                    <a:pt x="6057" y="4900"/>
                    <a:pt x="5787" y="5015"/>
                  </a:cubicBezTo>
                  <a:cubicBezTo>
                    <a:pt x="4977" y="4977"/>
                    <a:pt x="3279" y="4012"/>
                    <a:pt x="2431" y="3974"/>
                  </a:cubicBezTo>
                  <a:cubicBezTo>
                    <a:pt x="2315" y="3588"/>
                    <a:pt x="2932" y="270"/>
                    <a:pt x="2392" y="116"/>
                  </a:cubicBezTo>
                  <a:cubicBezTo>
                    <a:pt x="1736" y="39"/>
                    <a:pt x="1119" y="0"/>
                    <a:pt x="463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2"/>
            <p:cNvSpPr/>
            <p:nvPr/>
          </p:nvSpPr>
          <p:spPr>
            <a:xfrm>
              <a:off x="4677975" y="532250"/>
              <a:ext cx="77175" cy="138325"/>
            </a:xfrm>
            <a:custGeom>
              <a:rect b="b" l="l" r="r" t="t"/>
              <a:pathLst>
                <a:path extrusionOk="0" h="5533" w="3087">
                  <a:moveTo>
                    <a:pt x="1620" y="1"/>
                  </a:moveTo>
                  <a:cubicBezTo>
                    <a:pt x="540" y="155"/>
                    <a:pt x="386" y="965"/>
                    <a:pt x="193" y="2470"/>
                  </a:cubicBezTo>
                  <a:cubicBezTo>
                    <a:pt x="77" y="3434"/>
                    <a:pt x="0" y="4399"/>
                    <a:pt x="39" y="5363"/>
                  </a:cubicBezTo>
                  <a:cubicBezTo>
                    <a:pt x="309" y="5440"/>
                    <a:pt x="579" y="5479"/>
                    <a:pt x="849" y="5479"/>
                  </a:cubicBezTo>
                  <a:cubicBezTo>
                    <a:pt x="1161" y="5514"/>
                    <a:pt x="1465" y="5533"/>
                    <a:pt x="1769" y="5533"/>
                  </a:cubicBezTo>
                  <a:cubicBezTo>
                    <a:pt x="2141" y="5533"/>
                    <a:pt x="2511" y="5504"/>
                    <a:pt x="2893" y="5440"/>
                  </a:cubicBezTo>
                  <a:cubicBezTo>
                    <a:pt x="3048" y="4206"/>
                    <a:pt x="3086" y="2933"/>
                    <a:pt x="3048" y="1698"/>
                  </a:cubicBezTo>
                  <a:cubicBezTo>
                    <a:pt x="3048" y="348"/>
                    <a:pt x="1620" y="1"/>
                    <a:pt x="1620" y="1"/>
                  </a:cubicBezTo>
                  <a:close/>
                </a:path>
              </a:pathLst>
            </a:custGeom>
            <a:solidFill>
              <a:srgbClr val="00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2"/>
            <p:cNvSpPr/>
            <p:nvPr/>
          </p:nvSpPr>
          <p:spPr>
            <a:xfrm>
              <a:off x="4678925" y="506225"/>
              <a:ext cx="74300" cy="163000"/>
            </a:xfrm>
            <a:custGeom>
              <a:rect b="b" l="l" r="r" t="t"/>
              <a:pathLst>
                <a:path extrusionOk="0" h="6520" w="2972">
                  <a:moveTo>
                    <a:pt x="2238" y="0"/>
                  </a:moveTo>
                  <a:cubicBezTo>
                    <a:pt x="1582" y="348"/>
                    <a:pt x="1042" y="849"/>
                    <a:pt x="618" y="1428"/>
                  </a:cubicBezTo>
                  <a:cubicBezTo>
                    <a:pt x="117" y="2354"/>
                    <a:pt x="1" y="6366"/>
                    <a:pt x="1" y="6366"/>
                  </a:cubicBezTo>
                  <a:lnTo>
                    <a:pt x="1004" y="6520"/>
                  </a:lnTo>
                  <a:cubicBezTo>
                    <a:pt x="1004" y="6520"/>
                    <a:pt x="1042" y="4745"/>
                    <a:pt x="1235" y="3279"/>
                  </a:cubicBezTo>
                  <a:cubicBezTo>
                    <a:pt x="1428" y="1852"/>
                    <a:pt x="1660" y="1235"/>
                    <a:pt x="1930" y="1196"/>
                  </a:cubicBezTo>
                  <a:cubicBezTo>
                    <a:pt x="2200" y="1158"/>
                    <a:pt x="2585" y="772"/>
                    <a:pt x="2971" y="425"/>
                  </a:cubicBezTo>
                  <a:lnTo>
                    <a:pt x="2238" y="0"/>
                  </a:ln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2"/>
            <p:cNvSpPr/>
            <p:nvPr/>
          </p:nvSpPr>
          <p:spPr>
            <a:xfrm>
              <a:off x="4715575" y="421350"/>
              <a:ext cx="67225" cy="138475"/>
            </a:xfrm>
            <a:custGeom>
              <a:rect b="b" l="l" r="r" t="t"/>
              <a:pathLst>
                <a:path extrusionOk="0" h="5539" w="2689">
                  <a:moveTo>
                    <a:pt x="1389" y="1"/>
                  </a:moveTo>
                  <a:cubicBezTo>
                    <a:pt x="1158" y="232"/>
                    <a:pt x="1004" y="502"/>
                    <a:pt x="965" y="811"/>
                  </a:cubicBezTo>
                  <a:cubicBezTo>
                    <a:pt x="695" y="1197"/>
                    <a:pt x="1" y="1929"/>
                    <a:pt x="541" y="2740"/>
                  </a:cubicBezTo>
                  <a:cubicBezTo>
                    <a:pt x="425" y="3164"/>
                    <a:pt x="579" y="3627"/>
                    <a:pt x="888" y="3935"/>
                  </a:cubicBezTo>
                  <a:lnTo>
                    <a:pt x="1119" y="4553"/>
                  </a:lnTo>
                  <a:cubicBezTo>
                    <a:pt x="1312" y="5054"/>
                    <a:pt x="1698" y="5401"/>
                    <a:pt x="2200" y="5517"/>
                  </a:cubicBezTo>
                  <a:cubicBezTo>
                    <a:pt x="2250" y="5531"/>
                    <a:pt x="2293" y="5538"/>
                    <a:pt x="2330" y="5538"/>
                  </a:cubicBezTo>
                  <a:cubicBezTo>
                    <a:pt x="2688" y="5538"/>
                    <a:pt x="2430" y="4903"/>
                    <a:pt x="2045" y="4553"/>
                  </a:cubicBezTo>
                  <a:cubicBezTo>
                    <a:pt x="2007" y="4128"/>
                    <a:pt x="1814" y="3704"/>
                    <a:pt x="1582" y="3395"/>
                  </a:cubicBezTo>
                  <a:cubicBezTo>
                    <a:pt x="1582" y="3241"/>
                    <a:pt x="1505" y="3087"/>
                    <a:pt x="1467" y="3010"/>
                  </a:cubicBezTo>
                  <a:cubicBezTo>
                    <a:pt x="1428" y="2817"/>
                    <a:pt x="1312" y="1891"/>
                    <a:pt x="1235" y="1389"/>
                  </a:cubicBezTo>
                  <a:cubicBezTo>
                    <a:pt x="1428" y="1312"/>
                    <a:pt x="1582" y="1158"/>
                    <a:pt x="1660" y="965"/>
                  </a:cubicBezTo>
                  <a:cubicBezTo>
                    <a:pt x="1814" y="579"/>
                    <a:pt x="1389" y="1"/>
                    <a:pt x="1389" y="1"/>
                  </a:cubicBezTo>
                  <a:close/>
                </a:path>
              </a:pathLst>
            </a:custGeom>
            <a:solidFill>
              <a:srgbClr val="3D0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2"/>
            <p:cNvSpPr/>
            <p:nvPr/>
          </p:nvSpPr>
          <p:spPr>
            <a:xfrm>
              <a:off x="4731975" y="439800"/>
              <a:ext cx="94550" cy="179275"/>
            </a:xfrm>
            <a:custGeom>
              <a:rect b="b" l="l" r="r" t="t"/>
              <a:pathLst>
                <a:path extrusionOk="0" h="7171" w="3782">
                  <a:moveTo>
                    <a:pt x="723" y="1"/>
                  </a:moveTo>
                  <a:cubicBezTo>
                    <a:pt x="722" y="1"/>
                    <a:pt x="716" y="137"/>
                    <a:pt x="425" y="690"/>
                  </a:cubicBezTo>
                  <a:cubicBezTo>
                    <a:pt x="1" y="1384"/>
                    <a:pt x="733" y="3468"/>
                    <a:pt x="1158" y="4046"/>
                  </a:cubicBezTo>
                  <a:cubicBezTo>
                    <a:pt x="1582" y="4779"/>
                    <a:pt x="1968" y="5551"/>
                    <a:pt x="2277" y="6322"/>
                  </a:cubicBezTo>
                  <a:lnTo>
                    <a:pt x="3511" y="7171"/>
                  </a:lnTo>
                  <a:lnTo>
                    <a:pt x="2893" y="6419"/>
                  </a:lnTo>
                  <a:lnTo>
                    <a:pt x="2893" y="6419"/>
                  </a:lnTo>
                  <a:cubicBezTo>
                    <a:pt x="2965" y="6502"/>
                    <a:pt x="3042" y="6586"/>
                    <a:pt x="3125" y="6669"/>
                  </a:cubicBezTo>
                  <a:cubicBezTo>
                    <a:pt x="3125" y="6631"/>
                    <a:pt x="2585" y="5512"/>
                    <a:pt x="2585" y="5512"/>
                  </a:cubicBezTo>
                  <a:lnTo>
                    <a:pt x="2585" y="5512"/>
                  </a:lnTo>
                  <a:lnTo>
                    <a:pt x="3202" y="6361"/>
                  </a:lnTo>
                  <a:cubicBezTo>
                    <a:pt x="3202" y="6361"/>
                    <a:pt x="3657" y="7061"/>
                    <a:pt x="3767" y="7061"/>
                  </a:cubicBezTo>
                  <a:cubicBezTo>
                    <a:pt x="3773" y="7061"/>
                    <a:pt x="3777" y="7059"/>
                    <a:pt x="3781" y="7055"/>
                  </a:cubicBezTo>
                  <a:cubicBezTo>
                    <a:pt x="3704" y="6129"/>
                    <a:pt x="2585" y="4972"/>
                    <a:pt x="2084" y="4741"/>
                  </a:cubicBezTo>
                  <a:cubicBezTo>
                    <a:pt x="2354" y="4355"/>
                    <a:pt x="1659" y="4008"/>
                    <a:pt x="1505" y="3892"/>
                  </a:cubicBezTo>
                  <a:cubicBezTo>
                    <a:pt x="1698" y="3506"/>
                    <a:pt x="1466" y="3043"/>
                    <a:pt x="1042" y="2927"/>
                  </a:cubicBezTo>
                  <a:cubicBezTo>
                    <a:pt x="1312" y="2465"/>
                    <a:pt x="1119" y="2310"/>
                    <a:pt x="849" y="2040"/>
                  </a:cubicBezTo>
                  <a:cubicBezTo>
                    <a:pt x="1235" y="1693"/>
                    <a:pt x="1004" y="497"/>
                    <a:pt x="888" y="227"/>
                  </a:cubicBezTo>
                  <a:lnTo>
                    <a:pt x="733" y="34"/>
                  </a:lnTo>
                  <a:cubicBezTo>
                    <a:pt x="724" y="15"/>
                    <a:pt x="724" y="1"/>
                    <a:pt x="723" y="1"/>
                  </a:cubicBezTo>
                  <a:close/>
                </a:path>
              </a:pathLst>
            </a:custGeom>
            <a:solidFill>
              <a:srgbClr val="601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2"/>
            <p:cNvSpPr/>
            <p:nvPr/>
          </p:nvSpPr>
          <p:spPr>
            <a:xfrm>
              <a:off x="4731975" y="440375"/>
              <a:ext cx="92600" cy="185450"/>
            </a:xfrm>
            <a:custGeom>
              <a:rect b="b" l="l" r="r" t="t"/>
              <a:pathLst>
                <a:path extrusionOk="0" h="7418" w="3704">
                  <a:moveTo>
                    <a:pt x="712" y="0"/>
                  </a:moveTo>
                  <a:cubicBezTo>
                    <a:pt x="596" y="0"/>
                    <a:pt x="400" y="94"/>
                    <a:pt x="309" y="320"/>
                  </a:cubicBezTo>
                  <a:cubicBezTo>
                    <a:pt x="78" y="1014"/>
                    <a:pt x="1" y="1747"/>
                    <a:pt x="116" y="2480"/>
                  </a:cubicBezTo>
                  <a:cubicBezTo>
                    <a:pt x="502" y="3252"/>
                    <a:pt x="926" y="4023"/>
                    <a:pt x="1428" y="4756"/>
                  </a:cubicBezTo>
                  <a:cubicBezTo>
                    <a:pt x="1428" y="5142"/>
                    <a:pt x="1505" y="5412"/>
                    <a:pt x="2007" y="6106"/>
                  </a:cubicBezTo>
                  <a:cubicBezTo>
                    <a:pt x="2431" y="6646"/>
                    <a:pt x="2971" y="7071"/>
                    <a:pt x="3550" y="7418"/>
                  </a:cubicBezTo>
                  <a:lnTo>
                    <a:pt x="2662" y="6492"/>
                  </a:lnTo>
                  <a:lnTo>
                    <a:pt x="3550" y="7264"/>
                  </a:lnTo>
                  <a:lnTo>
                    <a:pt x="3241" y="6724"/>
                  </a:lnTo>
                  <a:lnTo>
                    <a:pt x="3704" y="7148"/>
                  </a:lnTo>
                  <a:cubicBezTo>
                    <a:pt x="2894" y="5373"/>
                    <a:pt x="2161" y="5180"/>
                    <a:pt x="1929" y="4795"/>
                  </a:cubicBezTo>
                  <a:cubicBezTo>
                    <a:pt x="1775" y="4525"/>
                    <a:pt x="1582" y="4255"/>
                    <a:pt x="1312" y="4100"/>
                  </a:cubicBezTo>
                  <a:cubicBezTo>
                    <a:pt x="811" y="3907"/>
                    <a:pt x="1081" y="3174"/>
                    <a:pt x="811" y="3020"/>
                  </a:cubicBezTo>
                  <a:cubicBezTo>
                    <a:pt x="579" y="2904"/>
                    <a:pt x="772" y="2133"/>
                    <a:pt x="348" y="1863"/>
                  </a:cubicBezTo>
                  <a:cubicBezTo>
                    <a:pt x="193" y="1747"/>
                    <a:pt x="348" y="706"/>
                    <a:pt x="772" y="127"/>
                  </a:cubicBezTo>
                  <a:cubicBezTo>
                    <a:pt x="836" y="47"/>
                    <a:pt x="794" y="0"/>
                    <a:pt x="712" y="0"/>
                  </a:cubicBezTo>
                  <a:close/>
                </a:path>
              </a:pathLst>
            </a:custGeom>
            <a:solidFill>
              <a:srgbClr val="3D0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2"/>
            <p:cNvSpPr/>
            <p:nvPr/>
          </p:nvSpPr>
          <p:spPr>
            <a:xfrm>
              <a:off x="5262400" y="483075"/>
              <a:ext cx="102725" cy="320825"/>
            </a:xfrm>
            <a:custGeom>
              <a:rect b="b" l="l" r="r" t="t"/>
              <a:pathLst>
                <a:path extrusionOk="0" h="12833" w="4109">
                  <a:moveTo>
                    <a:pt x="1968" y="1"/>
                  </a:moveTo>
                  <a:cubicBezTo>
                    <a:pt x="1968" y="1"/>
                    <a:pt x="1" y="2469"/>
                    <a:pt x="194" y="3434"/>
                  </a:cubicBezTo>
                  <a:cubicBezTo>
                    <a:pt x="541" y="4977"/>
                    <a:pt x="1004" y="6520"/>
                    <a:pt x="1582" y="8025"/>
                  </a:cubicBezTo>
                  <a:cubicBezTo>
                    <a:pt x="2007" y="11226"/>
                    <a:pt x="2933" y="12577"/>
                    <a:pt x="2933" y="12577"/>
                  </a:cubicBezTo>
                  <a:cubicBezTo>
                    <a:pt x="2933" y="12577"/>
                    <a:pt x="3247" y="12832"/>
                    <a:pt x="3544" y="12832"/>
                  </a:cubicBezTo>
                  <a:cubicBezTo>
                    <a:pt x="3835" y="12832"/>
                    <a:pt x="4109" y="12586"/>
                    <a:pt x="4051" y="11612"/>
                  </a:cubicBezTo>
                  <a:cubicBezTo>
                    <a:pt x="3936" y="8449"/>
                    <a:pt x="3473" y="7253"/>
                    <a:pt x="3473" y="7253"/>
                  </a:cubicBezTo>
                  <a:cubicBezTo>
                    <a:pt x="3318" y="4013"/>
                    <a:pt x="2123" y="888"/>
                    <a:pt x="1968" y="1"/>
                  </a:cubicBezTo>
                  <a:close/>
                </a:path>
              </a:pathLst>
            </a:custGeom>
            <a:solidFill>
              <a:srgbClr val="AD7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2"/>
            <p:cNvSpPr/>
            <p:nvPr/>
          </p:nvSpPr>
          <p:spPr>
            <a:xfrm>
              <a:off x="5308700" y="708750"/>
              <a:ext cx="84900" cy="148025"/>
            </a:xfrm>
            <a:custGeom>
              <a:rect b="b" l="l" r="r" t="t"/>
              <a:pathLst>
                <a:path extrusionOk="0" h="5921" w="3396">
                  <a:moveTo>
                    <a:pt x="1736" y="1"/>
                  </a:moveTo>
                  <a:cubicBezTo>
                    <a:pt x="1736" y="1"/>
                    <a:pt x="232" y="193"/>
                    <a:pt x="116" y="541"/>
                  </a:cubicBezTo>
                  <a:cubicBezTo>
                    <a:pt x="0" y="926"/>
                    <a:pt x="888" y="2778"/>
                    <a:pt x="772" y="3858"/>
                  </a:cubicBezTo>
                  <a:cubicBezTo>
                    <a:pt x="772" y="4244"/>
                    <a:pt x="926" y="4630"/>
                    <a:pt x="1196" y="4938"/>
                  </a:cubicBezTo>
                  <a:cubicBezTo>
                    <a:pt x="1196" y="4938"/>
                    <a:pt x="1389" y="4514"/>
                    <a:pt x="1698" y="4475"/>
                  </a:cubicBezTo>
                  <a:cubicBezTo>
                    <a:pt x="1743" y="4469"/>
                    <a:pt x="1789" y="4466"/>
                    <a:pt x="1835" y="4466"/>
                  </a:cubicBezTo>
                  <a:cubicBezTo>
                    <a:pt x="2068" y="4466"/>
                    <a:pt x="2309" y="4546"/>
                    <a:pt x="2469" y="4707"/>
                  </a:cubicBezTo>
                  <a:cubicBezTo>
                    <a:pt x="2585" y="4977"/>
                    <a:pt x="2508" y="5286"/>
                    <a:pt x="2315" y="5478"/>
                  </a:cubicBezTo>
                  <a:cubicBezTo>
                    <a:pt x="2161" y="5556"/>
                    <a:pt x="1929" y="5633"/>
                    <a:pt x="1929" y="5826"/>
                  </a:cubicBezTo>
                  <a:cubicBezTo>
                    <a:pt x="1929" y="5876"/>
                    <a:pt x="1970" y="5897"/>
                    <a:pt x="2034" y="5897"/>
                  </a:cubicBezTo>
                  <a:cubicBezTo>
                    <a:pt x="2170" y="5897"/>
                    <a:pt x="2415" y="5802"/>
                    <a:pt x="2624" y="5671"/>
                  </a:cubicBezTo>
                  <a:lnTo>
                    <a:pt x="2624" y="5671"/>
                  </a:lnTo>
                  <a:cubicBezTo>
                    <a:pt x="2508" y="5787"/>
                    <a:pt x="2431" y="5864"/>
                    <a:pt x="2469" y="5903"/>
                  </a:cubicBezTo>
                  <a:cubicBezTo>
                    <a:pt x="2469" y="5915"/>
                    <a:pt x="2478" y="5920"/>
                    <a:pt x="2492" y="5920"/>
                  </a:cubicBezTo>
                  <a:cubicBezTo>
                    <a:pt x="2573" y="5920"/>
                    <a:pt x="2852" y="5752"/>
                    <a:pt x="3048" y="5556"/>
                  </a:cubicBezTo>
                  <a:cubicBezTo>
                    <a:pt x="3202" y="5363"/>
                    <a:pt x="3280" y="5170"/>
                    <a:pt x="3318" y="4977"/>
                  </a:cubicBezTo>
                  <a:cubicBezTo>
                    <a:pt x="3318" y="4938"/>
                    <a:pt x="3357" y="4861"/>
                    <a:pt x="3357" y="4823"/>
                  </a:cubicBezTo>
                  <a:cubicBezTo>
                    <a:pt x="3395" y="4746"/>
                    <a:pt x="3395" y="4668"/>
                    <a:pt x="3357" y="4591"/>
                  </a:cubicBezTo>
                  <a:cubicBezTo>
                    <a:pt x="3318" y="4283"/>
                    <a:pt x="2778" y="3935"/>
                    <a:pt x="2392" y="3550"/>
                  </a:cubicBezTo>
                  <a:lnTo>
                    <a:pt x="2392" y="3511"/>
                  </a:lnTo>
                  <a:cubicBezTo>
                    <a:pt x="2277" y="3318"/>
                    <a:pt x="1891" y="849"/>
                    <a:pt x="1736" y="1"/>
                  </a:cubicBezTo>
                  <a:close/>
                </a:path>
              </a:pathLst>
            </a:custGeom>
            <a:solidFill>
              <a:srgbClr val="AD7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2"/>
            <p:cNvSpPr/>
            <p:nvPr/>
          </p:nvSpPr>
          <p:spPr>
            <a:xfrm>
              <a:off x="5315450" y="812775"/>
              <a:ext cx="100325" cy="629925"/>
            </a:xfrm>
            <a:custGeom>
              <a:rect b="b" l="l" r="r" t="t"/>
              <a:pathLst>
                <a:path extrusionOk="0" h="25197" w="4013">
                  <a:moveTo>
                    <a:pt x="1171" y="0"/>
                  </a:moveTo>
                  <a:cubicBezTo>
                    <a:pt x="1128" y="0"/>
                    <a:pt x="1085" y="2"/>
                    <a:pt x="1042" y="6"/>
                  </a:cubicBezTo>
                  <a:cubicBezTo>
                    <a:pt x="811" y="6"/>
                    <a:pt x="579" y="44"/>
                    <a:pt x="348" y="122"/>
                  </a:cubicBezTo>
                  <a:cubicBezTo>
                    <a:pt x="116" y="199"/>
                    <a:pt x="1" y="430"/>
                    <a:pt x="78" y="662"/>
                  </a:cubicBezTo>
                  <a:cubicBezTo>
                    <a:pt x="139" y="845"/>
                    <a:pt x="296" y="956"/>
                    <a:pt x="493" y="956"/>
                  </a:cubicBezTo>
                  <a:cubicBezTo>
                    <a:pt x="545" y="956"/>
                    <a:pt x="600" y="948"/>
                    <a:pt x="656" y="932"/>
                  </a:cubicBezTo>
                  <a:cubicBezTo>
                    <a:pt x="772" y="893"/>
                    <a:pt x="888" y="893"/>
                    <a:pt x="1042" y="893"/>
                  </a:cubicBezTo>
                  <a:cubicBezTo>
                    <a:pt x="1235" y="893"/>
                    <a:pt x="1466" y="932"/>
                    <a:pt x="1659" y="1086"/>
                  </a:cubicBezTo>
                  <a:cubicBezTo>
                    <a:pt x="1968" y="1395"/>
                    <a:pt x="2122" y="1819"/>
                    <a:pt x="2122" y="2282"/>
                  </a:cubicBezTo>
                  <a:lnTo>
                    <a:pt x="3125" y="24772"/>
                  </a:lnTo>
                  <a:cubicBezTo>
                    <a:pt x="3125" y="25004"/>
                    <a:pt x="3318" y="25197"/>
                    <a:pt x="3550" y="25197"/>
                  </a:cubicBezTo>
                  <a:lnTo>
                    <a:pt x="3588" y="25197"/>
                  </a:lnTo>
                  <a:cubicBezTo>
                    <a:pt x="3820" y="25197"/>
                    <a:pt x="4013" y="24965"/>
                    <a:pt x="4013" y="24734"/>
                  </a:cubicBezTo>
                  <a:lnTo>
                    <a:pt x="3010" y="2243"/>
                  </a:lnTo>
                  <a:cubicBezTo>
                    <a:pt x="3010" y="1549"/>
                    <a:pt x="2739" y="893"/>
                    <a:pt x="2238" y="430"/>
                  </a:cubicBezTo>
                  <a:cubicBezTo>
                    <a:pt x="1926" y="153"/>
                    <a:pt x="1551" y="0"/>
                    <a:pt x="1171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2"/>
            <p:cNvSpPr/>
            <p:nvPr/>
          </p:nvSpPr>
          <p:spPr>
            <a:xfrm>
              <a:off x="5328000" y="793625"/>
              <a:ext cx="45200" cy="60575"/>
            </a:xfrm>
            <a:custGeom>
              <a:rect b="b" l="l" r="r" t="t"/>
              <a:pathLst>
                <a:path extrusionOk="0" h="2423" w="1808">
                  <a:moveTo>
                    <a:pt x="0" y="0"/>
                  </a:moveTo>
                  <a:cubicBezTo>
                    <a:pt x="0" y="348"/>
                    <a:pt x="39" y="695"/>
                    <a:pt x="77" y="1080"/>
                  </a:cubicBezTo>
                  <a:cubicBezTo>
                    <a:pt x="154" y="1351"/>
                    <a:pt x="347" y="1582"/>
                    <a:pt x="540" y="1775"/>
                  </a:cubicBezTo>
                  <a:cubicBezTo>
                    <a:pt x="656" y="2006"/>
                    <a:pt x="772" y="2199"/>
                    <a:pt x="926" y="2392"/>
                  </a:cubicBezTo>
                  <a:cubicBezTo>
                    <a:pt x="947" y="2413"/>
                    <a:pt x="969" y="2422"/>
                    <a:pt x="991" y="2422"/>
                  </a:cubicBezTo>
                  <a:cubicBezTo>
                    <a:pt x="1092" y="2422"/>
                    <a:pt x="1196" y="2221"/>
                    <a:pt x="1196" y="1968"/>
                  </a:cubicBezTo>
                  <a:cubicBezTo>
                    <a:pt x="1119" y="1659"/>
                    <a:pt x="1042" y="1389"/>
                    <a:pt x="926" y="1080"/>
                  </a:cubicBezTo>
                  <a:cubicBezTo>
                    <a:pt x="1128" y="994"/>
                    <a:pt x="1353" y="950"/>
                    <a:pt x="1566" y="950"/>
                  </a:cubicBezTo>
                  <a:cubicBezTo>
                    <a:pt x="1637" y="950"/>
                    <a:pt x="1707" y="955"/>
                    <a:pt x="1775" y="965"/>
                  </a:cubicBezTo>
                  <a:cubicBezTo>
                    <a:pt x="1786" y="971"/>
                    <a:pt x="1792" y="973"/>
                    <a:pt x="1793" y="973"/>
                  </a:cubicBezTo>
                  <a:cubicBezTo>
                    <a:pt x="1807" y="97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D7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2"/>
            <p:cNvSpPr/>
            <p:nvPr/>
          </p:nvSpPr>
          <p:spPr>
            <a:xfrm>
              <a:off x="5385850" y="1405075"/>
              <a:ext cx="37650" cy="40525"/>
            </a:xfrm>
            <a:custGeom>
              <a:rect b="b" l="l" r="r" t="t"/>
              <a:pathLst>
                <a:path extrusionOk="0" h="1621" w="1506">
                  <a:moveTo>
                    <a:pt x="1197" y="0"/>
                  </a:moveTo>
                  <a:cubicBezTo>
                    <a:pt x="1084" y="57"/>
                    <a:pt x="971" y="92"/>
                    <a:pt x="858" y="92"/>
                  </a:cubicBezTo>
                  <a:cubicBezTo>
                    <a:pt x="816" y="92"/>
                    <a:pt x="775" y="88"/>
                    <a:pt x="734" y="77"/>
                  </a:cubicBezTo>
                  <a:cubicBezTo>
                    <a:pt x="654" y="93"/>
                    <a:pt x="580" y="103"/>
                    <a:pt x="511" y="103"/>
                  </a:cubicBezTo>
                  <a:cubicBezTo>
                    <a:pt x="413" y="103"/>
                    <a:pt x="322" y="84"/>
                    <a:pt x="232" y="39"/>
                  </a:cubicBezTo>
                  <a:cubicBezTo>
                    <a:pt x="116" y="154"/>
                    <a:pt x="39" y="309"/>
                    <a:pt x="39" y="424"/>
                  </a:cubicBezTo>
                  <a:lnTo>
                    <a:pt x="1" y="1157"/>
                  </a:lnTo>
                  <a:cubicBezTo>
                    <a:pt x="1" y="1543"/>
                    <a:pt x="348" y="1620"/>
                    <a:pt x="772" y="1620"/>
                  </a:cubicBezTo>
                  <a:cubicBezTo>
                    <a:pt x="1197" y="1620"/>
                    <a:pt x="1505" y="1505"/>
                    <a:pt x="1467" y="1080"/>
                  </a:cubicBezTo>
                  <a:lnTo>
                    <a:pt x="1428" y="386"/>
                  </a:lnTo>
                  <a:cubicBezTo>
                    <a:pt x="1389" y="232"/>
                    <a:pt x="1312" y="77"/>
                    <a:pt x="1197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2"/>
            <p:cNvSpPr/>
            <p:nvPr/>
          </p:nvSpPr>
          <p:spPr>
            <a:xfrm>
              <a:off x="5093625" y="361550"/>
              <a:ext cx="153375" cy="153425"/>
            </a:xfrm>
            <a:custGeom>
              <a:rect b="b" l="l" r="r" t="t"/>
              <a:pathLst>
                <a:path extrusionOk="0" h="6137" w="6135">
                  <a:moveTo>
                    <a:pt x="2007" y="1"/>
                  </a:moveTo>
                  <a:cubicBezTo>
                    <a:pt x="1891" y="1737"/>
                    <a:pt x="1814" y="2393"/>
                    <a:pt x="850" y="2933"/>
                  </a:cubicBezTo>
                  <a:cubicBezTo>
                    <a:pt x="541" y="3126"/>
                    <a:pt x="271" y="3318"/>
                    <a:pt x="1" y="3589"/>
                  </a:cubicBezTo>
                  <a:cubicBezTo>
                    <a:pt x="1" y="3589"/>
                    <a:pt x="1949" y="6136"/>
                    <a:pt x="3335" y="6136"/>
                  </a:cubicBezTo>
                  <a:cubicBezTo>
                    <a:pt x="3355" y="6136"/>
                    <a:pt x="3375" y="6136"/>
                    <a:pt x="3396" y="6135"/>
                  </a:cubicBezTo>
                  <a:cubicBezTo>
                    <a:pt x="4746" y="6096"/>
                    <a:pt x="5942" y="4167"/>
                    <a:pt x="6135" y="3820"/>
                  </a:cubicBezTo>
                  <a:cubicBezTo>
                    <a:pt x="5787" y="3627"/>
                    <a:pt x="5479" y="3357"/>
                    <a:pt x="5247" y="3010"/>
                  </a:cubicBezTo>
                  <a:cubicBezTo>
                    <a:pt x="4707" y="2431"/>
                    <a:pt x="4939" y="927"/>
                    <a:pt x="4862" y="464"/>
                  </a:cubicBezTo>
                  <a:cubicBezTo>
                    <a:pt x="4746" y="1"/>
                    <a:pt x="2007" y="1"/>
                    <a:pt x="2007" y="1"/>
                  </a:cubicBezTo>
                  <a:close/>
                </a:path>
              </a:pathLst>
            </a:custGeom>
            <a:solidFill>
              <a:srgbClr val="AD7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2"/>
            <p:cNvSpPr/>
            <p:nvPr/>
          </p:nvSpPr>
          <p:spPr>
            <a:xfrm>
              <a:off x="5102325" y="380850"/>
              <a:ext cx="113825" cy="97425"/>
            </a:xfrm>
            <a:custGeom>
              <a:rect b="b" l="l" r="r" t="t"/>
              <a:pathLst>
                <a:path extrusionOk="0" h="3897" w="4553">
                  <a:moveTo>
                    <a:pt x="4552" y="811"/>
                  </a:moveTo>
                  <a:lnTo>
                    <a:pt x="1697" y="3897"/>
                  </a:lnTo>
                  <a:lnTo>
                    <a:pt x="0" y="2585"/>
                  </a:lnTo>
                  <a:cubicBezTo>
                    <a:pt x="0" y="2585"/>
                    <a:pt x="1080" y="2084"/>
                    <a:pt x="1312" y="1351"/>
                  </a:cubicBezTo>
                  <a:cubicBezTo>
                    <a:pt x="1427" y="926"/>
                    <a:pt x="1543" y="463"/>
                    <a:pt x="1582" y="0"/>
                  </a:cubicBezTo>
                  <a:close/>
                </a:path>
              </a:pathLst>
            </a:custGeom>
            <a:solidFill>
              <a:srgbClr val="151823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2"/>
            <p:cNvSpPr/>
            <p:nvPr/>
          </p:nvSpPr>
          <p:spPr>
            <a:xfrm>
              <a:off x="5127400" y="270450"/>
              <a:ext cx="128275" cy="156725"/>
            </a:xfrm>
            <a:custGeom>
              <a:rect b="b" l="l" r="r" t="t"/>
              <a:pathLst>
                <a:path extrusionOk="0" h="6269" w="5131">
                  <a:moveTo>
                    <a:pt x="2691" y="0"/>
                  </a:moveTo>
                  <a:cubicBezTo>
                    <a:pt x="2408" y="0"/>
                    <a:pt x="2133" y="44"/>
                    <a:pt x="1890" y="134"/>
                  </a:cubicBezTo>
                  <a:cubicBezTo>
                    <a:pt x="502" y="597"/>
                    <a:pt x="386" y="1253"/>
                    <a:pt x="424" y="2488"/>
                  </a:cubicBezTo>
                  <a:cubicBezTo>
                    <a:pt x="347" y="2488"/>
                    <a:pt x="282" y="2483"/>
                    <a:pt x="228" y="2483"/>
                  </a:cubicBezTo>
                  <a:cubicBezTo>
                    <a:pt x="65" y="2483"/>
                    <a:pt x="0" y="2526"/>
                    <a:pt x="0" y="2873"/>
                  </a:cubicBezTo>
                  <a:cubicBezTo>
                    <a:pt x="0" y="3336"/>
                    <a:pt x="193" y="3722"/>
                    <a:pt x="502" y="4069"/>
                  </a:cubicBezTo>
                  <a:cubicBezTo>
                    <a:pt x="540" y="5419"/>
                    <a:pt x="1350" y="6191"/>
                    <a:pt x="2160" y="6268"/>
                  </a:cubicBezTo>
                  <a:lnTo>
                    <a:pt x="2392" y="6268"/>
                  </a:lnTo>
                  <a:cubicBezTo>
                    <a:pt x="3125" y="6268"/>
                    <a:pt x="3973" y="5767"/>
                    <a:pt x="4321" y="4494"/>
                  </a:cubicBezTo>
                  <a:cubicBezTo>
                    <a:pt x="4591" y="4455"/>
                    <a:pt x="4629" y="4185"/>
                    <a:pt x="4822" y="3799"/>
                  </a:cubicBezTo>
                  <a:cubicBezTo>
                    <a:pt x="5092" y="3336"/>
                    <a:pt x="5131" y="2950"/>
                    <a:pt x="4745" y="2912"/>
                  </a:cubicBezTo>
                  <a:cubicBezTo>
                    <a:pt x="4745" y="2912"/>
                    <a:pt x="4822" y="2796"/>
                    <a:pt x="4784" y="2796"/>
                  </a:cubicBezTo>
                  <a:cubicBezTo>
                    <a:pt x="5015" y="2333"/>
                    <a:pt x="5054" y="1832"/>
                    <a:pt x="4899" y="1330"/>
                  </a:cubicBezTo>
                  <a:cubicBezTo>
                    <a:pt x="4633" y="473"/>
                    <a:pt x="3619" y="0"/>
                    <a:pt x="2691" y="0"/>
                  </a:cubicBezTo>
                  <a:close/>
                </a:path>
              </a:pathLst>
            </a:custGeom>
            <a:solidFill>
              <a:srgbClr val="AD7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2"/>
            <p:cNvSpPr/>
            <p:nvPr/>
          </p:nvSpPr>
          <p:spPr>
            <a:xfrm>
              <a:off x="5126425" y="263600"/>
              <a:ext cx="133125" cy="81600"/>
            </a:xfrm>
            <a:custGeom>
              <a:rect b="b" l="l" r="r" t="t"/>
              <a:pathLst>
                <a:path extrusionOk="0" h="3264" w="5325">
                  <a:moveTo>
                    <a:pt x="2475" y="1"/>
                  </a:moveTo>
                  <a:cubicBezTo>
                    <a:pt x="1914" y="1"/>
                    <a:pt x="1340" y="140"/>
                    <a:pt x="849" y="486"/>
                  </a:cubicBezTo>
                  <a:cubicBezTo>
                    <a:pt x="0" y="1026"/>
                    <a:pt x="270" y="2723"/>
                    <a:pt x="270" y="2723"/>
                  </a:cubicBezTo>
                  <a:lnTo>
                    <a:pt x="811" y="3109"/>
                  </a:lnTo>
                  <a:cubicBezTo>
                    <a:pt x="888" y="2839"/>
                    <a:pt x="965" y="2607"/>
                    <a:pt x="1081" y="2337"/>
                  </a:cubicBezTo>
                  <a:cubicBezTo>
                    <a:pt x="1081" y="1951"/>
                    <a:pt x="1312" y="1566"/>
                    <a:pt x="1698" y="1373"/>
                  </a:cubicBezTo>
                  <a:cubicBezTo>
                    <a:pt x="1839" y="1302"/>
                    <a:pt x="2105" y="1268"/>
                    <a:pt x="2417" y="1268"/>
                  </a:cubicBezTo>
                  <a:cubicBezTo>
                    <a:pt x="3129" y="1268"/>
                    <a:pt x="4080" y="1448"/>
                    <a:pt x="4321" y="1797"/>
                  </a:cubicBezTo>
                  <a:cubicBezTo>
                    <a:pt x="4475" y="2029"/>
                    <a:pt x="4514" y="2337"/>
                    <a:pt x="4398" y="2607"/>
                  </a:cubicBezTo>
                  <a:lnTo>
                    <a:pt x="4553" y="3263"/>
                  </a:lnTo>
                  <a:lnTo>
                    <a:pt x="4900" y="3224"/>
                  </a:lnTo>
                  <a:cubicBezTo>
                    <a:pt x="4900" y="3224"/>
                    <a:pt x="5324" y="1836"/>
                    <a:pt x="4900" y="1064"/>
                  </a:cubicBezTo>
                  <a:cubicBezTo>
                    <a:pt x="4571" y="508"/>
                    <a:pt x="3545" y="1"/>
                    <a:pt x="2475" y="1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2"/>
            <p:cNvSpPr/>
            <p:nvPr/>
          </p:nvSpPr>
          <p:spPr>
            <a:xfrm>
              <a:off x="5138950" y="362450"/>
              <a:ext cx="96475" cy="83400"/>
            </a:xfrm>
            <a:custGeom>
              <a:rect b="b" l="l" r="r" t="t"/>
              <a:pathLst>
                <a:path extrusionOk="0" h="3336" w="3859">
                  <a:moveTo>
                    <a:pt x="351" y="1"/>
                  </a:moveTo>
                  <a:cubicBezTo>
                    <a:pt x="350" y="1"/>
                    <a:pt x="349" y="2"/>
                    <a:pt x="348" y="3"/>
                  </a:cubicBezTo>
                  <a:cubicBezTo>
                    <a:pt x="229" y="314"/>
                    <a:pt x="124" y="373"/>
                    <a:pt x="62" y="373"/>
                  </a:cubicBezTo>
                  <a:cubicBezTo>
                    <a:pt x="23" y="373"/>
                    <a:pt x="1" y="351"/>
                    <a:pt x="1" y="351"/>
                  </a:cubicBezTo>
                  <a:lnTo>
                    <a:pt x="1" y="351"/>
                  </a:lnTo>
                  <a:cubicBezTo>
                    <a:pt x="1" y="852"/>
                    <a:pt x="78" y="1354"/>
                    <a:pt x="194" y="1855"/>
                  </a:cubicBezTo>
                  <a:cubicBezTo>
                    <a:pt x="425" y="2395"/>
                    <a:pt x="811" y="2858"/>
                    <a:pt x="1274" y="3205"/>
                  </a:cubicBezTo>
                  <a:cubicBezTo>
                    <a:pt x="1563" y="3292"/>
                    <a:pt x="1874" y="3336"/>
                    <a:pt x="2191" y="3336"/>
                  </a:cubicBezTo>
                  <a:cubicBezTo>
                    <a:pt x="2296" y="3336"/>
                    <a:pt x="2402" y="3331"/>
                    <a:pt x="2508" y="3321"/>
                  </a:cubicBezTo>
                  <a:cubicBezTo>
                    <a:pt x="2663" y="3321"/>
                    <a:pt x="3396" y="2279"/>
                    <a:pt x="3473" y="2087"/>
                  </a:cubicBezTo>
                  <a:cubicBezTo>
                    <a:pt x="3589" y="1894"/>
                    <a:pt x="3859" y="814"/>
                    <a:pt x="3859" y="814"/>
                  </a:cubicBezTo>
                  <a:lnTo>
                    <a:pt x="3820" y="428"/>
                  </a:lnTo>
                  <a:cubicBezTo>
                    <a:pt x="3820" y="428"/>
                    <a:pt x="3396" y="1624"/>
                    <a:pt x="2778" y="1932"/>
                  </a:cubicBezTo>
                  <a:cubicBezTo>
                    <a:pt x="2576" y="1976"/>
                    <a:pt x="2368" y="1997"/>
                    <a:pt x="2161" y="1997"/>
                  </a:cubicBezTo>
                  <a:cubicBezTo>
                    <a:pt x="1815" y="1997"/>
                    <a:pt x="1472" y="1937"/>
                    <a:pt x="1158" y="1817"/>
                  </a:cubicBezTo>
                  <a:cubicBezTo>
                    <a:pt x="556" y="1515"/>
                    <a:pt x="394" y="1"/>
                    <a:pt x="351" y="1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2"/>
            <p:cNvSpPr/>
            <p:nvPr/>
          </p:nvSpPr>
          <p:spPr>
            <a:xfrm>
              <a:off x="5188150" y="378025"/>
              <a:ext cx="47275" cy="65675"/>
            </a:xfrm>
            <a:custGeom>
              <a:rect b="b" l="l" r="r" t="t"/>
              <a:pathLst>
                <a:path extrusionOk="0" h="2627" w="1891">
                  <a:moveTo>
                    <a:pt x="1838" y="1"/>
                  </a:moveTo>
                  <a:cubicBezTo>
                    <a:pt x="1830" y="1"/>
                    <a:pt x="1822" y="12"/>
                    <a:pt x="1813" y="36"/>
                  </a:cubicBezTo>
                  <a:cubicBezTo>
                    <a:pt x="1621" y="499"/>
                    <a:pt x="1351" y="885"/>
                    <a:pt x="1042" y="1271"/>
                  </a:cubicBezTo>
                  <a:cubicBezTo>
                    <a:pt x="868" y="1444"/>
                    <a:pt x="413" y="1466"/>
                    <a:pt x="196" y="1466"/>
                  </a:cubicBezTo>
                  <a:cubicBezTo>
                    <a:pt x="123" y="1466"/>
                    <a:pt x="78" y="1464"/>
                    <a:pt x="78" y="1464"/>
                  </a:cubicBezTo>
                  <a:cubicBezTo>
                    <a:pt x="0" y="1849"/>
                    <a:pt x="0" y="2197"/>
                    <a:pt x="0" y="2582"/>
                  </a:cubicBezTo>
                  <a:cubicBezTo>
                    <a:pt x="23" y="2605"/>
                    <a:pt x="186" y="2627"/>
                    <a:pt x="336" y="2627"/>
                  </a:cubicBezTo>
                  <a:cubicBezTo>
                    <a:pt x="445" y="2627"/>
                    <a:pt x="546" y="2615"/>
                    <a:pt x="579" y="2582"/>
                  </a:cubicBezTo>
                  <a:cubicBezTo>
                    <a:pt x="926" y="2235"/>
                    <a:pt x="1235" y="1888"/>
                    <a:pt x="1505" y="1464"/>
                  </a:cubicBezTo>
                  <a:cubicBezTo>
                    <a:pt x="1543" y="1309"/>
                    <a:pt x="1852" y="422"/>
                    <a:pt x="1891" y="268"/>
                  </a:cubicBezTo>
                  <a:cubicBezTo>
                    <a:pt x="1891" y="146"/>
                    <a:pt x="1867" y="1"/>
                    <a:pt x="1838" y="1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2"/>
            <p:cNvSpPr/>
            <p:nvPr/>
          </p:nvSpPr>
          <p:spPr>
            <a:xfrm>
              <a:off x="5186225" y="1211100"/>
              <a:ext cx="24125" cy="160350"/>
            </a:xfrm>
            <a:custGeom>
              <a:rect b="b" l="l" r="r" t="t"/>
              <a:pathLst>
                <a:path extrusionOk="0" h="6414" w="965">
                  <a:moveTo>
                    <a:pt x="433" y="0"/>
                  </a:moveTo>
                  <a:cubicBezTo>
                    <a:pt x="199" y="0"/>
                    <a:pt x="35" y="179"/>
                    <a:pt x="0" y="391"/>
                  </a:cubicBezTo>
                  <a:lnTo>
                    <a:pt x="0" y="6023"/>
                  </a:lnTo>
                  <a:cubicBezTo>
                    <a:pt x="35" y="6235"/>
                    <a:pt x="199" y="6414"/>
                    <a:pt x="433" y="6414"/>
                  </a:cubicBezTo>
                  <a:cubicBezTo>
                    <a:pt x="456" y="6414"/>
                    <a:pt x="478" y="6412"/>
                    <a:pt x="502" y="6409"/>
                  </a:cubicBezTo>
                  <a:cubicBezTo>
                    <a:pt x="522" y="6412"/>
                    <a:pt x="541" y="6414"/>
                    <a:pt x="561" y="6414"/>
                  </a:cubicBezTo>
                  <a:cubicBezTo>
                    <a:pt x="765" y="6414"/>
                    <a:pt x="929" y="6235"/>
                    <a:pt x="965" y="6023"/>
                  </a:cubicBezTo>
                  <a:lnTo>
                    <a:pt x="965" y="391"/>
                  </a:lnTo>
                  <a:cubicBezTo>
                    <a:pt x="929" y="179"/>
                    <a:pt x="765" y="0"/>
                    <a:pt x="561" y="0"/>
                  </a:cubicBezTo>
                  <a:cubicBezTo>
                    <a:pt x="541" y="0"/>
                    <a:pt x="522" y="2"/>
                    <a:pt x="502" y="5"/>
                  </a:cubicBezTo>
                  <a:cubicBezTo>
                    <a:pt x="478" y="2"/>
                    <a:pt x="456" y="0"/>
                    <a:pt x="433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2"/>
            <p:cNvSpPr/>
            <p:nvPr/>
          </p:nvSpPr>
          <p:spPr>
            <a:xfrm>
              <a:off x="5196825" y="1243050"/>
              <a:ext cx="9675" cy="105150"/>
            </a:xfrm>
            <a:custGeom>
              <a:rect b="b" l="l" r="r" t="t"/>
              <a:pathLst>
                <a:path extrusionOk="0" h="4206" w="387">
                  <a:moveTo>
                    <a:pt x="1" y="0"/>
                  </a:moveTo>
                  <a:lnTo>
                    <a:pt x="1" y="4205"/>
                  </a:lnTo>
                  <a:lnTo>
                    <a:pt x="386" y="412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2"/>
            <p:cNvSpPr/>
            <p:nvPr/>
          </p:nvSpPr>
          <p:spPr>
            <a:xfrm>
              <a:off x="5176575" y="1191925"/>
              <a:ext cx="44375" cy="54025"/>
            </a:xfrm>
            <a:custGeom>
              <a:rect b="b" l="l" r="r" t="t"/>
              <a:pathLst>
                <a:path extrusionOk="0" h="2161" w="1775">
                  <a:moveTo>
                    <a:pt x="888" y="1"/>
                  </a:moveTo>
                  <a:cubicBezTo>
                    <a:pt x="386" y="1"/>
                    <a:pt x="0" y="386"/>
                    <a:pt x="0" y="888"/>
                  </a:cubicBezTo>
                  <a:lnTo>
                    <a:pt x="0" y="1274"/>
                  </a:lnTo>
                  <a:cubicBezTo>
                    <a:pt x="0" y="1737"/>
                    <a:pt x="386" y="2161"/>
                    <a:pt x="888" y="2161"/>
                  </a:cubicBezTo>
                  <a:cubicBezTo>
                    <a:pt x="1351" y="2161"/>
                    <a:pt x="1775" y="1737"/>
                    <a:pt x="1775" y="1274"/>
                  </a:cubicBezTo>
                  <a:lnTo>
                    <a:pt x="1775" y="888"/>
                  </a:lnTo>
                  <a:cubicBezTo>
                    <a:pt x="1736" y="386"/>
                    <a:pt x="1351" y="1"/>
                    <a:pt x="888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2"/>
            <p:cNvSpPr/>
            <p:nvPr/>
          </p:nvSpPr>
          <p:spPr>
            <a:xfrm>
              <a:off x="5189100" y="1210250"/>
              <a:ext cx="28975" cy="24175"/>
            </a:xfrm>
            <a:custGeom>
              <a:rect b="b" l="l" r="r" t="t"/>
              <a:pathLst>
                <a:path extrusionOk="0" h="967" w="1159">
                  <a:moveTo>
                    <a:pt x="1081" y="1"/>
                  </a:moveTo>
                  <a:lnTo>
                    <a:pt x="78" y="39"/>
                  </a:lnTo>
                  <a:cubicBezTo>
                    <a:pt x="78" y="271"/>
                    <a:pt x="1" y="811"/>
                    <a:pt x="155" y="888"/>
                  </a:cubicBezTo>
                  <a:cubicBezTo>
                    <a:pt x="273" y="938"/>
                    <a:pt x="406" y="967"/>
                    <a:pt x="537" y="967"/>
                  </a:cubicBezTo>
                  <a:cubicBezTo>
                    <a:pt x="706" y="967"/>
                    <a:pt x="874" y="919"/>
                    <a:pt x="1004" y="811"/>
                  </a:cubicBezTo>
                  <a:cubicBezTo>
                    <a:pt x="1158" y="579"/>
                    <a:pt x="1158" y="271"/>
                    <a:pt x="1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2"/>
            <p:cNvSpPr/>
            <p:nvPr/>
          </p:nvSpPr>
          <p:spPr>
            <a:xfrm>
              <a:off x="5170775" y="1344300"/>
              <a:ext cx="55000" cy="63675"/>
            </a:xfrm>
            <a:custGeom>
              <a:rect b="b" l="l" r="r" t="t"/>
              <a:pathLst>
                <a:path extrusionOk="0" h="2547" w="2200">
                  <a:moveTo>
                    <a:pt x="1081" y="1"/>
                  </a:moveTo>
                  <a:cubicBezTo>
                    <a:pt x="464" y="78"/>
                    <a:pt x="1" y="618"/>
                    <a:pt x="78" y="1274"/>
                  </a:cubicBezTo>
                  <a:cubicBezTo>
                    <a:pt x="1" y="1891"/>
                    <a:pt x="464" y="2470"/>
                    <a:pt x="1081" y="2547"/>
                  </a:cubicBezTo>
                  <a:lnTo>
                    <a:pt x="1120" y="2547"/>
                  </a:lnTo>
                  <a:cubicBezTo>
                    <a:pt x="1737" y="2431"/>
                    <a:pt x="2200" y="1891"/>
                    <a:pt x="2123" y="1274"/>
                  </a:cubicBezTo>
                  <a:cubicBezTo>
                    <a:pt x="2200" y="618"/>
                    <a:pt x="1737" y="78"/>
                    <a:pt x="1120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2"/>
            <p:cNvSpPr/>
            <p:nvPr/>
          </p:nvSpPr>
          <p:spPr>
            <a:xfrm>
              <a:off x="5186225" y="1348900"/>
              <a:ext cx="41650" cy="33600"/>
            </a:xfrm>
            <a:custGeom>
              <a:rect b="b" l="l" r="r" t="t"/>
              <a:pathLst>
                <a:path extrusionOk="0" h="1344" w="1666">
                  <a:moveTo>
                    <a:pt x="669" y="1"/>
                  </a:moveTo>
                  <a:cubicBezTo>
                    <a:pt x="569" y="1"/>
                    <a:pt x="484" y="24"/>
                    <a:pt x="425" y="48"/>
                  </a:cubicBezTo>
                  <a:cubicBezTo>
                    <a:pt x="232" y="125"/>
                    <a:pt x="77" y="318"/>
                    <a:pt x="0" y="820"/>
                  </a:cubicBezTo>
                  <a:cubicBezTo>
                    <a:pt x="0" y="820"/>
                    <a:pt x="0" y="1167"/>
                    <a:pt x="193" y="1244"/>
                  </a:cubicBezTo>
                  <a:cubicBezTo>
                    <a:pt x="252" y="1288"/>
                    <a:pt x="503" y="1344"/>
                    <a:pt x="768" y="1344"/>
                  </a:cubicBezTo>
                  <a:cubicBezTo>
                    <a:pt x="1198" y="1344"/>
                    <a:pt x="1666" y="1199"/>
                    <a:pt x="1428" y="627"/>
                  </a:cubicBezTo>
                  <a:cubicBezTo>
                    <a:pt x="1188" y="120"/>
                    <a:pt x="892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2"/>
            <p:cNvSpPr/>
            <p:nvPr/>
          </p:nvSpPr>
          <p:spPr>
            <a:xfrm>
              <a:off x="5172725" y="1053650"/>
              <a:ext cx="80075" cy="159950"/>
            </a:xfrm>
            <a:custGeom>
              <a:rect b="b" l="l" r="r" t="t"/>
              <a:pathLst>
                <a:path extrusionOk="0" h="6398" w="3203">
                  <a:moveTo>
                    <a:pt x="1196" y="1"/>
                  </a:moveTo>
                  <a:cubicBezTo>
                    <a:pt x="798" y="1"/>
                    <a:pt x="459" y="86"/>
                    <a:pt x="347" y="324"/>
                  </a:cubicBezTo>
                  <a:cubicBezTo>
                    <a:pt x="0" y="980"/>
                    <a:pt x="116" y="5879"/>
                    <a:pt x="116" y="5879"/>
                  </a:cubicBezTo>
                  <a:cubicBezTo>
                    <a:pt x="247" y="6206"/>
                    <a:pt x="723" y="6398"/>
                    <a:pt x="1182" y="6398"/>
                  </a:cubicBezTo>
                  <a:cubicBezTo>
                    <a:pt x="1535" y="6398"/>
                    <a:pt x="1877" y="6285"/>
                    <a:pt x="2045" y="6033"/>
                  </a:cubicBezTo>
                  <a:cubicBezTo>
                    <a:pt x="2045" y="6033"/>
                    <a:pt x="3202" y="671"/>
                    <a:pt x="2932" y="439"/>
                  </a:cubicBezTo>
                  <a:cubicBezTo>
                    <a:pt x="2784" y="267"/>
                    <a:pt x="1898" y="1"/>
                    <a:pt x="1196" y="1"/>
                  </a:cubicBezTo>
                  <a:close/>
                </a:path>
              </a:pathLst>
            </a:custGeom>
            <a:solidFill>
              <a:srgbClr val="5A4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2"/>
            <p:cNvSpPr/>
            <p:nvPr/>
          </p:nvSpPr>
          <p:spPr>
            <a:xfrm>
              <a:off x="5157275" y="1052900"/>
              <a:ext cx="40550" cy="158350"/>
            </a:xfrm>
            <a:custGeom>
              <a:rect b="b" l="l" r="r" t="t"/>
              <a:pathLst>
                <a:path extrusionOk="0" h="6334" w="1622">
                  <a:moveTo>
                    <a:pt x="1192" y="1"/>
                  </a:moveTo>
                  <a:cubicBezTo>
                    <a:pt x="947" y="1"/>
                    <a:pt x="623" y="158"/>
                    <a:pt x="387" y="315"/>
                  </a:cubicBezTo>
                  <a:cubicBezTo>
                    <a:pt x="1" y="547"/>
                    <a:pt x="541" y="5562"/>
                    <a:pt x="580" y="5870"/>
                  </a:cubicBezTo>
                  <a:cubicBezTo>
                    <a:pt x="618" y="6140"/>
                    <a:pt x="811" y="6256"/>
                    <a:pt x="1235" y="6333"/>
                  </a:cubicBezTo>
                  <a:cubicBezTo>
                    <a:pt x="1235" y="6333"/>
                    <a:pt x="1621" y="392"/>
                    <a:pt x="1467" y="122"/>
                  </a:cubicBezTo>
                  <a:cubicBezTo>
                    <a:pt x="1405" y="36"/>
                    <a:pt x="1307" y="1"/>
                    <a:pt x="1192" y="1"/>
                  </a:cubicBezTo>
                  <a:close/>
                </a:path>
              </a:pathLst>
            </a:custGeom>
            <a:solidFill>
              <a:srgbClr val="383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2"/>
            <p:cNvSpPr/>
            <p:nvPr/>
          </p:nvSpPr>
          <p:spPr>
            <a:xfrm>
              <a:off x="5161150" y="1373250"/>
              <a:ext cx="137925" cy="78925"/>
            </a:xfrm>
            <a:custGeom>
              <a:rect b="b" l="l" r="r" t="t"/>
              <a:pathLst>
                <a:path extrusionOk="0" h="3157" w="5517">
                  <a:moveTo>
                    <a:pt x="270" y="0"/>
                  </a:moveTo>
                  <a:lnTo>
                    <a:pt x="270" y="0"/>
                  </a:lnTo>
                  <a:cubicBezTo>
                    <a:pt x="270" y="0"/>
                    <a:pt x="0" y="1466"/>
                    <a:pt x="347" y="1929"/>
                  </a:cubicBezTo>
                  <a:cubicBezTo>
                    <a:pt x="579" y="2160"/>
                    <a:pt x="1620" y="2199"/>
                    <a:pt x="2083" y="2546"/>
                  </a:cubicBezTo>
                  <a:cubicBezTo>
                    <a:pt x="2404" y="2787"/>
                    <a:pt x="3261" y="3156"/>
                    <a:pt x="4077" y="3156"/>
                  </a:cubicBezTo>
                  <a:cubicBezTo>
                    <a:pt x="4440" y="3156"/>
                    <a:pt x="4796" y="3083"/>
                    <a:pt x="5092" y="2893"/>
                  </a:cubicBezTo>
                  <a:cubicBezTo>
                    <a:pt x="5517" y="2662"/>
                    <a:pt x="5517" y="1813"/>
                    <a:pt x="5285" y="1505"/>
                  </a:cubicBezTo>
                  <a:lnTo>
                    <a:pt x="5285" y="1505"/>
                  </a:lnTo>
                  <a:lnTo>
                    <a:pt x="2701" y="1697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2"/>
            <p:cNvSpPr/>
            <p:nvPr/>
          </p:nvSpPr>
          <p:spPr>
            <a:xfrm>
              <a:off x="5157275" y="1357550"/>
              <a:ext cx="154875" cy="83500"/>
            </a:xfrm>
            <a:custGeom>
              <a:rect b="b" l="l" r="r" t="t"/>
              <a:pathLst>
                <a:path extrusionOk="0" h="3340" w="6195">
                  <a:moveTo>
                    <a:pt x="2505" y="1"/>
                  </a:moveTo>
                  <a:cubicBezTo>
                    <a:pt x="2333" y="1"/>
                    <a:pt x="2154" y="79"/>
                    <a:pt x="2007" y="319"/>
                  </a:cubicBezTo>
                  <a:cubicBezTo>
                    <a:pt x="1944" y="478"/>
                    <a:pt x="1984" y="793"/>
                    <a:pt x="1615" y="793"/>
                  </a:cubicBezTo>
                  <a:cubicBezTo>
                    <a:pt x="1535" y="793"/>
                    <a:pt x="1436" y="778"/>
                    <a:pt x="1313" y="744"/>
                  </a:cubicBezTo>
                  <a:cubicBezTo>
                    <a:pt x="1038" y="675"/>
                    <a:pt x="672" y="179"/>
                    <a:pt x="513" y="179"/>
                  </a:cubicBezTo>
                  <a:cubicBezTo>
                    <a:pt x="493" y="179"/>
                    <a:pt x="477" y="187"/>
                    <a:pt x="464" y="204"/>
                  </a:cubicBezTo>
                  <a:cubicBezTo>
                    <a:pt x="387" y="358"/>
                    <a:pt x="1" y="2055"/>
                    <a:pt x="618" y="2171"/>
                  </a:cubicBezTo>
                  <a:cubicBezTo>
                    <a:pt x="1737" y="2441"/>
                    <a:pt x="1853" y="2595"/>
                    <a:pt x="3087" y="3136"/>
                  </a:cubicBezTo>
                  <a:cubicBezTo>
                    <a:pt x="3412" y="3279"/>
                    <a:pt x="3741" y="3340"/>
                    <a:pt x="4047" y="3340"/>
                  </a:cubicBezTo>
                  <a:cubicBezTo>
                    <a:pt x="5304" y="3340"/>
                    <a:pt x="6194" y="2320"/>
                    <a:pt x="5016" y="1824"/>
                  </a:cubicBezTo>
                  <a:cubicBezTo>
                    <a:pt x="4206" y="1554"/>
                    <a:pt x="3550" y="1014"/>
                    <a:pt x="3126" y="281"/>
                  </a:cubicBezTo>
                  <a:cubicBezTo>
                    <a:pt x="3126" y="281"/>
                    <a:pt x="2829" y="1"/>
                    <a:pt x="2505" y="1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2"/>
            <p:cNvSpPr/>
            <p:nvPr/>
          </p:nvSpPr>
          <p:spPr>
            <a:xfrm>
              <a:off x="5213225" y="1380000"/>
              <a:ext cx="47275" cy="31850"/>
            </a:xfrm>
            <a:custGeom>
              <a:rect b="b" l="l" r="r" t="t"/>
              <a:pathLst>
                <a:path extrusionOk="0" h="1274" w="1891">
                  <a:moveTo>
                    <a:pt x="1196" y="0"/>
                  </a:moveTo>
                  <a:cubicBezTo>
                    <a:pt x="772" y="77"/>
                    <a:pt x="78" y="154"/>
                    <a:pt x="0" y="849"/>
                  </a:cubicBezTo>
                  <a:cubicBezTo>
                    <a:pt x="0" y="887"/>
                    <a:pt x="0" y="887"/>
                    <a:pt x="0" y="926"/>
                  </a:cubicBezTo>
                  <a:lnTo>
                    <a:pt x="116" y="926"/>
                  </a:lnTo>
                  <a:cubicBezTo>
                    <a:pt x="502" y="849"/>
                    <a:pt x="1081" y="463"/>
                    <a:pt x="1389" y="424"/>
                  </a:cubicBezTo>
                  <a:lnTo>
                    <a:pt x="1389" y="424"/>
                  </a:lnTo>
                  <a:cubicBezTo>
                    <a:pt x="1003" y="579"/>
                    <a:pt x="618" y="772"/>
                    <a:pt x="540" y="1157"/>
                  </a:cubicBezTo>
                  <a:cubicBezTo>
                    <a:pt x="540" y="1196"/>
                    <a:pt x="540" y="1196"/>
                    <a:pt x="540" y="1235"/>
                  </a:cubicBezTo>
                  <a:lnTo>
                    <a:pt x="579" y="1235"/>
                  </a:lnTo>
                  <a:lnTo>
                    <a:pt x="656" y="1273"/>
                  </a:lnTo>
                  <a:cubicBezTo>
                    <a:pt x="965" y="1080"/>
                    <a:pt x="1273" y="926"/>
                    <a:pt x="1621" y="810"/>
                  </a:cubicBezTo>
                  <a:cubicBezTo>
                    <a:pt x="1698" y="810"/>
                    <a:pt x="1736" y="810"/>
                    <a:pt x="1736" y="849"/>
                  </a:cubicBezTo>
                  <a:cubicBezTo>
                    <a:pt x="1764" y="876"/>
                    <a:pt x="1791" y="903"/>
                    <a:pt x="1818" y="903"/>
                  </a:cubicBezTo>
                  <a:cubicBezTo>
                    <a:pt x="1829" y="903"/>
                    <a:pt x="1841" y="899"/>
                    <a:pt x="1852" y="887"/>
                  </a:cubicBezTo>
                  <a:cubicBezTo>
                    <a:pt x="1852" y="887"/>
                    <a:pt x="1891" y="849"/>
                    <a:pt x="1852" y="810"/>
                  </a:cubicBezTo>
                  <a:cubicBezTo>
                    <a:pt x="1823" y="723"/>
                    <a:pt x="1751" y="680"/>
                    <a:pt x="1668" y="680"/>
                  </a:cubicBezTo>
                  <a:cubicBezTo>
                    <a:pt x="1640" y="680"/>
                    <a:pt x="1611" y="685"/>
                    <a:pt x="1582" y="694"/>
                  </a:cubicBezTo>
                  <a:cubicBezTo>
                    <a:pt x="1273" y="772"/>
                    <a:pt x="1003" y="887"/>
                    <a:pt x="733" y="1080"/>
                  </a:cubicBezTo>
                  <a:cubicBezTo>
                    <a:pt x="926" y="810"/>
                    <a:pt x="1273" y="617"/>
                    <a:pt x="1621" y="540"/>
                  </a:cubicBezTo>
                  <a:cubicBezTo>
                    <a:pt x="1621" y="502"/>
                    <a:pt x="1659" y="502"/>
                    <a:pt x="1659" y="502"/>
                  </a:cubicBezTo>
                  <a:cubicBezTo>
                    <a:pt x="1659" y="463"/>
                    <a:pt x="1659" y="424"/>
                    <a:pt x="1659" y="424"/>
                  </a:cubicBezTo>
                  <a:cubicBezTo>
                    <a:pt x="1582" y="347"/>
                    <a:pt x="1466" y="309"/>
                    <a:pt x="1351" y="309"/>
                  </a:cubicBezTo>
                  <a:cubicBezTo>
                    <a:pt x="1003" y="386"/>
                    <a:pt x="463" y="733"/>
                    <a:pt x="155" y="772"/>
                  </a:cubicBezTo>
                  <a:cubicBezTo>
                    <a:pt x="232" y="309"/>
                    <a:pt x="772" y="232"/>
                    <a:pt x="1196" y="116"/>
                  </a:cubicBezTo>
                  <a:cubicBezTo>
                    <a:pt x="1235" y="116"/>
                    <a:pt x="1273" y="77"/>
                    <a:pt x="1273" y="39"/>
                  </a:cubicBezTo>
                  <a:cubicBezTo>
                    <a:pt x="1235" y="0"/>
                    <a:pt x="1235" y="0"/>
                    <a:pt x="1196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2"/>
            <p:cNvSpPr/>
            <p:nvPr/>
          </p:nvSpPr>
          <p:spPr>
            <a:xfrm>
              <a:off x="5139600" y="705850"/>
              <a:ext cx="136325" cy="400525"/>
            </a:xfrm>
            <a:custGeom>
              <a:rect b="b" l="l" r="r" t="t"/>
              <a:pathLst>
                <a:path extrusionOk="0" h="16021" w="5453">
                  <a:moveTo>
                    <a:pt x="4681" y="1"/>
                  </a:moveTo>
                  <a:lnTo>
                    <a:pt x="476" y="1853"/>
                  </a:lnTo>
                  <a:lnTo>
                    <a:pt x="438" y="8102"/>
                  </a:lnTo>
                  <a:lnTo>
                    <a:pt x="708" y="13310"/>
                  </a:lnTo>
                  <a:cubicBezTo>
                    <a:pt x="0" y="15156"/>
                    <a:pt x="323" y="16021"/>
                    <a:pt x="1404" y="16021"/>
                  </a:cubicBezTo>
                  <a:cubicBezTo>
                    <a:pt x="1677" y="16021"/>
                    <a:pt x="2000" y="15965"/>
                    <a:pt x="2367" y="15856"/>
                  </a:cubicBezTo>
                  <a:cubicBezTo>
                    <a:pt x="2598" y="15838"/>
                    <a:pt x="2811" y="15832"/>
                    <a:pt x="3007" y="15832"/>
                  </a:cubicBezTo>
                  <a:cubicBezTo>
                    <a:pt x="3407" y="15832"/>
                    <a:pt x="3736" y="15857"/>
                    <a:pt x="3996" y="15857"/>
                  </a:cubicBezTo>
                  <a:cubicBezTo>
                    <a:pt x="4439" y="15857"/>
                    <a:pt x="4679" y="15785"/>
                    <a:pt x="4720" y="15393"/>
                  </a:cubicBezTo>
                  <a:cubicBezTo>
                    <a:pt x="4836" y="14506"/>
                    <a:pt x="4643" y="14776"/>
                    <a:pt x="4797" y="13040"/>
                  </a:cubicBezTo>
                  <a:cubicBezTo>
                    <a:pt x="4913" y="12847"/>
                    <a:pt x="5453" y="8912"/>
                    <a:pt x="5376" y="4900"/>
                  </a:cubicBezTo>
                  <a:cubicBezTo>
                    <a:pt x="5337" y="3627"/>
                    <a:pt x="4990" y="695"/>
                    <a:pt x="4681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2"/>
            <p:cNvSpPr/>
            <p:nvPr/>
          </p:nvSpPr>
          <p:spPr>
            <a:xfrm>
              <a:off x="5210900" y="793625"/>
              <a:ext cx="66000" cy="300925"/>
            </a:xfrm>
            <a:custGeom>
              <a:rect b="b" l="l" r="r" t="t"/>
              <a:pathLst>
                <a:path extrusionOk="0" h="12037" w="2640">
                  <a:moveTo>
                    <a:pt x="2447" y="0"/>
                  </a:moveTo>
                  <a:cubicBezTo>
                    <a:pt x="2022" y="232"/>
                    <a:pt x="1636" y="502"/>
                    <a:pt x="1289" y="849"/>
                  </a:cubicBezTo>
                  <a:cubicBezTo>
                    <a:pt x="1251" y="3472"/>
                    <a:pt x="2099" y="7446"/>
                    <a:pt x="1019" y="10686"/>
                  </a:cubicBezTo>
                  <a:cubicBezTo>
                    <a:pt x="1019" y="10686"/>
                    <a:pt x="0" y="11977"/>
                    <a:pt x="384" y="11977"/>
                  </a:cubicBezTo>
                  <a:cubicBezTo>
                    <a:pt x="410" y="11977"/>
                    <a:pt x="441" y="11971"/>
                    <a:pt x="479" y="11959"/>
                  </a:cubicBezTo>
                  <a:cubicBezTo>
                    <a:pt x="942" y="11805"/>
                    <a:pt x="1791" y="12036"/>
                    <a:pt x="1868" y="11612"/>
                  </a:cubicBezTo>
                  <a:cubicBezTo>
                    <a:pt x="2099" y="10879"/>
                    <a:pt x="2215" y="10107"/>
                    <a:pt x="2292" y="9336"/>
                  </a:cubicBezTo>
                  <a:cubicBezTo>
                    <a:pt x="2408" y="9143"/>
                    <a:pt x="2639" y="5478"/>
                    <a:pt x="2562" y="1466"/>
                  </a:cubicBezTo>
                  <a:cubicBezTo>
                    <a:pt x="2562" y="1080"/>
                    <a:pt x="2485" y="579"/>
                    <a:pt x="2447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2"/>
            <p:cNvSpPr/>
            <p:nvPr/>
          </p:nvSpPr>
          <p:spPr>
            <a:xfrm>
              <a:off x="4932575" y="1386750"/>
              <a:ext cx="138900" cy="69750"/>
            </a:xfrm>
            <a:custGeom>
              <a:rect b="b" l="l" r="r" t="t"/>
              <a:pathLst>
                <a:path extrusionOk="0" h="2790" w="5556">
                  <a:moveTo>
                    <a:pt x="5054" y="0"/>
                  </a:moveTo>
                  <a:lnTo>
                    <a:pt x="3010" y="1659"/>
                  </a:lnTo>
                  <a:lnTo>
                    <a:pt x="425" y="1350"/>
                  </a:lnTo>
                  <a:cubicBezTo>
                    <a:pt x="271" y="1350"/>
                    <a:pt x="1" y="2006"/>
                    <a:pt x="386" y="2392"/>
                  </a:cubicBezTo>
                  <a:cubicBezTo>
                    <a:pt x="541" y="2546"/>
                    <a:pt x="772" y="2662"/>
                    <a:pt x="1004" y="2701"/>
                  </a:cubicBezTo>
                  <a:cubicBezTo>
                    <a:pt x="1225" y="2761"/>
                    <a:pt x="1450" y="2790"/>
                    <a:pt x="1672" y="2790"/>
                  </a:cubicBezTo>
                  <a:cubicBezTo>
                    <a:pt x="2300" y="2790"/>
                    <a:pt x="2911" y="2559"/>
                    <a:pt x="3395" y="2160"/>
                  </a:cubicBezTo>
                  <a:cubicBezTo>
                    <a:pt x="3935" y="1698"/>
                    <a:pt x="4668" y="1543"/>
                    <a:pt x="4938" y="1350"/>
                  </a:cubicBezTo>
                  <a:cubicBezTo>
                    <a:pt x="5556" y="926"/>
                    <a:pt x="5054" y="0"/>
                    <a:pt x="5054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2"/>
            <p:cNvSpPr/>
            <p:nvPr/>
          </p:nvSpPr>
          <p:spPr>
            <a:xfrm>
              <a:off x="4929350" y="1363600"/>
              <a:ext cx="141150" cy="78825"/>
            </a:xfrm>
            <a:custGeom>
              <a:rect b="b" l="l" r="r" t="t"/>
              <a:pathLst>
                <a:path extrusionOk="0" h="3153" w="5646">
                  <a:moveTo>
                    <a:pt x="2714" y="0"/>
                  </a:moveTo>
                  <a:cubicBezTo>
                    <a:pt x="2444" y="1273"/>
                    <a:pt x="1094" y="1813"/>
                    <a:pt x="708" y="2045"/>
                  </a:cubicBezTo>
                  <a:cubicBezTo>
                    <a:pt x="0" y="2576"/>
                    <a:pt x="826" y="3152"/>
                    <a:pt x="1893" y="3152"/>
                  </a:cubicBezTo>
                  <a:cubicBezTo>
                    <a:pt x="2221" y="3152"/>
                    <a:pt x="2571" y="3098"/>
                    <a:pt x="2907" y="2971"/>
                  </a:cubicBezTo>
                  <a:cubicBezTo>
                    <a:pt x="3987" y="2546"/>
                    <a:pt x="3756" y="2199"/>
                    <a:pt x="5067" y="2045"/>
                  </a:cubicBezTo>
                  <a:cubicBezTo>
                    <a:pt x="5646" y="1968"/>
                    <a:pt x="5376" y="270"/>
                    <a:pt x="4952" y="39"/>
                  </a:cubicBezTo>
                  <a:cubicBezTo>
                    <a:pt x="4682" y="0"/>
                    <a:pt x="2714" y="0"/>
                    <a:pt x="2714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2"/>
            <p:cNvSpPr/>
            <p:nvPr/>
          </p:nvSpPr>
          <p:spPr>
            <a:xfrm>
              <a:off x="4969225" y="1379025"/>
              <a:ext cx="49200" cy="33775"/>
            </a:xfrm>
            <a:custGeom>
              <a:rect b="b" l="l" r="r" t="t"/>
              <a:pathLst>
                <a:path extrusionOk="0" h="1351" w="1968">
                  <a:moveTo>
                    <a:pt x="695" y="1"/>
                  </a:moveTo>
                  <a:cubicBezTo>
                    <a:pt x="656" y="1"/>
                    <a:pt x="618" y="39"/>
                    <a:pt x="618" y="78"/>
                  </a:cubicBezTo>
                  <a:cubicBezTo>
                    <a:pt x="618" y="116"/>
                    <a:pt x="656" y="155"/>
                    <a:pt x="695" y="155"/>
                  </a:cubicBezTo>
                  <a:cubicBezTo>
                    <a:pt x="1158" y="232"/>
                    <a:pt x="1698" y="309"/>
                    <a:pt x="1814" y="811"/>
                  </a:cubicBezTo>
                  <a:cubicBezTo>
                    <a:pt x="1466" y="733"/>
                    <a:pt x="888" y="386"/>
                    <a:pt x="541" y="348"/>
                  </a:cubicBezTo>
                  <a:cubicBezTo>
                    <a:pt x="512" y="338"/>
                    <a:pt x="483" y="333"/>
                    <a:pt x="454" y="333"/>
                  </a:cubicBezTo>
                  <a:cubicBezTo>
                    <a:pt x="369" y="333"/>
                    <a:pt x="290" y="377"/>
                    <a:pt x="232" y="463"/>
                  </a:cubicBezTo>
                  <a:cubicBezTo>
                    <a:pt x="232" y="463"/>
                    <a:pt x="232" y="502"/>
                    <a:pt x="232" y="502"/>
                  </a:cubicBezTo>
                  <a:cubicBezTo>
                    <a:pt x="232" y="541"/>
                    <a:pt x="270" y="579"/>
                    <a:pt x="270" y="579"/>
                  </a:cubicBezTo>
                  <a:cubicBezTo>
                    <a:pt x="656" y="618"/>
                    <a:pt x="1003" y="849"/>
                    <a:pt x="1235" y="1119"/>
                  </a:cubicBezTo>
                  <a:cubicBezTo>
                    <a:pt x="965" y="965"/>
                    <a:pt x="618" y="811"/>
                    <a:pt x="309" y="733"/>
                  </a:cubicBezTo>
                  <a:cubicBezTo>
                    <a:pt x="288" y="726"/>
                    <a:pt x="267" y="723"/>
                    <a:pt x="246" y="723"/>
                  </a:cubicBezTo>
                  <a:cubicBezTo>
                    <a:pt x="152" y="723"/>
                    <a:pt x="63" y="786"/>
                    <a:pt x="0" y="849"/>
                  </a:cubicBezTo>
                  <a:cubicBezTo>
                    <a:pt x="0" y="888"/>
                    <a:pt x="0" y="926"/>
                    <a:pt x="39" y="965"/>
                  </a:cubicBezTo>
                  <a:cubicBezTo>
                    <a:pt x="78" y="965"/>
                    <a:pt x="116" y="965"/>
                    <a:pt x="155" y="926"/>
                  </a:cubicBezTo>
                  <a:cubicBezTo>
                    <a:pt x="155" y="888"/>
                    <a:pt x="193" y="888"/>
                    <a:pt x="270" y="888"/>
                  </a:cubicBezTo>
                  <a:cubicBezTo>
                    <a:pt x="656" y="1004"/>
                    <a:pt x="1003" y="1158"/>
                    <a:pt x="1351" y="1351"/>
                  </a:cubicBezTo>
                  <a:lnTo>
                    <a:pt x="1389" y="1312"/>
                  </a:lnTo>
                  <a:lnTo>
                    <a:pt x="1428" y="1312"/>
                  </a:lnTo>
                  <a:cubicBezTo>
                    <a:pt x="1466" y="1312"/>
                    <a:pt x="1466" y="1274"/>
                    <a:pt x="1466" y="1235"/>
                  </a:cubicBezTo>
                  <a:cubicBezTo>
                    <a:pt x="1351" y="811"/>
                    <a:pt x="965" y="618"/>
                    <a:pt x="541" y="502"/>
                  </a:cubicBezTo>
                  <a:lnTo>
                    <a:pt x="541" y="502"/>
                  </a:lnTo>
                  <a:cubicBezTo>
                    <a:pt x="888" y="541"/>
                    <a:pt x="1505" y="926"/>
                    <a:pt x="1891" y="965"/>
                  </a:cubicBezTo>
                  <a:lnTo>
                    <a:pt x="1968" y="965"/>
                  </a:lnTo>
                  <a:cubicBezTo>
                    <a:pt x="1968" y="965"/>
                    <a:pt x="1968" y="926"/>
                    <a:pt x="1968" y="888"/>
                  </a:cubicBezTo>
                  <a:cubicBezTo>
                    <a:pt x="1891" y="155"/>
                    <a:pt x="1158" y="78"/>
                    <a:pt x="695" y="1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2"/>
            <p:cNvSpPr/>
            <p:nvPr/>
          </p:nvSpPr>
          <p:spPr>
            <a:xfrm>
              <a:off x="4987775" y="720325"/>
              <a:ext cx="205225" cy="681100"/>
            </a:xfrm>
            <a:custGeom>
              <a:rect b="b" l="l" r="r" t="t"/>
              <a:pathLst>
                <a:path extrusionOk="0" h="27244" w="8209">
                  <a:moveTo>
                    <a:pt x="3000" y="0"/>
                  </a:moveTo>
                  <a:cubicBezTo>
                    <a:pt x="2267" y="2122"/>
                    <a:pt x="1882" y="4360"/>
                    <a:pt x="1805" y="6597"/>
                  </a:cubicBezTo>
                  <a:cubicBezTo>
                    <a:pt x="1612" y="10185"/>
                    <a:pt x="1149" y="16010"/>
                    <a:pt x="1149" y="16781"/>
                  </a:cubicBezTo>
                  <a:cubicBezTo>
                    <a:pt x="1110" y="17242"/>
                    <a:pt x="1" y="26233"/>
                    <a:pt x="144" y="26233"/>
                  </a:cubicBezTo>
                  <a:cubicBezTo>
                    <a:pt x="144" y="26233"/>
                    <a:pt x="145" y="26233"/>
                    <a:pt x="146" y="26233"/>
                  </a:cubicBezTo>
                  <a:cubicBezTo>
                    <a:pt x="146" y="26241"/>
                    <a:pt x="149" y="26244"/>
                    <a:pt x="155" y="26244"/>
                  </a:cubicBezTo>
                  <a:cubicBezTo>
                    <a:pt x="169" y="26244"/>
                    <a:pt x="199" y="26222"/>
                    <a:pt x="214" y="26222"/>
                  </a:cubicBezTo>
                  <a:cubicBezTo>
                    <a:pt x="219" y="26222"/>
                    <a:pt x="223" y="26225"/>
                    <a:pt x="223" y="26233"/>
                  </a:cubicBezTo>
                  <a:cubicBezTo>
                    <a:pt x="339" y="26165"/>
                    <a:pt x="551" y="26129"/>
                    <a:pt x="818" y="26129"/>
                  </a:cubicBezTo>
                  <a:cubicBezTo>
                    <a:pt x="1619" y="26129"/>
                    <a:pt x="2914" y="26455"/>
                    <a:pt x="3579" y="27236"/>
                  </a:cubicBezTo>
                  <a:cubicBezTo>
                    <a:pt x="3584" y="27241"/>
                    <a:pt x="3590" y="27243"/>
                    <a:pt x="3595" y="27243"/>
                  </a:cubicBezTo>
                  <a:cubicBezTo>
                    <a:pt x="3883" y="27243"/>
                    <a:pt x="4743" y="20498"/>
                    <a:pt x="5084" y="17206"/>
                  </a:cubicBezTo>
                  <a:cubicBezTo>
                    <a:pt x="5161" y="16473"/>
                    <a:pt x="6395" y="12924"/>
                    <a:pt x="6742" y="7484"/>
                  </a:cubicBezTo>
                  <a:cubicBezTo>
                    <a:pt x="6974" y="5903"/>
                    <a:pt x="7900" y="2469"/>
                    <a:pt x="8208" y="271"/>
                  </a:cubicBezTo>
                  <a:lnTo>
                    <a:pt x="3000" y="0"/>
                  </a:ln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2"/>
            <p:cNvSpPr/>
            <p:nvPr/>
          </p:nvSpPr>
          <p:spPr>
            <a:xfrm>
              <a:off x="5012625" y="933450"/>
              <a:ext cx="142750" cy="455275"/>
            </a:xfrm>
            <a:custGeom>
              <a:rect b="b" l="l" r="r" t="t"/>
              <a:pathLst>
                <a:path extrusionOk="0" h="18211" w="5710">
                  <a:moveTo>
                    <a:pt x="5710" y="1"/>
                  </a:moveTo>
                  <a:cubicBezTo>
                    <a:pt x="5710" y="2"/>
                    <a:pt x="3472" y="7871"/>
                    <a:pt x="3395" y="9067"/>
                  </a:cubicBezTo>
                  <a:cubicBezTo>
                    <a:pt x="3318" y="10262"/>
                    <a:pt x="2431" y="15895"/>
                    <a:pt x="2122" y="15895"/>
                  </a:cubicBezTo>
                  <a:cubicBezTo>
                    <a:pt x="1659" y="15972"/>
                    <a:pt x="1196" y="16126"/>
                    <a:pt x="772" y="16280"/>
                  </a:cubicBezTo>
                  <a:cubicBezTo>
                    <a:pt x="783" y="16278"/>
                    <a:pt x="796" y="16276"/>
                    <a:pt x="810" y="16276"/>
                  </a:cubicBezTo>
                  <a:cubicBezTo>
                    <a:pt x="1153" y="16276"/>
                    <a:pt x="2182" y="17133"/>
                    <a:pt x="1996" y="17133"/>
                  </a:cubicBezTo>
                  <a:cubicBezTo>
                    <a:pt x="1989" y="17133"/>
                    <a:pt x="1979" y="17132"/>
                    <a:pt x="1968" y="17129"/>
                  </a:cubicBezTo>
                  <a:cubicBezTo>
                    <a:pt x="1780" y="17082"/>
                    <a:pt x="1365" y="17007"/>
                    <a:pt x="990" y="17007"/>
                  </a:cubicBezTo>
                  <a:cubicBezTo>
                    <a:pt x="748" y="17007"/>
                    <a:pt x="522" y="17038"/>
                    <a:pt x="386" y="17129"/>
                  </a:cubicBezTo>
                  <a:cubicBezTo>
                    <a:pt x="0" y="17361"/>
                    <a:pt x="1621" y="17592"/>
                    <a:pt x="2701" y="18209"/>
                  </a:cubicBezTo>
                  <a:cubicBezTo>
                    <a:pt x="2703" y="18210"/>
                    <a:pt x="2705" y="18211"/>
                    <a:pt x="2706" y="18211"/>
                  </a:cubicBezTo>
                  <a:cubicBezTo>
                    <a:pt x="2948" y="18211"/>
                    <a:pt x="3897" y="11144"/>
                    <a:pt x="3897" y="10417"/>
                  </a:cubicBezTo>
                  <a:cubicBezTo>
                    <a:pt x="3935" y="9607"/>
                    <a:pt x="4051" y="8835"/>
                    <a:pt x="4244" y="8025"/>
                  </a:cubicBezTo>
                  <a:cubicBezTo>
                    <a:pt x="4398" y="7022"/>
                    <a:pt x="5710" y="1698"/>
                    <a:pt x="5710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2"/>
            <p:cNvSpPr/>
            <p:nvPr/>
          </p:nvSpPr>
          <p:spPr>
            <a:xfrm>
              <a:off x="5025150" y="428100"/>
              <a:ext cx="281650" cy="411600"/>
            </a:xfrm>
            <a:custGeom>
              <a:rect b="b" l="l" r="r" t="t"/>
              <a:pathLst>
                <a:path extrusionOk="0" h="16464" w="11266">
                  <a:moveTo>
                    <a:pt x="3743" y="1"/>
                  </a:moveTo>
                  <a:cubicBezTo>
                    <a:pt x="2740" y="348"/>
                    <a:pt x="1775" y="618"/>
                    <a:pt x="772" y="811"/>
                  </a:cubicBezTo>
                  <a:cubicBezTo>
                    <a:pt x="1" y="965"/>
                    <a:pt x="618" y="2084"/>
                    <a:pt x="541" y="2894"/>
                  </a:cubicBezTo>
                  <a:cubicBezTo>
                    <a:pt x="502" y="3550"/>
                    <a:pt x="965" y="6057"/>
                    <a:pt x="1158" y="6752"/>
                  </a:cubicBezTo>
                  <a:cubicBezTo>
                    <a:pt x="1313" y="7485"/>
                    <a:pt x="155" y="14621"/>
                    <a:pt x="39" y="15894"/>
                  </a:cubicBezTo>
                  <a:cubicBezTo>
                    <a:pt x="1" y="16261"/>
                    <a:pt x="2663" y="16463"/>
                    <a:pt x="5310" y="16463"/>
                  </a:cubicBezTo>
                  <a:cubicBezTo>
                    <a:pt x="7957" y="16463"/>
                    <a:pt x="10590" y="16261"/>
                    <a:pt x="10494" y="15817"/>
                  </a:cubicBezTo>
                  <a:cubicBezTo>
                    <a:pt x="9607" y="12037"/>
                    <a:pt x="9799" y="9683"/>
                    <a:pt x="10069" y="6327"/>
                  </a:cubicBezTo>
                  <a:cubicBezTo>
                    <a:pt x="10301" y="3357"/>
                    <a:pt x="11265" y="1467"/>
                    <a:pt x="10802" y="1351"/>
                  </a:cubicBezTo>
                  <a:cubicBezTo>
                    <a:pt x="9838" y="1042"/>
                    <a:pt x="8912" y="695"/>
                    <a:pt x="7986" y="271"/>
                  </a:cubicBezTo>
                  <a:lnTo>
                    <a:pt x="7986" y="271"/>
                  </a:lnTo>
                  <a:cubicBezTo>
                    <a:pt x="8025" y="888"/>
                    <a:pt x="7601" y="1467"/>
                    <a:pt x="6983" y="1582"/>
                  </a:cubicBezTo>
                  <a:cubicBezTo>
                    <a:pt x="6724" y="1656"/>
                    <a:pt x="6463" y="1692"/>
                    <a:pt x="6208" y="1692"/>
                  </a:cubicBezTo>
                  <a:cubicBezTo>
                    <a:pt x="5133" y="1692"/>
                    <a:pt x="4148" y="1060"/>
                    <a:pt x="37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2"/>
            <p:cNvSpPr/>
            <p:nvPr/>
          </p:nvSpPr>
          <p:spPr>
            <a:xfrm>
              <a:off x="5111950" y="426175"/>
              <a:ext cx="124450" cy="49350"/>
            </a:xfrm>
            <a:custGeom>
              <a:rect b="b" l="l" r="r" t="t"/>
              <a:pathLst>
                <a:path extrusionOk="0" h="1974" w="4978">
                  <a:moveTo>
                    <a:pt x="348" y="1"/>
                  </a:moveTo>
                  <a:lnTo>
                    <a:pt x="155" y="155"/>
                  </a:lnTo>
                  <a:cubicBezTo>
                    <a:pt x="155" y="155"/>
                    <a:pt x="1" y="926"/>
                    <a:pt x="1120" y="1621"/>
                  </a:cubicBezTo>
                  <a:cubicBezTo>
                    <a:pt x="1522" y="1851"/>
                    <a:pt x="1988" y="1973"/>
                    <a:pt x="2455" y="1973"/>
                  </a:cubicBezTo>
                  <a:cubicBezTo>
                    <a:pt x="2615" y="1973"/>
                    <a:pt x="2775" y="1959"/>
                    <a:pt x="2933" y="1929"/>
                  </a:cubicBezTo>
                  <a:cubicBezTo>
                    <a:pt x="4977" y="1621"/>
                    <a:pt x="4746" y="309"/>
                    <a:pt x="4746" y="309"/>
                  </a:cubicBezTo>
                  <a:lnTo>
                    <a:pt x="4399" y="78"/>
                  </a:lnTo>
                  <a:lnTo>
                    <a:pt x="4399" y="78"/>
                  </a:lnTo>
                  <a:cubicBezTo>
                    <a:pt x="4437" y="155"/>
                    <a:pt x="4514" y="271"/>
                    <a:pt x="4399" y="579"/>
                  </a:cubicBezTo>
                  <a:cubicBezTo>
                    <a:pt x="3974" y="1582"/>
                    <a:pt x="2624" y="1582"/>
                    <a:pt x="2624" y="1582"/>
                  </a:cubicBezTo>
                  <a:cubicBezTo>
                    <a:pt x="2590" y="1584"/>
                    <a:pt x="2556" y="1585"/>
                    <a:pt x="2522" y="1585"/>
                  </a:cubicBezTo>
                  <a:cubicBezTo>
                    <a:pt x="1746" y="1585"/>
                    <a:pt x="986" y="1167"/>
                    <a:pt x="579" y="502"/>
                  </a:cubicBezTo>
                  <a:cubicBezTo>
                    <a:pt x="348" y="78"/>
                    <a:pt x="348" y="1"/>
                    <a:pt x="3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2"/>
            <p:cNvSpPr/>
            <p:nvPr/>
          </p:nvSpPr>
          <p:spPr>
            <a:xfrm>
              <a:off x="5117300" y="489825"/>
              <a:ext cx="170200" cy="341425"/>
            </a:xfrm>
            <a:custGeom>
              <a:rect b="b" l="l" r="r" t="t"/>
              <a:pathLst>
                <a:path extrusionOk="0" h="13657" w="6808">
                  <a:moveTo>
                    <a:pt x="6615" y="1"/>
                  </a:moveTo>
                  <a:lnTo>
                    <a:pt x="6615" y="1"/>
                  </a:lnTo>
                  <a:cubicBezTo>
                    <a:pt x="5419" y="1428"/>
                    <a:pt x="5612" y="3550"/>
                    <a:pt x="5226" y="4051"/>
                  </a:cubicBezTo>
                  <a:cubicBezTo>
                    <a:pt x="4802" y="4514"/>
                    <a:pt x="1407" y="4051"/>
                    <a:pt x="173" y="4900"/>
                  </a:cubicBezTo>
                  <a:cubicBezTo>
                    <a:pt x="0" y="5010"/>
                    <a:pt x="373" y="5027"/>
                    <a:pt x="975" y="5027"/>
                  </a:cubicBezTo>
                  <a:cubicBezTo>
                    <a:pt x="1234" y="5027"/>
                    <a:pt x="1535" y="5024"/>
                    <a:pt x="1854" y="5024"/>
                  </a:cubicBezTo>
                  <a:cubicBezTo>
                    <a:pt x="3121" y="5024"/>
                    <a:pt x="4665" y="5073"/>
                    <a:pt x="4918" y="5556"/>
                  </a:cubicBezTo>
                  <a:cubicBezTo>
                    <a:pt x="5188" y="6019"/>
                    <a:pt x="5110" y="7022"/>
                    <a:pt x="5072" y="8372"/>
                  </a:cubicBezTo>
                  <a:cubicBezTo>
                    <a:pt x="5033" y="9683"/>
                    <a:pt x="4956" y="13348"/>
                    <a:pt x="5689" y="13657"/>
                  </a:cubicBezTo>
                  <a:cubicBezTo>
                    <a:pt x="6692" y="13503"/>
                    <a:pt x="6808" y="13348"/>
                    <a:pt x="6808" y="13348"/>
                  </a:cubicBezTo>
                  <a:cubicBezTo>
                    <a:pt x="6808" y="13348"/>
                    <a:pt x="6036" y="9606"/>
                    <a:pt x="6075" y="7214"/>
                  </a:cubicBezTo>
                  <a:cubicBezTo>
                    <a:pt x="6152" y="4861"/>
                    <a:pt x="6422" y="4591"/>
                    <a:pt x="6422" y="3202"/>
                  </a:cubicBezTo>
                  <a:cubicBezTo>
                    <a:pt x="6461" y="1814"/>
                    <a:pt x="6615" y="1"/>
                    <a:pt x="6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2"/>
            <p:cNvSpPr/>
            <p:nvPr/>
          </p:nvSpPr>
          <p:spPr>
            <a:xfrm>
              <a:off x="5267225" y="496575"/>
              <a:ext cx="47275" cy="121550"/>
            </a:xfrm>
            <a:custGeom>
              <a:rect b="b" l="l" r="r" t="t"/>
              <a:pathLst>
                <a:path extrusionOk="0" h="4862" w="1891">
                  <a:moveTo>
                    <a:pt x="425" y="1"/>
                  </a:moveTo>
                  <a:cubicBezTo>
                    <a:pt x="232" y="849"/>
                    <a:pt x="78" y="1698"/>
                    <a:pt x="1" y="2585"/>
                  </a:cubicBezTo>
                  <a:cubicBezTo>
                    <a:pt x="39" y="3048"/>
                    <a:pt x="155" y="4861"/>
                    <a:pt x="155" y="4861"/>
                  </a:cubicBezTo>
                  <a:lnTo>
                    <a:pt x="1891" y="3935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2"/>
            <p:cNvSpPr/>
            <p:nvPr/>
          </p:nvSpPr>
          <p:spPr>
            <a:xfrm>
              <a:off x="5273975" y="460900"/>
              <a:ext cx="71400" cy="142800"/>
            </a:xfrm>
            <a:custGeom>
              <a:rect b="b" l="l" r="r" t="t"/>
              <a:pathLst>
                <a:path extrusionOk="0" h="5712" w="2856">
                  <a:moveTo>
                    <a:pt x="657" y="0"/>
                  </a:moveTo>
                  <a:cubicBezTo>
                    <a:pt x="657" y="0"/>
                    <a:pt x="1" y="1891"/>
                    <a:pt x="78" y="2315"/>
                  </a:cubicBezTo>
                  <a:cubicBezTo>
                    <a:pt x="154" y="2696"/>
                    <a:pt x="832" y="5711"/>
                    <a:pt x="998" y="5711"/>
                  </a:cubicBezTo>
                  <a:cubicBezTo>
                    <a:pt x="1000" y="5711"/>
                    <a:pt x="1002" y="5711"/>
                    <a:pt x="1004" y="5710"/>
                  </a:cubicBezTo>
                  <a:cubicBezTo>
                    <a:pt x="1544" y="5440"/>
                    <a:pt x="2855" y="4977"/>
                    <a:pt x="2778" y="4900"/>
                  </a:cubicBezTo>
                  <a:cubicBezTo>
                    <a:pt x="2740" y="4784"/>
                    <a:pt x="1891" y="1042"/>
                    <a:pt x="1698" y="733"/>
                  </a:cubicBezTo>
                  <a:cubicBezTo>
                    <a:pt x="1467" y="309"/>
                    <a:pt x="1081" y="39"/>
                    <a:pt x="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2"/>
            <p:cNvSpPr/>
            <p:nvPr/>
          </p:nvSpPr>
          <p:spPr>
            <a:xfrm>
              <a:off x="4958625" y="487900"/>
              <a:ext cx="148075" cy="219300"/>
            </a:xfrm>
            <a:custGeom>
              <a:rect b="b" l="l" r="r" t="t"/>
              <a:pathLst>
                <a:path extrusionOk="0" h="8772" w="5923">
                  <a:moveTo>
                    <a:pt x="2739" y="0"/>
                  </a:moveTo>
                  <a:cubicBezTo>
                    <a:pt x="2083" y="656"/>
                    <a:pt x="154" y="5826"/>
                    <a:pt x="77" y="6790"/>
                  </a:cubicBezTo>
                  <a:cubicBezTo>
                    <a:pt x="0" y="7176"/>
                    <a:pt x="232" y="7523"/>
                    <a:pt x="617" y="7562"/>
                  </a:cubicBezTo>
                  <a:cubicBezTo>
                    <a:pt x="1389" y="8024"/>
                    <a:pt x="2238" y="8294"/>
                    <a:pt x="3086" y="8333"/>
                  </a:cubicBezTo>
                  <a:cubicBezTo>
                    <a:pt x="4977" y="8565"/>
                    <a:pt x="4784" y="8565"/>
                    <a:pt x="5362" y="8757"/>
                  </a:cubicBezTo>
                  <a:cubicBezTo>
                    <a:pt x="5391" y="8767"/>
                    <a:pt x="5418" y="8771"/>
                    <a:pt x="5443" y="8771"/>
                  </a:cubicBezTo>
                  <a:cubicBezTo>
                    <a:pt x="5922" y="8771"/>
                    <a:pt x="5748" y="7099"/>
                    <a:pt x="5748" y="7099"/>
                  </a:cubicBezTo>
                  <a:cubicBezTo>
                    <a:pt x="4977" y="6906"/>
                    <a:pt x="4205" y="6597"/>
                    <a:pt x="3472" y="6173"/>
                  </a:cubicBezTo>
                  <a:cubicBezTo>
                    <a:pt x="2782" y="5753"/>
                    <a:pt x="2512" y="5706"/>
                    <a:pt x="2426" y="5706"/>
                  </a:cubicBezTo>
                  <a:cubicBezTo>
                    <a:pt x="2401" y="5706"/>
                    <a:pt x="2392" y="5710"/>
                    <a:pt x="2392" y="5710"/>
                  </a:cubicBezTo>
                  <a:cubicBezTo>
                    <a:pt x="3048" y="4707"/>
                    <a:pt x="3626" y="3665"/>
                    <a:pt x="4089" y="2585"/>
                  </a:cubicBezTo>
                  <a:cubicBezTo>
                    <a:pt x="4514" y="1351"/>
                    <a:pt x="2739" y="0"/>
                    <a:pt x="2739" y="0"/>
                  </a:cubicBezTo>
                  <a:close/>
                </a:path>
              </a:pathLst>
            </a:custGeom>
            <a:solidFill>
              <a:srgbClr val="AD7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2"/>
            <p:cNvSpPr/>
            <p:nvPr/>
          </p:nvSpPr>
          <p:spPr>
            <a:xfrm>
              <a:off x="5066625" y="658100"/>
              <a:ext cx="87500" cy="59500"/>
            </a:xfrm>
            <a:custGeom>
              <a:rect b="b" l="l" r="r" t="t"/>
              <a:pathLst>
                <a:path extrusionOk="0" h="2380" w="3500">
                  <a:moveTo>
                    <a:pt x="3283" y="1"/>
                  </a:moveTo>
                  <a:cubicBezTo>
                    <a:pt x="3253" y="1"/>
                    <a:pt x="3214" y="7"/>
                    <a:pt x="3164" y="21"/>
                  </a:cubicBezTo>
                  <a:cubicBezTo>
                    <a:pt x="3050" y="55"/>
                    <a:pt x="2916" y="65"/>
                    <a:pt x="2777" y="65"/>
                  </a:cubicBezTo>
                  <a:cubicBezTo>
                    <a:pt x="2547" y="65"/>
                    <a:pt x="2303" y="36"/>
                    <a:pt x="2111" y="36"/>
                  </a:cubicBezTo>
                  <a:cubicBezTo>
                    <a:pt x="2025" y="36"/>
                    <a:pt x="1950" y="42"/>
                    <a:pt x="1891" y="59"/>
                  </a:cubicBezTo>
                  <a:cubicBezTo>
                    <a:pt x="1660" y="136"/>
                    <a:pt x="811" y="175"/>
                    <a:pt x="579" y="252"/>
                  </a:cubicBezTo>
                  <a:lnTo>
                    <a:pt x="1" y="1679"/>
                  </a:lnTo>
                  <a:cubicBezTo>
                    <a:pt x="1" y="1679"/>
                    <a:pt x="1750" y="2379"/>
                    <a:pt x="2217" y="2379"/>
                  </a:cubicBezTo>
                  <a:cubicBezTo>
                    <a:pt x="2240" y="2379"/>
                    <a:pt x="2260" y="2377"/>
                    <a:pt x="2277" y="2374"/>
                  </a:cubicBezTo>
                  <a:cubicBezTo>
                    <a:pt x="2294" y="2377"/>
                    <a:pt x="2312" y="2378"/>
                    <a:pt x="2329" y="2378"/>
                  </a:cubicBezTo>
                  <a:cubicBezTo>
                    <a:pt x="2542" y="2378"/>
                    <a:pt x="2745" y="2172"/>
                    <a:pt x="2817" y="2065"/>
                  </a:cubicBezTo>
                  <a:cubicBezTo>
                    <a:pt x="2971" y="2065"/>
                    <a:pt x="2971" y="1834"/>
                    <a:pt x="2971" y="1834"/>
                  </a:cubicBezTo>
                  <a:cubicBezTo>
                    <a:pt x="3241" y="1718"/>
                    <a:pt x="3010" y="1448"/>
                    <a:pt x="3125" y="1371"/>
                  </a:cubicBezTo>
                  <a:cubicBezTo>
                    <a:pt x="3203" y="1332"/>
                    <a:pt x="3241" y="1024"/>
                    <a:pt x="3241" y="908"/>
                  </a:cubicBezTo>
                  <a:lnTo>
                    <a:pt x="2200" y="561"/>
                  </a:lnTo>
                  <a:cubicBezTo>
                    <a:pt x="2200" y="561"/>
                    <a:pt x="2817" y="445"/>
                    <a:pt x="3010" y="406"/>
                  </a:cubicBezTo>
                  <a:cubicBezTo>
                    <a:pt x="3180" y="338"/>
                    <a:pt x="3499" y="1"/>
                    <a:pt x="3283" y="1"/>
                  </a:cubicBezTo>
                  <a:close/>
                </a:path>
              </a:pathLst>
            </a:custGeom>
            <a:solidFill>
              <a:srgbClr val="AD7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2"/>
            <p:cNvSpPr/>
            <p:nvPr/>
          </p:nvSpPr>
          <p:spPr>
            <a:xfrm>
              <a:off x="4983700" y="450850"/>
              <a:ext cx="91625" cy="150925"/>
            </a:xfrm>
            <a:custGeom>
              <a:rect b="b" l="l" r="r" t="t"/>
              <a:pathLst>
                <a:path extrusionOk="0" h="6037" w="3665">
                  <a:moveTo>
                    <a:pt x="2465" y="0"/>
                  </a:moveTo>
                  <a:cubicBezTo>
                    <a:pt x="1067" y="0"/>
                    <a:pt x="372" y="3888"/>
                    <a:pt x="0" y="4260"/>
                  </a:cubicBezTo>
                  <a:cubicBezTo>
                    <a:pt x="424" y="4530"/>
                    <a:pt x="2353" y="5649"/>
                    <a:pt x="2353" y="5957"/>
                  </a:cubicBezTo>
                  <a:cubicBezTo>
                    <a:pt x="2353" y="6012"/>
                    <a:pt x="2364" y="6036"/>
                    <a:pt x="2383" y="6036"/>
                  </a:cubicBezTo>
                  <a:cubicBezTo>
                    <a:pt x="2487" y="6036"/>
                    <a:pt x="2845" y="5350"/>
                    <a:pt x="3202" y="4993"/>
                  </a:cubicBezTo>
                  <a:cubicBezTo>
                    <a:pt x="3665" y="4569"/>
                    <a:pt x="2623" y="17"/>
                    <a:pt x="2623" y="17"/>
                  </a:cubicBezTo>
                  <a:cubicBezTo>
                    <a:pt x="2570" y="6"/>
                    <a:pt x="2517" y="0"/>
                    <a:pt x="2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2"/>
            <p:cNvSpPr/>
            <p:nvPr/>
          </p:nvSpPr>
          <p:spPr>
            <a:xfrm>
              <a:off x="4995275" y="588450"/>
              <a:ext cx="45350" cy="37275"/>
            </a:xfrm>
            <a:custGeom>
              <a:rect b="b" l="l" r="r" t="t"/>
              <a:pathLst>
                <a:path extrusionOk="0" h="1491" w="1814">
                  <a:moveTo>
                    <a:pt x="714" y="0"/>
                  </a:moveTo>
                  <a:cubicBezTo>
                    <a:pt x="617" y="0"/>
                    <a:pt x="521" y="10"/>
                    <a:pt x="424" y="29"/>
                  </a:cubicBezTo>
                  <a:cubicBezTo>
                    <a:pt x="284" y="64"/>
                    <a:pt x="239" y="227"/>
                    <a:pt x="436" y="227"/>
                  </a:cubicBezTo>
                  <a:cubicBezTo>
                    <a:pt x="455" y="227"/>
                    <a:pt x="477" y="225"/>
                    <a:pt x="502" y="222"/>
                  </a:cubicBezTo>
                  <a:cubicBezTo>
                    <a:pt x="617" y="222"/>
                    <a:pt x="772" y="260"/>
                    <a:pt x="926" y="338"/>
                  </a:cubicBezTo>
                  <a:cubicBezTo>
                    <a:pt x="1042" y="376"/>
                    <a:pt x="1196" y="453"/>
                    <a:pt x="1312" y="531"/>
                  </a:cubicBezTo>
                  <a:cubicBezTo>
                    <a:pt x="1119" y="453"/>
                    <a:pt x="887" y="415"/>
                    <a:pt x="694" y="376"/>
                  </a:cubicBezTo>
                  <a:cubicBezTo>
                    <a:pt x="559" y="376"/>
                    <a:pt x="386" y="357"/>
                    <a:pt x="251" y="357"/>
                  </a:cubicBezTo>
                  <a:cubicBezTo>
                    <a:pt x="116" y="357"/>
                    <a:pt x="19" y="376"/>
                    <a:pt x="39" y="453"/>
                  </a:cubicBezTo>
                  <a:cubicBezTo>
                    <a:pt x="77" y="569"/>
                    <a:pt x="463" y="569"/>
                    <a:pt x="733" y="685"/>
                  </a:cubicBezTo>
                  <a:cubicBezTo>
                    <a:pt x="887" y="723"/>
                    <a:pt x="1003" y="801"/>
                    <a:pt x="1157" y="878"/>
                  </a:cubicBezTo>
                  <a:cubicBezTo>
                    <a:pt x="1157" y="878"/>
                    <a:pt x="849" y="762"/>
                    <a:pt x="579" y="723"/>
                  </a:cubicBezTo>
                  <a:cubicBezTo>
                    <a:pt x="480" y="709"/>
                    <a:pt x="376" y="700"/>
                    <a:pt x="284" y="700"/>
                  </a:cubicBezTo>
                  <a:cubicBezTo>
                    <a:pt x="124" y="700"/>
                    <a:pt x="0" y="727"/>
                    <a:pt x="0" y="801"/>
                  </a:cubicBezTo>
                  <a:cubicBezTo>
                    <a:pt x="39" y="916"/>
                    <a:pt x="386" y="878"/>
                    <a:pt x="579" y="955"/>
                  </a:cubicBezTo>
                  <a:cubicBezTo>
                    <a:pt x="694" y="1032"/>
                    <a:pt x="849" y="1071"/>
                    <a:pt x="964" y="1186"/>
                  </a:cubicBezTo>
                  <a:cubicBezTo>
                    <a:pt x="964" y="1186"/>
                    <a:pt x="446" y="1038"/>
                    <a:pt x="219" y="1038"/>
                  </a:cubicBezTo>
                  <a:cubicBezTo>
                    <a:pt x="162" y="1038"/>
                    <a:pt x="123" y="1047"/>
                    <a:pt x="116" y="1071"/>
                  </a:cubicBezTo>
                  <a:cubicBezTo>
                    <a:pt x="77" y="1148"/>
                    <a:pt x="424" y="1263"/>
                    <a:pt x="733" y="1418"/>
                  </a:cubicBezTo>
                  <a:cubicBezTo>
                    <a:pt x="872" y="1470"/>
                    <a:pt x="972" y="1491"/>
                    <a:pt x="1051" y="1491"/>
                  </a:cubicBezTo>
                  <a:cubicBezTo>
                    <a:pt x="1146" y="1491"/>
                    <a:pt x="1210" y="1460"/>
                    <a:pt x="1273" y="1418"/>
                  </a:cubicBezTo>
                  <a:cubicBezTo>
                    <a:pt x="1620" y="1148"/>
                    <a:pt x="1813" y="685"/>
                    <a:pt x="1697" y="260"/>
                  </a:cubicBezTo>
                  <a:cubicBezTo>
                    <a:pt x="1466" y="145"/>
                    <a:pt x="1234" y="68"/>
                    <a:pt x="1003" y="29"/>
                  </a:cubicBezTo>
                  <a:cubicBezTo>
                    <a:pt x="907" y="10"/>
                    <a:pt x="810" y="0"/>
                    <a:pt x="714" y="0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7" name="Google Shape;3527;p2"/>
          <p:cNvSpPr/>
          <p:nvPr/>
        </p:nvSpPr>
        <p:spPr>
          <a:xfrm rot="10800000">
            <a:off x="1091100" y="416850"/>
            <a:ext cx="213900" cy="1851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8" name="Google Shape;3528;p2"/>
          <p:cNvSpPr/>
          <p:nvPr/>
        </p:nvSpPr>
        <p:spPr>
          <a:xfrm>
            <a:off x="4572000" y="4604450"/>
            <a:ext cx="251700" cy="251700"/>
          </a:xfrm>
          <a:prstGeom prst="diamond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2" name="Shape 3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" name="Google Shape;3533;p3"/>
          <p:cNvSpPr txBox="1"/>
          <p:nvPr>
            <p:ph idx="1" type="subTitle"/>
          </p:nvPr>
        </p:nvSpPr>
        <p:spPr>
          <a:xfrm>
            <a:off x="5186685" y="2932980"/>
            <a:ext cx="24672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People eventually find it difficult to concentrate on their daily tasks like writing , eating , drinking something and many more.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34" name="Google Shape;3534;p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Twentieth Century"/>
                <a:ea typeface="Twentieth Century"/>
                <a:cs typeface="Twentieth Century"/>
                <a:sym typeface="Twentieth Century"/>
              </a:rPr>
              <a:t>WHAT is it and HOW it is affecting people</a:t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35" name="Google Shape;3535;p3"/>
          <p:cNvSpPr txBox="1"/>
          <p:nvPr>
            <p:ph idx="2" type="title"/>
          </p:nvPr>
        </p:nvSpPr>
        <p:spPr>
          <a:xfrm>
            <a:off x="5128304" y="2446846"/>
            <a:ext cx="2467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Day – to – Day work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36" name="Google Shape;3536;p3"/>
          <p:cNvSpPr txBox="1"/>
          <p:nvPr>
            <p:ph idx="3" type="subTitle"/>
          </p:nvPr>
        </p:nvSpPr>
        <p:spPr>
          <a:xfrm>
            <a:off x="1521736" y="2996755"/>
            <a:ext cx="24672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Tremors are involuntary, rhythmic, oscillatory movements of a body part. They can be disabling and affect daily activities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37" name="Google Shape;3537;p3"/>
          <p:cNvSpPr txBox="1"/>
          <p:nvPr>
            <p:ph idx="4" type="title"/>
          </p:nvPr>
        </p:nvSpPr>
        <p:spPr>
          <a:xfrm>
            <a:off x="1509531" y="2480084"/>
            <a:ext cx="2467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Essential Tremor 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38" name="Google Shape;3538;p3"/>
          <p:cNvSpPr/>
          <p:nvPr/>
        </p:nvSpPr>
        <p:spPr>
          <a:xfrm rot="2700000">
            <a:off x="2401262" y="1404537"/>
            <a:ext cx="708521" cy="7085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539" name="Google Shape;3539;p3"/>
          <p:cNvSpPr/>
          <p:nvPr/>
        </p:nvSpPr>
        <p:spPr>
          <a:xfrm rot="2700000">
            <a:off x="6034217" y="1378166"/>
            <a:ext cx="708521" cy="7085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3540" name="Google Shape;3540;p3"/>
          <p:cNvGrpSpPr/>
          <p:nvPr/>
        </p:nvGrpSpPr>
        <p:grpSpPr>
          <a:xfrm>
            <a:off x="2555322" y="1590975"/>
            <a:ext cx="400399" cy="400399"/>
            <a:chOff x="1255800" y="3168975"/>
            <a:chExt cx="459700" cy="459700"/>
          </a:xfrm>
        </p:grpSpPr>
        <p:sp>
          <p:nvSpPr>
            <p:cNvPr id="3541" name="Google Shape;3541;p3"/>
            <p:cNvSpPr/>
            <p:nvPr/>
          </p:nvSpPr>
          <p:spPr>
            <a:xfrm>
              <a:off x="1255800" y="3533875"/>
              <a:ext cx="459700" cy="94800"/>
            </a:xfrm>
            <a:custGeom>
              <a:rect b="b" l="l" r="r" t="t"/>
              <a:pathLst>
                <a:path extrusionOk="0" h="3792" w="18388">
                  <a:moveTo>
                    <a:pt x="3240" y="1379"/>
                  </a:moveTo>
                  <a:lnTo>
                    <a:pt x="3240" y="2465"/>
                  </a:lnTo>
                  <a:lnTo>
                    <a:pt x="2155" y="2465"/>
                  </a:lnTo>
                  <a:lnTo>
                    <a:pt x="2155" y="1379"/>
                  </a:lnTo>
                  <a:close/>
                  <a:moveTo>
                    <a:pt x="5412" y="1379"/>
                  </a:moveTo>
                  <a:lnTo>
                    <a:pt x="5412" y="2465"/>
                  </a:lnTo>
                  <a:lnTo>
                    <a:pt x="4326" y="2465"/>
                  </a:lnTo>
                  <a:lnTo>
                    <a:pt x="4326" y="1379"/>
                  </a:lnTo>
                  <a:close/>
                  <a:moveTo>
                    <a:pt x="7566" y="1379"/>
                  </a:moveTo>
                  <a:lnTo>
                    <a:pt x="7566" y="2465"/>
                  </a:lnTo>
                  <a:lnTo>
                    <a:pt x="6480" y="2465"/>
                  </a:lnTo>
                  <a:lnTo>
                    <a:pt x="6480" y="1379"/>
                  </a:lnTo>
                  <a:close/>
                  <a:moveTo>
                    <a:pt x="16216" y="1379"/>
                  </a:moveTo>
                  <a:lnTo>
                    <a:pt x="16216" y="2465"/>
                  </a:lnTo>
                  <a:lnTo>
                    <a:pt x="14062" y="2465"/>
                  </a:lnTo>
                  <a:lnTo>
                    <a:pt x="14062" y="1379"/>
                  </a:lnTo>
                  <a:close/>
                  <a:moveTo>
                    <a:pt x="1" y="1"/>
                  </a:moveTo>
                  <a:lnTo>
                    <a:pt x="1" y="3792"/>
                  </a:lnTo>
                  <a:lnTo>
                    <a:pt x="18388" y="3792"/>
                  </a:lnTo>
                  <a:lnTo>
                    <a:pt x="18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3"/>
            <p:cNvSpPr/>
            <p:nvPr/>
          </p:nvSpPr>
          <p:spPr>
            <a:xfrm>
              <a:off x="1336800" y="3336125"/>
              <a:ext cx="297275" cy="103425"/>
            </a:xfrm>
            <a:custGeom>
              <a:rect b="b" l="l" r="r" t="t"/>
              <a:pathLst>
                <a:path extrusionOk="0" h="4137" w="11891">
                  <a:moveTo>
                    <a:pt x="5945" y="1"/>
                  </a:moveTo>
                  <a:lnTo>
                    <a:pt x="4360" y="3034"/>
                  </a:lnTo>
                  <a:lnTo>
                    <a:pt x="2602" y="139"/>
                  </a:lnTo>
                  <a:lnTo>
                    <a:pt x="1844" y="897"/>
                  </a:lnTo>
                  <a:lnTo>
                    <a:pt x="0" y="897"/>
                  </a:lnTo>
                  <a:lnTo>
                    <a:pt x="0" y="4137"/>
                  </a:lnTo>
                  <a:lnTo>
                    <a:pt x="11891" y="4137"/>
                  </a:lnTo>
                  <a:lnTo>
                    <a:pt x="11891" y="346"/>
                  </a:lnTo>
                  <a:lnTo>
                    <a:pt x="11098" y="346"/>
                  </a:lnTo>
                  <a:lnTo>
                    <a:pt x="10030" y="1931"/>
                  </a:lnTo>
                  <a:lnTo>
                    <a:pt x="9168" y="346"/>
                  </a:lnTo>
                  <a:lnTo>
                    <a:pt x="7531" y="3034"/>
                  </a:lnTo>
                  <a:lnTo>
                    <a:pt x="59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3"/>
            <p:cNvSpPr/>
            <p:nvPr/>
          </p:nvSpPr>
          <p:spPr>
            <a:xfrm>
              <a:off x="1336800" y="3250400"/>
              <a:ext cx="297275" cy="106875"/>
            </a:xfrm>
            <a:custGeom>
              <a:rect b="b" l="l" r="r" t="t"/>
              <a:pathLst>
                <a:path extrusionOk="0" h="4275" w="11891">
                  <a:moveTo>
                    <a:pt x="0" y="1"/>
                  </a:moveTo>
                  <a:lnTo>
                    <a:pt x="0" y="3240"/>
                  </a:lnTo>
                  <a:lnTo>
                    <a:pt x="1396" y="3240"/>
                  </a:lnTo>
                  <a:lnTo>
                    <a:pt x="2809" y="1827"/>
                  </a:lnTo>
                  <a:lnTo>
                    <a:pt x="4291" y="4274"/>
                  </a:lnTo>
                  <a:lnTo>
                    <a:pt x="5945" y="1104"/>
                  </a:lnTo>
                  <a:lnTo>
                    <a:pt x="7617" y="4274"/>
                  </a:lnTo>
                  <a:lnTo>
                    <a:pt x="9220" y="1620"/>
                  </a:lnTo>
                  <a:lnTo>
                    <a:pt x="10133" y="3292"/>
                  </a:lnTo>
                  <a:lnTo>
                    <a:pt x="10529" y="2706"/>
                  </a:lnTo>
                  <a:lnTo>
                    <a:pt x="11891" y="2706"/>
                  </a:lnTo>
                  <a:lnTo>
                    <a:pt x="118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3"/>
            <p:cNvSpPr/>
            <p:nvPr/>
          </p:nvSpPr>
          <p:spPr>
            <a:xfrm>
              <a:off x="1255800" y="3168975"/>
              <a:ext cx="459700" cy="338225"/>
            </a:xfrm>
            <a:custGeom>
              <a:rect b="b" l="l" r="r" t="t"/>
              <a:pathLst>
                <a:path extrusionOk="0" h="13529" w="18388">
                  <a:moveTo>
                    <a:pt x="16216" y="2172"/>
                  </a:moveTo>
                  <a:lnTo>
                    <a:pt x="16216" y="11908"/>
                  </a:lnTo>
                  <a:lnTo>
                    <a:pt x="2155" y="11908"/>
                  </a:lnTo>
                  <a:lnTo>
                    <a:pt x="2155" y="2172"/>
                  </a:lnTo>
                  <a:close/>
                  <a:moveTo>
                    <a:pt x="1" y="1"/>
                  </a:moveTo>
                  <a:lnTo>
                    <a:pt x="1" y="13528"/>
                  </a:lnTo>
                  <a:lnTo>
                    <a:pt x="18388" y="13528"/>
                  </a:lnTo>
                  <a:lnTo>
                    <a:pt x="18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5" name="Google Shape;3545;p3"/>
          <p:cNvGrpSpPr/>
          <p:nvPr/>
        </p:nvGrpSpPr>
        <p:grpSpPr>
          <a:xfrm>
            <a:off x="6211729" y="1554784"/>
            <a:ext cx="353495" cy="400399"/>
            <a:chOff x="2578588" y="1590975"/>
            <a:chExt cx="353495" cy="400399"/>
          </a:xfrm>
        </p:grpSpPr>
        <p:sp>
          <p:nvSpPr>
            <p:cNvPr id="3546" name="Google Shape;3546;p3"/>
            <p:cNvSpPr/>
            <p:nvPr/>
          </p:nvSpPr>
          <p:spPr>
            <a:xfrm>
              <a:off x="2578588" y="1590975"/>
              <a:ext cx="35297" cy="400399"/>
            </a:xfrm>
            <a:custGeom>
              <a:rect b="b" l="l" r="r" t="t"/>
              <a:pathLst>
                <a:path extrusionOk="0" h="18388" w="1621">
                  <a:moveTo>
                    <a:pt x="0" y="0"/>
                  </a:moveTo>
                  <a:lnTo>
                    <a:pt x="0" y="18387"/>
                  </a:lnTo>
                  <a:lnTo>
                    <a:pt x="1620" y="18387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3"/>
            <p:cNvSpPr/>
            <p:nvPr/>
          </p:nvSpPr>
          <p:spPr>
            <a:xfrm>
              <a:off x="2908414" y="1732426"/>
              <a:ext cx="23669" cy="58945"/>
            </a:xfrm>
            <a:custGeom>
              <a:rect b="b" l="l" r="r" t="t"/>
              <a:pathLst>
                <a:path extrusionOk="0" h="2707" w="1087">
                  <a:moveTo>
                    <a:pt x="1" y="1"/>
                  </a:moveTo>
                  <a:lnTo>
                    <a:pt x="1" y="2706"/>
                  </a:lnTo>
                  <a:lnTo>
                    <a:pt x="1086" y="270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3"/>
            <p:cNvSpPr/>
            <p:nvPr/>
          </p:nvSpPr>
          <p:spPr>
            <a:xfrm>
              <a:off x="2908414" y="1614601"/>
              <a:ext cx="23669" cy="94220"/>
            </a:xfrm>
            <a:custGeom>
              <a:rect b="b" l="l" r="r" t="t"/>
              <a:pathLst>
                <a:path extrusionOk="0" h="4327" w="1087">
                  <a:moveTo>
                    <a:pt x="1" y="1"/>
                  </a:moveTo>
                  <a:lnTo>
                    <a:pt x="1" y="4326"/>
                  </a:lnTo>
                  <a:lnTo>
                    <a:pt x="1086" y="432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3"/>
            <p:cNvSpPr/>
            <p:nvPr/>
          </p:nvSpPr>
          <p:spPr>
            <a:xfrm>
              <a:off x="2908414" y="1909173"/>
              <a:ext cx="23669" cy="58553"/>
            </a:xfrm>
            <a:custGeom>
              <a:rect b="b" l="l" r="r" t="t"/>
              <a:pathLst>
                <a:path extrusionOk="0" h="2689" w="1087">
                  <a:moveTo>
                    <a:pt x="1" y="0"/>
                  </a:moveTo>
                  <a:lnTo>
                    <a:pt x="1" y="2688"/>
                  </a:lnTo>
                  <a:lnTo>
                    <a:pt x="1086" y="2688"/>
                  </a:lnTo>
                  <a:lnTo>
                    <a:pt x="1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3"/>
            <p:cNvSpPr/>
            <p:nvPr/>
          </p:nvSpPr>
          <p:spPr>
            <a:xfrm>
              <a:off x="2908414" y="1814975"/>
              <a:ext cx="23669" cy="70573"/>
            </a:xfrm>
            <a:custGeom>
              <a:rect b="b" l="l" r="r" t="t"/>
              <a:pathLst>
                <a:path extrusionOk="0" h="3241" w="1087">
                  <a:moveTo>
                    <a:pt x="1" y="1"/>
                  </a:moveTo>
                  <a:lnTo>
                    <a:pt x="1" y="3241"/>
                  </a:lnTo>
                  <a:lnTo>
                    <a:pt x="1086" y="3241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3"/>
            <p:cNvSpPr/>
            <p:nvPr/>
          </p:nvSpPr>
          <p:spPr>
            <a:xfrm>
              <a:off x="2702792" y="1850250"/>
              <a:ext cx="117476" cy="70573"/>
            </a:xfrm>
            <a:custGeom>
              <a:rect b="b" l="l" r="r" t="t"/>
              <a:pathLst>
                <a:path extrusionOk="0" h="3241" w="5395">
                  <a:moveTo>
                    <a:pt x="4326" y="1069"/>
                  </a:moveTo>
                  <a:lnTo>
                    <a:pt x="4326" y="2155"/>
                  </a:lnTo>
                  <a:lnTo>
                    <a:pt x="1069" y="2155"/>
                  </a:lnTo>
                  <a:lnTo>
                    <a:pt x="1069" y="1069"/>
                  </a:lnTo>
                  <a:close/>
                  <a:moveTo>
                    <a:pt x="0" y="1"/>
                  </a:moveTo>
                  <a:lnTo>
                    <a:pt x="0" y="3240"/>
                  </a:lnTo>
                  <a:lnTo>
                    <a:pt x="5394" y="3240"/>
                  </a:lnTo>
                  <a:lnTo>
                    <a:pt x="5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3"/>
            <p:cNvSpPr/>
            <p:nvPr/>
          </p:nvSpPr>
          <p:spPr>
            <a:xfrm>
              <a:off x="2702792" y="1661896"/>
              <a:ext cx="117476" cy="117454"/>
            </a:xfrm>
            <a:custGeom>
              <a:rect b="b" l="l" r="r" t="t"/>
              <a:pathLst>
                <a:path extrusionOk="0" h="5394" w="5395">
                  <a:moveTo>
                    <a:pt x="3240" y="1068"/>
                  </a:moveTo>
                  <a:lnTo>
                    <a:pt x="3240" y="2154"/>
                  </a:lnTo>
                  <a:lnTo>
                    <a:pt x="4326" y="2154"/>
                  </a:lnTo>
                  <a:lnTo>
                    <a:pt x="4326" y="3240"/>
                  </a:lnTo>
                  <a:lnTo>
                    <a:pt x="3240" y="3240"/>
                  </a:lnTo>
                  <a:lnTo>
                    <a:pt x="3240" y="4325"/>
                  </a:lnTo>
                  <a:lnTo>
                    <a:pt x="2154" y="4325"/>
                  </a:lnTo>
                  <a:lnTo>
                    <a:pt x="2154" y="3240"/>
                  </a:lnTo>
                  <a:lnTo>
                    <a:pt x="1069" y="3240"/>
                  </a:lnTo>
                  <a:lnTo>
                    <a:pt x="1069" y="2154"/>
                  </a:lnTo>
                  <a:lnTo>
                    <a:pt x="2154" y="2154"/>
                  </a:lnTo>
                  <a:lnTo>
                    <a:pt x="2154" y="1068"/>
                  </a:lnTo>
                  <a:close/>
                  <a:moveTo>
                    <a:pt x="2706" y="0"/>
                  </a:moveTo>
                  <a:cubicBezTo>
                    <a:pt x="1207" y="0"/>
                    <a:pt x="0" y="1206"/>
                    <a:pt x="0" y="2706"/>
                  </a:cubicBezTo>
                  <a:cubicBezTo>
                    <a:pt x="0" y="4188"/>
                    <a:pt x="1207" y="5394"/>
                    <a:pt x="2706" y="5394"/>
                  </a:cubicBezTo>
                  <a:cubicBezTo>
                    <a:pt x="4188" y="5394"/>
                    <a:pt x="5394" y="4188"/>
                    <a:pt x="5394" y="2706"/>
                  </a:cubicBezTo>
                  <a:cubicBezTo>
                    <a:pt x="5394" y="1206"/>
                    <a:pt x="4188" y="0"/>
                    <a:pt x="27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3"/>
            <p:cNvSpPr/>
            <p:nvPr/>
          </p:nvSpPr>
          <p:spPr>
            <a:xfrm>
              <a:off x="2637489" y="1590975"/>
              <a:ext cx="247320" cy="400399"/>
            </a:xfrm>
            <a:custGeom>
              <a:rect b="b" l="l" r="r" t="t"/>
              <a:pathLst>
                <a:path extrusionOk="0" h="18388" w="11358">
                  <a:moveTo>
                    <a:pt x="5705" y="2171"/>
                  </a:moveTo>
                  <a:cubicBezTo>
                    <a:pt x="7790" y="2171"/>
                    <a:pt x="9479" y="3877"/>
                    <a:pt x="9479" y="5963"/>
                  </a:cubicBezTo>
                  <a:cubicBezTo>
                    <a:pt x="9479" y="8048"/>
                    <a:pt x="7790" y="9736"/>
                    <a:pt x="5705" y="9736"/>
                  </a:cubicBezTo>
                  <a:cubicBezTo>
                    <a:pt x="3620" y="9736"/>
                    <a:pt x="1914" y="8048"/>
                    <a:pt x="1914" y="5963"/>
                  </a:cubicBezTo>
                  <a:cubicBezTo>
                    <a:pt x="1914" y="3877"/>
                    <a:pt x="3620" y="2171"/>
                    <a:pt x="5705" y="2171"/>
                  </a:cubicBezTo>
                  <a:close/>
                  <a:moveTo>
                    <a:pt x="9479" y="10822"/>
                  </a:moveTo>
                  <a:lnTo>
                    <a:pt x="9479" y="16233"/>
                  </a:lnTo>
                  <a:lnTo>
                    <a:pt x="1914" y="16233"/>
                  </a:lnTo>
                  <a:lnTo>
                    <a:pt x="1914" y="10822"/>
                  </a:lnTo>
                  <a:close/>
                  <a:moveTo>
                    <a:pt x="1" y="0"/>
                  </a:moveTo>
                  <a:lnTo>
                    <a:pt x="1" y="18387"/>
                  </a:lnTo>
                  <a:lnTo>
                    <a:pt x="11357" y="18387"/>
                  </a:lnTo>
                  <a:lnTo>
                    <a:pt x="113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4" name="Google Shape;3554;p3"/>
          <p:cNvSpPr/>
          <p:nvPr/>
        </p:nvSpPr>
        <p:spPr>
          <a:xfrm rot="10800000">
            <a:off x="833850" y="2356375"/>
            <a:ext cx="213900" cy="1851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5" name="Google Shape;3555;p3"/>
          <p:cNvSpPr/>
          <p:nvPr/>
        </p:nvSpPr>
        <p:spPr>
          <a:xfrm>
            <a:off x="4572000" y="1539475"/>
            <a:ext cx="251700" cy="2517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6" name="Google Shape;3556;p3"/>
          <p:cNvSpPr/>
          <p:nvPr/>
        </p:nvSpPr>
        <p:spPr>
          <a:xfrm>
            <a:off x="8000600" y="3106075"/>
            <a:ext cx="251700" cy="251700"/>
          </a:xfrm>
          <a:prstGeom prst="diamond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0" name="Shape 3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1" name="Google Shape;3561;p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Symptoms of Essential tremor 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62" name="Google Shape;3562;p4"/>
          <p:cNvSpPr/>
          <p:nvPr/>
        </p:nvSpPr>
        <p:spPr>
          <a:xfrm>
            <a:off x="2184303" y="1021160"/>
            <a:ext cx="599400" cy="59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01</a:t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63" name="Google Shape;3563;p4"/>
          <p:cNvSpPr/>
          <p:nvPr/>
        </p:nvSpPr>
        <p:spPr>
          <a:xfrm rot="2700000">
            <a:off x="2184260" y="3918057"/>
            <a:ext cx="599485" cy="5994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564" name="Google Shape;3564;p4"/>
          <p:cNvSpPr txBox="1"/>
          <p:nvPr/>
        </p:nvSpPr>
        <p:spPr>
          <a:xfrm>
            <a:off x="1574821" y="2077888"/>
            <a:ext cx="1790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Shaking Heads</a:t>
            </a:r>
            <a:endParaRPr b="0" i="0" sz="2000" u="none" cap="none" strike="noStrike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65" name="Google Shape;3565;p4"/>
          <p:cNvSpPr txBox="1"/>
          <p:nvPr/>
        </p:nvSpPr>
        <p:spPr>
          <a:xfrm>
            <a:off x="1588653" y="2522904"/>
            <a:ext cx="17907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Sometimes this problem appear in heads i.e, the head constantly shakes .</a:t>
            </a:r>
            <a:endParaRPr b="0" i="0" sz="2000" u="none" cap="none" strike="noStrike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66" name="Google Shape;3566;p4"/>
          <p:cNvSpPr/>
          <p:nvPr/>
        </p:nvSpPr>
        <p:spPr>
          <a:xfrm>
            <a:off x="4155978" y="1021160"/>
            <a:ext cx="599400" cy="59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02</a:t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67" name="Google Shape;3567;p4"/>
          <p:cNvSpPr/>
          <p:nvPr/>
        </p:nvSpPr>
        <p:spPr>
          <a:xfrm rot="2700000">
            <a:off x="4140886" y="3918057"/>
            <a:ext cx="599485" cy="5994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568" name="Google Shape;3568;p4"/>
          <p:cNvSpPr txBox="1"/>
          <p:nvPr/>
        </p:nvSpPr>
        <p:spPr>
          <a:xfrm>
            <a:off x="3560328" y="1920149"/>
            <a:ext cx="1790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Shaking hands</a:t>
            </a:r>
            <a:endParaRPr b="0" i="0" sz="2000" u="none" cap="none" strike="noStrike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69" name="Google Shape;3569;p4"/>
          <p:cNvSpPr txBox="1"/>
          <p:nvPr/>
        </p:nvSpPr>
        <p:spPr>
          <a:xfrm>
            <a:off x="3560328" y="2498547"/>
            <a:ext cx="17907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Appear in </a:t>
            </a: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hands</a:t>
            </a:r>
            <a:r>
              <a:rPr b="0" i="0" lang="en" sz="1400" u="none" cap="none" strike="noStrik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of patient which make them unable to do their tasks</a:t>
            </a:r>
            <a:endParaRPr b="0" i="0" sz="2000" u="none" cap="none" strike="noStrike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70" name="Google Shape;3570;p4"/>
          <p:cNvSpPr/>
          <p:nvPr/>
        </p:nvSpPr>
        <p:spPr>
          <a:xfrm>
            <a:off x="6127653" y="1021160"/>
            <a:ext cx="599400" cy="59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03</a:t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71" name="Google Shape;3571;p4"/>
          <p:cNvSpPr/>
          <p:nvPr/>
        </p:nvSpPr>
        <p:spPr>
          <a:xfrm rot="2700000">
            <a:off x="6144073" y="3918059"/>
            <a:ext cx="599485" cy="5994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572" name="Google Shape;3572;p4"/>
          <p:cNvSpPr txBox="1"/>
          <p:nvPr/>
        </p:nvSpPr>
        <p:spPr>
          <a:xfrm>
            <a:off x="5532002" y="1871588"/>
            <a:ext cx="2235499" cy="708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Shaking torso (arms , legs,etc)</a:t>
            </a:r>
            <a:endParaRPr b="0" i="0" sz="2000" u="none" cap="none" strike="noStrike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73" name="Google Shape;3573;p4"/>
          <p:cNvSpPr txBox="1"/>
          <p:nvPr/>
        </p:nvSpPr>
        <p:spPr>
          <a:xfrm>
            <a:off x="5679348" y="2450360"/>
            <a:ext cx="2016295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Appear in neck, legs and sometimes even patients voice suffer due to essential tremor</a:t>
            </a:r>
            <a:endParaRPr b="0" i="0" sz="1400" u="none" cap="none" strike="noStrike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574" name="Google Shape;3574;p4"/>
          <p:cNvCxnSpPr>
            <a:stCxn id="3562" idx="3"/>
            <a:endCxn id="3566" idx="1"/>
          </p:cNvCxnSpPr>
          <p:nvPr/>
        </p:nvCxnSpPr>
        <p:spPr>
          <a:xfrm>
            <a:off x="2783703" y="1320860"/>
            <a:ext cx="1372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5" name="Google Shape;3575;p4"/>
          <p:cNvCxnSpPr>
            <a:stCxn id="3566" idx="3"/>
            <a:endCxn id="3570" idx="1"/>
          </p:cNvCxnSpPr>
          <p:nvPr/>
        </p:nvCxnSpPr>
        <p:spPr>
          <a:xfrm>
            <a:off x="4755378" y="1320860"/>
            <a:ext cx="1372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6" name="Google Shape;3576;p4"/>
          <p:cNvCxnSpPr>
            <a:stCxn id="3562" idx="2"/>
          </p:cNvCxnSpPr>
          <p:nvPr/>
        </p:nvCxnSpPr>
        <p:spPr>
          <a:xfrm>
            <a:off x="2484003" y="1620560"/>
            <a:ext cx="0" cy="275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577" name="Google Shape;3577;p4"/>
          <p:cNvCxnSpPr>
            <a:stCxn id="3566" idx="2"/>
            <a:endCxn id="3568" idx="0"/>
          </p:cNvCxnSpPr>
          <p:nvPr/>
        </p:nvCxnSpPr>
        <p:spPr>
          <a:xfrm>
            <a:off x="4455678" y="1620560"/>
            <a:ext cx="0" cy="29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578" name="Google Shape;3578;p4"/>
          <p:cNvCxnSpPr>
            <a:stCxn id="3570" idx="2"/>
          </p:cNvCxnSpPr>
          <p:nvPr/>
        </p:nvCxnSpPr>
        <p:spPr>
          <a:xfrm>
            <a:off x="6427353" y="1620560"/>
            <a:ext cx="0" cy="230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3579" name="Google Shape;3579;p4"/>
          <p:cNvSpPr/>
          <p:nvPr/>
        </p:nvSpPr>
        <p:spPr>
          <a:xfrm>
            <a:off x="6312932" y="4029407"/>
            <a:ext cx="261767" cy="355808"/>
          </a:xfrm>
          <a:custGeom>
            <a:rect b="b" l="l" r="r" t="t"/>
            <a:pathLst>
              <a:path extrusionOk="0" h="18388" w="13528">
                <a:moveTo>
                  <a:pt x="11356" y="2172"/>
                </a:moveTo>
                <a:lnTo>
                  <a:pt x="11356" y="6497"/>
                </a:lnTo>
                <a:lnTo>
                  <a:pt x="2706" y="6497"/>
                </a:lnTo>
                <a:lnTo>
                  <a:pt x="2706" y="3240"/>
                </a:lnTo>
                <a:cubicBezTo>
                  <a:pt x="2706" y="2654"/>
                  <a:pt x="3188" y="2172"/>
                  <a:pt x="3791" y="2172"/>
                </a:cubicBezTo>
                <a:lnTo>
                  <a:pt x="4326" y="2172"/>
                </a:lnTo>
                <a:lnTo>
                  <a:pt x="4326" y="3240"/>
                </a:lnTo>
                <a:lnTo>
                  <a:pt x="9737" y="3240"/>
                </a:lnTo>
                <a:lnTo>
                  <a:pt x="9737" y="2172"/>
                </a:lnTo>
                <a:close/>
                <a:moveTo>
                  <a:pt x="11356" y="7566"/>
                </a:moveTo>
                <a:lnTo>
                  <a:pt x="11356" y="10822"/>
                </a:lnTo>
                <a:lnTo>
                  <a:pt x="2706" y="10822"/>
                </a:lnTo>
                <a:lnTo>
                  <a:pt x="2706" y="7566"/>
                </a:lnTo>
                <a:close/>
                <a:moveTo>
                  <a:pt x="4326" y="0"/>
                </a:moveTo>
                <a:lnTo>
                  <a:pt x="4326" y="1086"/>
                </a:lnTo>
                <a:lnTo>
                  <a:pt x="3791" y="1086"/>
                </a:lnTo>
                <a:cubicBezTo>
                  <a:pt x="2602" y="1086"/>
                  <a:pt x="1637" y="2051"/>
                  <a:pt x="1637" y="3240"/>
                </a:cubicBezTo>
                <a:lnTo>
                  <a:pt x="1637" y="14131"/>
                </a:lnTo>
                <a:cubicBezTo>
                  <a:pt x="707" y="14372"/>
                  <a:pt x="0" y="15217"/>
                  <a:pt x="0" y="16216"/>
                </a:cubicBezTo>
                <a:cubicBezTo>
                  <a:pt x="0" y="17423"/>
                  <a:pt x="982" y="18388"/>
                  <a:pt x="2172" y="18388"/>
                </a:cubicBezTo>
                <a:cubicBezTo>
                  <a:pt x="3361" y="18388"/>
                  <a:pt x="4326" y="17423"/>
                  <a:pt x="4326" y="16216"/>
                </a:cubicBezTo>
                <a:cubicBezTo>
                  <a:pt x="4326" y="15217"/>
                  <a:pt x="3636" y="14372"/>
                  <a:pt x="2706" y="14131"/>
                </a:cubicBezTo>
                <a:lnTo>
                  <a:pt x="2706" y="11891"/>
                </a:lnTo>
                <a:lnTo>
                  <a:pt x="11356" y="11891"/>
                </a:lnTo>
                <a:lnTo>
                  <a:pt x="11356" y="15234"/>
                </a:lnTo>
                <a:cubicBezTo>
                  <a:pt x="10736" y="15458"/>
                  <a:pt x="10288" y="16061"/>
                  <a:pt x="10288" y="16768"/>
                </a:cubicBezTo>
                <a:lnTo>
                  <a:pt x="10288" y="18388"/>
                </a:lnTo>
                <a:lnTo>
                  <a:pt x="13528" y="18388"/>
                </a:lnTo>
                <a:lnTo>
                  <a:pt x="13528" y="16768"/>
                </a:lnTo>
                <a:cubicBezTo>
                  <a:pt x="13528" y="16061"/>
                  <a:pt x="13080" y="15458"/>
                  <a:pt x="12442" y="15234"/>
                </a:cubicBezTo>
                <a:lnTo>
                  <a:pt x="12442" y="2172"/>
                </a:lnTo>
                <a:lnTo>
                  <a:pt x="13528" y="2172"/>
                </a:lnTo>
                <a:lnTo>
                  <a:pt x="13528" y="1086"/>
                </a:lnTo>
                <a:lnTo>
                  <a:pt x="9737" y="1086"/>
                </a:lnTo>
                <a:lnTo>
                  <a:pt x="973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80" name="Google Shape;3580;p4"/>
          <p:cNvSpPr/>
          <p:nvPr/>
        </p:nvSpPr>
        <p:spPr>
          <a:xfrm>
            <a:off x="8007929" y="4586975"/>
            <a:ext cx="251700" cy="2517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1" name="Google Shape;3581;p4"/>
          <p:cNvSpPr/>
          <p:nvPr/>
        </p:nvSpPr>
        <p:spPr>
          <a:xfrm rot="10800000">
            <a:off x="5334566" y="1665860"/>
            <a:ext cx="213900" cy="1851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582" name="Google Shape;3582;p4"/>
          <p:cNvGrpSpPr/>
          <p:nvPr/>
        </p:nvGrpSpPr>
        <p:grpSpPr>
          <a:xfrm>
            <a:off x="2306556" y="4010534"/>
            <a:ext cx="354892" cy="386901"/>
            <a:chOff x="5420900" y="3168975"/>
            <a:chExt cx="351575" cy="459700"/>
          </a:xfrm>
        </p:grpSpPr>
        <p:sp>
          <p:nvSpPr>
            <p:cNvPr id="3583" name="Google Shape;3583;p4"/>
            <p:cNvSpPr/>
            <p:nvPr/>
          </p:nvSpPr>
          <p:spPr>
            <a:xfrm>
              <a:off x="5501900" y="3263750"/>
              <a:ext cx="189150" cy="162450"/>
            </a:xfrm>
            <a:custGeom>
              <a:rect b="b" l="l" r="r" t="t"/>
              <a:pathLst>
                <a:path extrusionOk="0" h="6498" w="7566">
                  <a:moveTo>
                    <a:pt x="0" y="1"/>
                  </a:moveTo>
                  <a:lnTo>
                    <a:pt x="0" y="2706"/>
                  </a:lnTo>
                  <a:cubicBezTo>
                    <a:pt x="0" y="4791"/>
                    <a:pt x="1689" y="6497"/>
                    <a:pt x="3792" y="6497"/>
                  </a:cubicBezTo>
                  <a:cubicBezTo>
                    <a:pt x="5877" y="6497"/>
                    <a:pt x="7566" y="4791"/>
                    <a:pt x="7566" y="2706"/>
                  </a:cubicBezTo>
                  <a:lnTo>
                    <a:pt x="75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4"/>
            <p:cNvSpPr/>
            <p:nvPr/>
          </p:nvSpPr>
          <p:spPr>
            <a:xfrm>
              <a:off x="5461400" y="3168975"/>
              <a:ext cx="229650" cy="67675"/>
            </a:xfrm>
            <a:custGeom>
              <a:rect b="b" l="l" r="r" t="t"/>
              <a:pathLst>
                <a:path extrusionOk="0" h="2707" w="9186">
                  <a:moveTo>
                    <a:pt x="1" y="1"/>
                  </a:moveTo>
                  <a:lnTo>
                    <a:pt x="1345" y="2706"/>
                  </a:lnTo>
                  <a:lnTo>
                    <a:pt x="9186" y="2706"/>
                  </a:lnTo>
                  <a:lnTo>
                    <a:pt x="9186" y="1086"/>
                  </a:lnTo>
                  <a:cubicBezTo>
                    <a:pt x="9186" y="483"/>
                    <a:pt x="8703" y="1"/>
                    <a:pt x="8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4"/>
            <p:cNvSpPr/>
            <p:nvPr/>
          </p:nvSpPr>
          <p:spPr>
            <a:xfrm>
              <a:off x="5544125" y="3446000"/>
              <a:ext cx="105125" cy="85325"/>
            </a:xfrm>
            <a:custGeom>
              <a:rect b="b" l="l" r="r" t="t"/>
              <a:pathLst>
                <a:path extrusionOk="0" h="3413" w="4205">
                  <a:moveTo>
                    <a:pt x="466" y="0"/>
                  </a:moveTo>
                  <a:lnTo>
                    <a:pt x="0" y="1672"/>
                  </a:lnTo>
                  <a:lnTo>
                    <a:pt x="2103" y="3412"/>
                  </a:lnTo>
                  <a:lnTo>
                    <a:pt x="4205" y="1706"/>
                  </a:lnTo>
                  <a:lnTo>
                    <a:pt x="3722" y="0"/>
                  </a:lnTo>
                  <a:cubicBezTo>
                    <a:pt x="3203" y="185"/>
                    <a:pt x="2642" y="285"/>
                    <a:pt x="2076" y="285"/>
                  </a:cubicBezTo>
                  <a:cubicBezTo>
                    <a:pt x="1534" y="285"/>
                    <a:pt x="988" y="194"/>
                    <a:pt x="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4"/>
            <p:cNvSpPr/>
            <p:nvPr/>
          </p:nvSpPr>
          <p:spPr>
            <a:xfrm>
              <a:off x="5420900" y="3480025"/>
              <a:ext cx="162200" cy="148650"/>
            </a:xfrm>
            <a:custGeom>
              <a:rect b="b" l="l" r="r" t="t"/>
              <a:pathLst>
                <a:path extrusionOk="0" h="5946" w="6488">
                  <a:moveTo>
                    <a:pt x="2706" y="1"/>
                  </a:moveTo>
                  <a:cubicBezTo>
                    <a:pt x="1207" y="1"/>
                    <a:pt x="1" y="1207"/>
                    <a:pt x="1" y="2706"/>
                  </a:cubicBezTo>
                  <a:lnTo>
                    <a:pt x="1" y="5946"/>
                  </a:lnTo>
                  <a:lnTo>
                    <a:pt x="6480" y="5946"/>
                  </a:lnTo>
                  <a:lnTo>
                    <a:pt x="6480" y="2999"/>
                  </a:lnTo>
                  <a:cubicBezTo>
                    <a:pt x="6478" y="2997"/>
                    <a:pt x="6478" y="2997"/>
                    <a:pt x="6478" y="2997"/>
                  </a:cubicBezTo>
                  <a:lnTo>
                    <a:pt x="6478" y="2997"/>
                  </a:lnTo>
                  <a:cubicBezTo>
                    <a:pt x="6479" y="2997"/>
                    <a:pt x="6483" y="2999"/>
                    <a:pt x="6484" y="2999"/>
                  </a:cubicBezTo>
                  <a:cubicBezTo>
                    <a:pt x="6488" y="2999"/>
                    <a:pt x="6289" y="2835"/>
                    <a:pt x="28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4"/>
            <p:cNvSpPr/>
            <p:nvPr/>
          </p:nvSpPr>
          <p:spPr>
            <a:xfrm>
              <a:off x="5609875" y="3480025"/>
              <a:ext cx="162600" cy="148650"/>
            </a:xfrm>
            <a:custGeom>
              <a:rect b="b" l="l" r="r" t="t"/>
              <a:pathLst>
                <a:path extrusionOk="0" h="5946" w="6504">
                  <a:moveTo>
                    <a:pt x="4332" y="2706"/>
                  </a:moveTo>
                  <a:lnTo>
                    <a:pt x="4332" y="3792"/>
                  </a:lnTo>
                  <a:lnTo>
                    <a:pt x="2178" y="3792"/>
                  </a:lnTo>
                  <a:lnTo>
                    <a:pt x="2178" y="2706"/>
                  </a:lnTo>
                  <a:close/>
                  <a:moveTo>
                    <a:pt x="3695" y="1"/>
                  </a:moveTo>
                  <a:cubicBezTo>
                    <a:pt x="209" y="2835"/>
                    <a:pt x="1" y="2999"/>
                    <a:pt x="4" y="2999"/>
                  </a:cubicBezTo>
                  <a:cubicBezTo>
                    <a:pt x="4" y="2999"/>
                    <a:pt x="8" y="2997"/>
                    <a:pt x="9" y="2997"/>
                  </a:cubicBezTo>
                  <a:lnTo>
                    <a:pt x="9" y="2997"/>
                  </a:lnTo>
                  <a:cubicBezTo>
                    <a:pt x="9" y="2997"/>
                    <a:pt x="9" y="2997"/>
                    <a:pt x="7" y="2999"/>
                  </a:cubicBezTo>
                  <a:lnTo>
                    <a:pt x="7" y="5946"/>
                  </a:lnTo>
                  <a:lnTo>
                    <a:pt x="6503" y="5946"/>
                  </a:lnTo>
                  <a:lnTo>
                    <a:pt x="6503" y="2706"/>
                  </a:lnTo>
                  <a:cubicBezTo>
                    <a:pt x="6503" y="1207"/>
                    <a:pt x="5280" y="1"/>
                    <a:pt x="3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8" name="Google Shape;3588;p4"/>
          <p:cNvGrpSpPr/>
          <p:nvPr/>
        </p:nvGrpSpPr>
        <p:grpSpPr>
          <a:xfrm>
            <a:off x="4210778" y="3977461"/>
            <a:ext cx="459700" cy="459700"/>
            <a:chOff x="7422025" y="2540000"/>
            <a:chExt cx="459700" cy="459700"/>
          </a:xfrm>
        </p:grpSpPr>
        <p:sp>
          <p:nvSpPr>
            <p:cNvPr id="3589" name="Google Shape;3589;p4"/>
            <p:cNvSpPr/>
            <p:nvPr/>
          </p:nvSpPr>
          <p:spPr>
            <a:xfrm>
              <a:off x="7422025" y="2675275"/>
              <a:ext cx="216300" cy="324425"/>
            </a:xfrm>
            <a:custGeom>
              <a:rect b="b" l="l" r="r" t="t"/>
              <a:pathLst>
                <a:path extrusionOk="0" h="12977" w="8652">
                  <a:moveTo>
                    <a:pt x="828" y="0"/>
                  </a:moveTo>
                  <a:cubicBezTo>
                    <a:pt x="380" y="0"/>
                    <a:pt x="1" y="362"/>
                    <a:pt x="1" y="810"/>
                  </a:cubicBezTo>
                  <a:lnTo>
                    <a:pt x="1" y="4584"/>
                  </a:lnTo>
                  <a:cubicBezTo>
                    <a:pt x="1" y="5291"/>
                    <a:pt x="294" y="5980"/>
                    <a:pt x="794" y="6497"/>
                  </a:cubicBezTo>
                  <a:lnTo>
                    <a:pt x="3534" y="9237"/>
                  </a:lnTo>
                  <a:cubicBezTo>
                    <a:pt x="4051" y="9737"/>
                    <a:pt x="4326" y="10426"/>
                    <a:pt x="4326" y="11150"/>
                  </a:cubicBezTo>
                  <a:lnTo>
                    <a:pt x="4326" y="12976"/>
                  </a:lnTo>
                  <a:lnTo>
                    <a:pt x="8652" y="12976"/>
                  </a:lnTo>
                  <a:lnTo>
                    <a:pt x="8652" y="8324"/>
                  </a:lnTo>
                  <a:cubicBezTo>
                    <a:pt x="8652" y="7772"/>
                    <a:pt x="8445" y="7238"/>
                    <a:pt x="8049" y="6859"/>
                  </a:cubicBezTo>
                  <a:lnTo>
                    <a:pt x="5722" y="4532"/>
                  </a:lnTo>
                  <a:cubicBezTo>
                    <a:pt x="5507" y="4317"/>
                    <a:pt x="5231" y="4209"/>
                    <a:pt x="4955" y="4209"/>
                  </a:cubicBezTo>
                  <a:cubicBezTo>
                    <a:pt x="4680" y="4209"/>
                    <a:pt x="4404" y="4317"/>
                    <a:pt x="4188" y="4532"/>
                  </a:cubicBezTo>
                  <a:cubicBezTo>
                    <a:pt x="3982" y="4722"/>
                    <a:pt x="3878" y="4998"/>
                    <a:pt x="3878" y="5256"/>
                  </a:cubicBezTo>
                  <a:lnTo>
                    <a:pt x="6342" y="7720"/>
                  </a:lnTo>
                  <a:lnTo>
                    <a:pt x="5567" y="8496"/>
                  </a:lnTo>
                  <a:lnTo>
                    <a:pt x="1638" y="4550"/>
                  </a:lnTo>
                  <a:lnTo>
                    <a:pt x="1638" y="810"/>
                  </a:lnTo>
                  <a:cubicBezTo>
                    <a:pt x="1638" y="362"/>
                    <a:pt x="1259" y="0"/>
                    <a:pt x="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4"/>
            <p:cNvSpPr/>
            <p:nvPr/>
          </p:nvSpPr>
          <p:spPr>
            <a:xfrm>
              <a:off x="7665450" y="2675275"/>
              <a:ext cx="216275" cy="324425"/>
            </a:xfrm>
            <a:custGeom>
              <a:rect b="b" l="l" r="r" t="t"/>
              <a:pathLst>
                <a:path extrusionOk="0" h="12977" w="8651">
                  <a:moveTo>
                    <a:pt x="7841" y="0"/>
                  </a:moveTo>
                  <a:cubicBezTo>
                    <a:pt x="7393" y="0"/>
                    <a:pt x="7031" y="362"/>
                    <a:pt x="7031" y="810"/>
                  </a:cubicBezTo>
                  <a:lnTo>
                    <a:pt x="7031" y="4550"/>
                  </a:lnTo>
                  <a:lnTo>
                    <a:pt x="3085" y="8496"/>
                  </a:lnTo>
                  <a:lnTo>
                    <a:pt x="2327" y="7720"/>
                  </a:lnTo>
                  <a:lnTo>
                    <a:pt x="4791" y="5256"/>
                  </a:lnTo>
                  <a:cubicBezTo>
                    <a:pt x="4791" y="4998"/>
                    <a:pt x="4670" y="4722"/>
                    <a:pt x="4481" y="4532"/>
                  </a:cubicBezTo>
                  <a:cubicBezTo>
                    <a:pt x="4265" y="4317"/>
                    <a:pt x="3985" y="4209"/>
                    <a:pt x="3707" y="4209"/>
                  </a:cubicBezTo>
                  <a:cubicBezTo>
                    <a:pt x="3430" y="4209"/>
                    <a:pt x="3154" y="4317"/>
                    <a:pt x="2947" y="4532"/>
                  </a:cubicBezTo>
                  <a:lnTo>
                    <a:pt x="621" y="6859"/>
                  </a:lnTo>
                  <a:cubicBezTo>
                    <a:pt x="224" y="7238"/>
                    <a:pt x="0" y="7772"/>
                    <a:pt x="0" y="8324"/>
                  </a:cubicBezTo>
                  <a:lnTo>
                    <a:pt x="0" y="12976"/>
                  </a:lnTo>
                  <a:lnTo>
                    <a:pt x="4326" y="12976"/>
                  </a:lnTo>
                  <a:lnTo>
                    <a:pt x="4326" y="11150"/>
                  </a:lnTo>
                  <a:cubicBezTo>
                    <a:pt x="4326" y="10426"/>
                    <a:pt x="4619" y="9737"/>
                    <a:pt x="5118" y="9237"/>
                  </a:cubicBezTo>
                  <a:lnTo>
                    <a:pt x="7858" y="6497"/>
                  </a:lnTo>
                  <a:cubicBezTo>
                    <a:pt x="8375" y="5980"/>
                    <a:pt x="8651" y="5291"/>
                    <a:pt x="8651" y="4584"/>
                  </a:cubicBezTo>
                  <a:lnTo>
                    <a:pt x="8651" y="810"/>
                  </a:lnTo>
                  <a:cubicBezTo>
                    <a:pt x="8651" y="362"/>
                    <a:pt x="8289" y="0"/>
                    <a:pt x="7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4"/>
            <p:cNvSpPr/>
            <p:nvPr/>
          </p:nvSpPr>
          <p:spPr>
            <a:xfrm>
              <a:off x="7537050" y="2540000"/>
              <a:ext cx="229650" cy="230075"/>
            </a:xfrm>
            <a:custGeom>
              <a:rect b="b" l="l" r="r" t="t"/>
              <a:pathLst>
                <a:path extrusionOk="0" h="9203" w="9186">
                  <a:moveTo>
                    <a:pt x="5136" y="2706"/>
                  </a:moveTo>
                  <a:lnTo>
                    <a:pt x="5136" y="4067"/>
                  </a:lnTo>
                  <a:lnTo>
                    <a:pt x="6498" y="4067"/>
                  </a:lnTo>
                  <a:lnTo>
                    <a:pt x="6498" y="5136"/>
                  </a:lnTo>
                  <a:lnTo>
                    <a:pt x="5136" y="5136"/>
                  </a:lnTo>
                  <a:lnTo>
                    <a:pt x="5136" y="6497"/>
                  </a:lnTo>
                  <a:lnTo>
                    <a:pt x="4051" y="6497"/>
                  </a:lnTo>
                  <a:lnTo>
                    <a:pt x="4051" y="5136"/>
                  </a:lnTo>
                  <a:lnTo>
                    <a:pt x="2707" y="5136"/>
                  </a:lnTo>
                  <a:lnTo>
                    <a:pt x="2707" y="4067"/>
                  </a:lnTo>
                  <a:lnTo>
                    <a:pt x="4051" y="4067"/>
                  </a:lnTo>
                  <a:lnTo>
                    <a:pt x="4051" y="2706"/>
                  </a:lnTo>
                  <a:close/>
                  <a:moveTo>
                    <a:pt x="4602" y="0"/>
                  </a:moveTo>
                  <a:cubicBezTo>
                    <a:pt x="2069" y="0"/>
                    <a:pt x="1" y="2068"/>
                    <a:pt x="1" y="4601"/>
                  </a:cubicBezTo>
                  <a:cubicBezTo>
                    <a:pt x="1" y="7135"/>
                    <a:pt x="2069" y="9202"/>
                    <a:pt x="4602" y="9202"/>
                  </a:cubicBezTo>
                  <a:cubicBezTo>
                    <a:pt x="7135" y="9202"/>
                    <a:pt x="9186" y="7135"/>
                    <a:pt x="9186" y="4601"/>
                  </a:cubicBezTo>
                  <a:cubicBezTo>
                    <a:pt x="9186" y="2068"/>
                    <a:pt x="7135" y="0"/>
                    <a:pt x="46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5" name="Shape 3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Google Shape;3596;p5"/>
          <p:cNvSpPr txBox="1"/>
          <p:nvPr>
            <p:ph type="title"/>
          </p:nvPr>
        </p:nvSpPr>
        <p:spPr>
          <a:xfrm>
            <a:off x="587125" y="372686"/>
            <a:ext cx="3724200" cy="1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Its not life threating</a:t>
            </a:r>
            <a:br>
              <a:rPr lang="en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">
                <a:solidFill>
                  <a:srgbClr val="5A4FC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But disabling </a:t>
            </a:r>
            <a:br>
              <a:rPr lang="en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597" name="Google Shape;3597;p5"/>
          <p:cNvGrpSpPr/>
          <p:nvPr/>
        </p:nvGrpSpPr>
        <p:grpSpPr>
          <a:xfrm flipH="1">
            <a:off x="4904415" y="1987609"/>
            <a:ext cx="3724329" cy="2768182"/>
            <a:chOff x="6967838" y="1535000"/>
            <a:chExt cx="2937863" cy="2183625"/>
          </a:xfrm>
        </p:grpSpPr>
        <p:sp>
          <p:nvSpPr>
            <p:cNvPr id="3598" name="Google Shape;3598;p5"/>
            <p:cNvSpPr/>
            <p:nvPr/>
          </p:nvSpPr>
          <p:spPr>
            <a:xfrm>
              <a:off x="7298121" y="3353658"/>
              <a:ext cx="208671" cy="248260"/>
            </a:xfrm>
            <a:custGeom>
              <a:rect b="b" l="l" r="r" t="t"/>
              <a:pathLst>
                <a:path extrusionOk="0" h="5669" w="4765">
                  <a:moveTo>
                    <a:pt x="2412" y="1"/>
                  </a:moveTo>
                  <a:cubicBezTo>
                    <a:pt x="2411" y="1"/>
                    <a:pt x="135" y="116"/>
                    <a:pt x="135" y="425"/>
                  </a:cubicBezTo>
                  <a:cubicBezTo>
                    <a:pt x="367" y="3010"/>
                    <a:pt x="174" y="3357"/>
                    <a:pt x="97" y="3858"/>
                  </a:cubicBezTo>
                  <a:cubicBezTo>
                    <a:pt x="1" y="4785"/>
                    <a:pt x="885" y="4865"/>
                    <a:pt x="1191" y="4865"/>
                  </a:cubicBezTo>
                  <a:cubicBezTo>
                    <a:pt x="1254" y="4865"/>
                    <a:pt x="1293" y="4861"/>
                    <a:pt x="1293" y="4861"/>
                  </a:cubicBezTo>
                  <a:lnTo>
                    <a:pt x="1563" y="5016"/>
                  </a:lnTo>
                  <a:cubicBezTo>
                    <a:pt x="2301" y="5477"/>
                    <a:pt x="2549" y="5669"/>
                    <a:pt x="3167" y="5669"/>
                  </a:cubicBezTo>
                  <a:cubicBezTo>
                    <a:pt x="3324" y="5669"/>
                    <a:pt x="3504" y="5656"/>
                    <a:pt x="3723" y="5633"/>
                  </a:cubicBezTo>
                  <a:cubicBezTo>
                    <a:pt x="4340" y="5633"/>
                    <a:pt x="4765" y="4977"/>
                    <a:pt x="4495" y="4437"/>
                  </a:cubicBezTo>
                  <a:cubicBezTo>
                    <a:pt x="4147" y="4013"/>
                    <a:pt x="3453" y="3858"/>
                    <a:pt x="3144" y="3588"/>
                  </a:cubicBezTo>
                  <a:cubicBezTo>
                    <a:pt x="1756" y="2392"/>
                    <a:pt x="2296" y="1274"/>
                    <a:pt x="2412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5"/>
            <p:cNvSpPr/>
            <p:nvPr/>
          </p:nvSpPr>
          <p:spPr>
            <a:xfrm>
              <a:off x="6967838" y="3422938"/>
              <a:ext cx="184191" cy="226933"/>
            </a:xfrm>
            <a:custGeom>
              <a:rect b="b" l="l" r="r" t="t"/>
              <a:pathLst>
                <a:path extrusionOk="0" h="5182" w="4206">
                  <a:moveTo>
                    <a:pt x="2045" y="0"/>
                  </a:moveTo>
                  <a:cubicBezTo>
                    <a:pt x="2045" y="0"/>
                    <a:pt x="2045" y="232"/>
                    <a:pt x="1852" y="965"/>
                  </a:cubicBezTo>
                  <a:cubicBezTo>
                    <a:pt x="1737" y="1890"/>
                    <a:pt x="1274" y="2701"/>
                    <a:pt x="541" y="3279"/>
                  </a:cubicBezTo>
                  <a:cubicBezTo>
                    <a:pt x="232" y="3472"/>
                    <a:pt x="1" y="3819"/>
                    <a:pt x="1" y="4205"/>
                  </a:cubicBezTo>
                  <a:lnTo>
                    <a:pt x="78" y="4822"/>
                  </a:lnTo>
                  <a:cubicBezTo>
                    <a:pt x="232" y="5015"/>
                    <a:pt x="502" y="5131"/>
                    <a:pt x="734" y="5170"/>
                  </a:cubicBezTo>
                  <a:cubicBezTo>
                    <a:pt x="827" y="5178"/>
                    <a:pt x="922" y="5182"/>
                    <a:pt x="1017" y="5182"/>
                  </a:cubicBezTo>
                  <a:cubicBezTo>
                    <a:pt x="1824" y="5182"/>
                    <a:pt x="2644" y="4905"/>
                    <a:pt x="2817" y="4629"/>
                  </a:cubicBezTo>
                  <a:cubicBezTo>
                    <a:pt x="3164" y="4398"/>
                    <a:pt x="3473" y="4205"/>
                    <a:pt x="3858" y="4051"/>
                  </a:cubicBezTo>
                  <a:cubicBezTo>
                    <a:pt x="4051" y="3549"/>
                    <a:pt x="4090" y="3009"/>
                    <a:pt x="3936" y="2508"/>
                  </a:cubicBezTo>
                  <a:cubicBezTo>
                    <a:pt x="3665" y="1813"/>
                    <a:pt x="4206" y="309"/>
                    <a:pt x="4206" y="309"/>
                  </a:cubicBezTo>
                  <a:lnTo>
                    <a:pt x="2045" y="0"/>
                  </a:ln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5"/>
            <p:cNvSpPr/>
            <p:nvPr/>
          </p:nvSpPr>
          <p:spPr>
            <a:xfrm>
              <a:off x="6998273" y="2368590"/>
              <a:ext cx="489950" cy="1194616"/>
            </a:xfrm>
            <a:custGeom>
              <a:rect b="b" l="l" r="r" t="t"/>
              <a:pathLst>
                <a:path extrusionOk="0" h="27279" w="11188">
                  <a:moveTo>
                    <a:pt x="7910" y="0"/>
                  </a:moveTo>
                  <a:cubicBezTo>
                    <a:pt x="5920" y="0"/>
                    <a:pt x="3555" y="76"/>
                    <a:pt x="3356" y="429"/>
                  </a:cubicBezTo>
                  <a:cubicBezTo>
                    <a:pt x="3009" y="1046"/>
                    <a:pt x="2122" y="2550"/>
                    <a:pt x="1929" y="5636"/>
                  </a:cubicBezTo>
                  <a:cubicBezTo>
                    <a:pt x="1775" y="8723"/>
                    <a:pt x="1697" y="14085"/>
                    <a:pt x="1273" y="17017"/>
                  </a:cubicBezTo>
                  <a:cubicBezTo>
                    <a:pt x="887" y="19408"/>
                    <a:pt x="309" y="23382"/>
                    <a:pt x="154" y="24925"/>
                  </a:cubicBezTo>
                  <a:cubicBezTo>
                    <a:pt x="0" y="26159"/>
                    <a:pt x="309" y="26082"/>
                    <a:pt x="347" y="26777"/>
                  </a:cubicBezTo>
                  <a:cubicBezTo>
                    <a:pt x="608" y="26620"/>
                    <a:pt x="909" y="26560"/>
                    <a:pt x="1220" y="26560"/>
                  </a:cubicBezTo>
                  <a:cubicBezTo>
                    <a:pt x="2290" y="26560"/>
                    <a:pt x="3472" y="27278"/>
                    <a:pt x="3472" y="27278"/>
                  </a:cubicBezTo>
                  <a:cubicBezTo>
                    <a:pt x="3472" y="27278"/>
                    <a:pt x="4051" y="26699"/>
                    <a:pt x="4282" y="24732"/>
                  </a:cubicBezTo>
                  <a:cubicBezTo>
                    <a:pt x="4552" y="22803"/>
                    <a:pt x="4938" y="16939"/>
                    <a:pt x="4938" y="16939"/>
                  </a:cubicBezTo>
                  <a:cubicBezTo>
                    <a:pt x="5599" y="14627"/>
                    <a:pt x="6574" y="7703"/>
                    <a:pt x="6667" y="7703"/>
                  </a:cubicBezTo>
                  <a:cubicBezTo>
                    <a:pt x="6671" y="7703"/>
                    <a:pt x="6674" y="7721"/>
                    <a:pt x="6674" y="7758"/>
                  </a:cubicBezTo>
                  <a:cubicBezTo>
                    <a:pt x="6674" y="8800"/>
                    <a:pt x="6982" y="15049"/>
                    <a:pt x="6828" y="16052"/>
                  </a:cubicBezTo>
                  <a:cubicBezTo>
                    <a:pt x="6365" y="18945"/>
                    <a:pt x="6134" y="21877"/>
                    <a:pt x="6250" y="24809"/>
                  </a:cubicBezTo>
                  <a:cubicBezTo>
                    <a:pt x="6250" y="25812"/>
                    <a:pt x="6674" y="26082"/>
                    <a:pt x="6674" y="26082"/>
                  </a:cubicBezTo>
                  <a:cubicBezTo>
                    <a:pt x="7238" y="25617"/>
                    <a:pt x="7941" y="25369"/>
                    <a:pt x="8647" y="25369"/>
                  </a:cubicBezTo>
                  <a:cubicBezTo>
                    <a:pt x="9052" y="25369"/>
                    <a:pt x="9457" y="25450"/>
                    <a:pt x="9837" y="25619"/>
                  </a:cubicBezTo>
                  <a:cubicBezTo>
                    <a:pt x="10030" y="25234"/>
                    <a:pt x="10146" y="24848"/>
                    <a:pt x="10184" y="24462"/>
                  </a:cubicBezTo>
                  <a:cubicBezTo>
                    <a:pt x="10339" y="23266"/>
                    <a:pt x="10030" y="18097"/>
                    <a:pt x="10454" y="16747"/>
                  </a:cubicBezTo>
                  <a:cubicBezTo>
                    <a:pt x="10956" y="15049"/>
                    <a:pt x="11110" y="5984"/>
                    <a:pt x="11110" y="5328"/>
                  </a:cubicBezTo>
                  <a:cubicBezTo>
                    <a:pt x="11110" y="4711"/>
                    <a:pt x="11187" y="3785"/>
                    <a:pt x="11110" y="1393"/>
                  </a:cubicBezTo>
                  <a:cubicBezTo>
                    <a:pt x="11110" y="1162"/>
                    <a:pt x="10686" y="274"/>
                    <a:pt x="10686" y="43"/>
                  </a:cubicBezTo>
                  <a:cubicBezTo>
                    <a:pt x="10686" y="43"/>
                    <a:pt x="9403" y="0"/>
                    <a:pt x="7910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5"/>
            <p:cNvSpPr/>
            <p:nvPr/>
          </p:nvSpPr>
          <p:spPr>
            <a:xfrm>
              <a:off x="7304033" y="2435811"/>
              <a:ext cx="196015" cy="1041210"/>
            </a:xfrm>
            <a:custGeom>
              <a:rect b="b" l="l" r="r" t="t"/>
              <a:pathLst>
                <a:path extrusionOk="0" h="23776" w="4476">
                  <a:moveTo>
                    <a:pt x="3636" y="1"/>
                  </a:moveTo>
                  <a:cubicBezTo>
                    <a:pt x="3185" y="1"/>
                    <a:pt x="2662" y="900"/>
                    <a:pt x="2662" y="900"/>
                  </a:cubicBezTo>
                  <a:cubicBezTo>
                    <a:pt x="2778" y="2713"/>
                    <a:pt x="3434" y="11778"/>
                    <a:pt x="2701" y="13861"/>
                  </a:cubicBezTo>
                  <a:cubicBezTo>
                    <a:pt x="1968" y="15945"/>
                    <a:pt x="2238" y="16292"/>
                    <a:pt x="2238" y="16523"/>
                  </a:cubicBezTo>
                  <a:cubicBezTo>
                    <a:pt x="2238" y="16755"/>
                    <a:pt x="2508" y="21461"/>
                    <a:pt x="2238" y="22040"/>
                  </a:cubicBezTo>
                  <a:cubicBezTo>
                    <a:pt x="1929" y="22618"/>
                    <a:pt x="0" y="23197"/>
                    <a:pt x="579" y="23197"/>
                  </a:cubicBezTo>
                  <a:cubicBezTo>
                    <a:pt x="1019" y="23197"/>
                    <a:pt x="2100" y="22915"/>
                    <a:pt x="2380" y="22915"/>
                  </a:cubicBezTo>
                  <a:cubicBezTo>
                    <a:pt x="2444" y="22915"/>
                    <a:pt x="2467" y="22930"/>
                    <a:pt x="2431" y="22966"/>
                  </a:cubicBezTo>
                  <a:cubicBezTo>
                    <a:pt x="2277" y="23120"/>
                    <a:pt x="232" y="23506"/>
                    <a:pt x="502" y="23621"/>
                  </a:cubicBezTo>
                  <a:cubicBezTo>
                    <a:pt x="1042" y="23724"/>
                    <a:pt x="1565" y="23776"/>
                    <a:pt x="2094" y="23776"/>
                  </a:cubicBezTo>
                  <a:cubicBezTo>
                    <a:pt x="2358" y="23776"/>
                    <a:pt x="2624" y="23763"/>
                    <a:pt x="2894" y="23737"/>
                  </a:cubicBezTo>
                  <a:cubicBezTo>
                    <a:pt x="3202" y="23699"/>
                    <a:pt x="3434" y="20844"/>
                    <a:pt x="3357" y="18529"/>
                  </a:cubicBezTo>
                  <a:cubicBezTo>
                    <a:pt x="3318" y="16176"/>
                    <a:pt x="3550" y="16022"/>
                    <a:pt x="3742" y="13746"/>
                  </a:cubicBezTo>
                  <a:cubicBezTo>
                    <a:pt x="3974" y="11470"/>
                    <a:pt x="4475" y="3330"/>
                    <a:pt x="4205" y="1054"/>
                  </a:cubicBezTo>
                  <a:cubicBezTo>
                    <a:pt x="4098" y="259"/>
                    <a:pt x="3877" y="1"/>
                    <a:pt x="3636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5"/>
            <p:cNvSpPr/>
            <p:nvPr/>
          </p:nvSpPr>
          <p:spPr>
            <a:xfrm>
              <a:off x="6969546" y="3501852"/>
              <a:ext cx="184191" cy="115963"/>
            </a:xfrm>
            <a:custGeom>
              <a:rect b="b" l="l" r="r" t="t"/>
              <a:pathLst>
                <a:path extrusionOk="0" h="2648" w="4206">
                  <a:moveTo>
                    <a:pt x="2245" y="0"/>
                  </a:moveTo>
                  <a:cubicBezTo>
                    <a:pt x="2028" y="0"/>
                    <a:pt x="1844" y="48"/>
                    <a:pt x="1736" y="166"/>
                  </a:cubicBezTo>
                  <a:cubicBezTo>
                    <a:pt x="1273" y="629"/>
                    <a:pt x="1235" y="860"/>
                    <a:pt x="810" y="1207"/>
                  </a:cubicBezTo>
                  <a:cubicBezTo>
                    <a:pt x="502" y="1439"/>
                    <a:pt x="232" y="1747"/>
                    <a:pt x="0" y="2095"/>
                  </a:cubicBezTo>
                  <a:cubicBezTo>
                    <a:pt x="48" y="2549"/>
                    <a:pt x="511" y="2648"/>
                    <a:pt x="976" y="2648"/>
                  </a:cubicBezTo>
                  <a:cubicBezTo>
                    <a:pt x="1261" y="2648"/>
                    <a:pt x="1546" y="2611"/>
                    <a:pt x="1736" y="2596"/>
                  </a:cubicBezTo>
                  <a:cubicBezTo>
                    <a:pt x="2238" y="2519"/>
                    <a:pt x="2701" y="2017"/>
                    <a:pt x="3241" y="1940"/>
                  </a:cubicBezTo>
                  <a:cubicBezTo>
                    <a:pt x="3742" y="1902"/>
                    <a:pt x="4205" y="1593"/>
                    <a:pt x="3897" y="706"/>
                  </a:cubicBezTo>
                  <a:cubicBezTo>
                    <a:pt x="3810" y="418"/>
                    <a:pt x="2885" y="0"/>
                    <a:pt x="2245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5"/>
            <p:cNvSpPr/>
            <p:nvPr/>
          </p:nvSpPr>
          <p:spPr>
            <a:xfrm>
              <a:off x="7300661" y="3531062"/>
              <a:ext cx="197679" cy="70156"/>
            </a:xfrm>
            <a:custGeom>
              <a:rect b="b" l="l" r="r" t="t"/>
              <a:pathLst>
                <a:path extrusionOk="0" h="1602" w="4514">
                  <a:moveTo>
                    <a:pt x="0" y="0"/>
                  </a:moveTo>
                  <a:cubicBezTo>
                    <a:pt x="0" y="193"/>
                    <a:pt x="39" y="386"/>
                    <a:pt x="116" y="617"/>
                  </a:cubicBezTo>
                  <a:cubicBezTo>
                    <a:pt x="238" y="801"/>
                    <a:pt x="457" y="911"/>
                    <a:pt x="696" y="911"/>
                  </a:cubicBezTo>
                  <a:cubicBezTo>
                    <a:pt x="759" y="911"/>
                    <a:pt x="823" y="904"/>
                    <a:pt x="888" y="887"/>
                  </a:cubicBezTo>
                  <a:cubicBezTo>
                    <a:pt x="910" y="885"/>
                    <a:pt x="932" y="884"/>
                    <a:pt x="955" y="884"/>
                  </a:cubicBezTo>
                  <a:cubicBezTo>
                    <a:pt x="1286" y="884"/>
                    <a:pt x="1663" y="1139"/>
                    <a:pt x="2276" y="1428"/>
                  </a:cubicBezTo>
                  <a:cubicBezTo>
                    <a:pt x="2604" y="1543"/>
                    <a:pt x="2942" y="1601"/>
                    <a:pt x="3279" y="1601"/>
                  </a:cubicBezTo>
                  <a:cubicBezTo>
                    <a:pt x="3617" y="1601"/>
                    <a:pt x="3954" y="1543"/>
                    <a:pt x="4282" y="1428"/>
                  </a:cubicBezTo>
                  <a:cubicBezTo>
                    <a:pt x="4398" y="1235"/>
                    <a:pt x="4514" y="1042"/>
                    <a:pt x="4514" y="810"/>
                  </a:cubicBezTo>
                  <a:lnTo>
                    <a:pt x="4514" y="810"/>
                  </a:lnTo>
                  <a:cubicBezTo>
                    <a:pt x="4403" y="1032"/>
                    <a:pt x="3872" y="1113"/>
                    <a:pt x="3374" y="1113"/>
                  </a:cubicBezTo>
                  <a:cubicBezTo>
                    <a:pt x="3006" y="1113"/>
                    <a:pt x="2656" y="1069"/>
                    <a:pt x="2508" y="1003"/>
                  </a:cubicBezTo>
                  <a:cubicBezTo>
                    <a:pt x="2006" y="733"/>
                    <a:pt x="1466" y="579"/>
                    <a:pt x="888" y="463"/>
                  </a:cubicBezTo>
                  <a:cubicBezTo>
                    <a:pt x="540" y="463"/>
                    <a:pt x="232" y="309"/>
                    <a:pt x="0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5"/>
            <p:cNvSpPr/>
            <p:nvPr/>
          </p:nvSpPr>
          <p:spPr>
            <a:xfrm>
              <a:off x="7481436" y="2092434"/>
              <a:ext cx="109832" cy="202015"/>
            </a:xfrm>
            <a:custGeom>
              <a:rect b="b" l="l" r="r" t="t"/>
              <a:pathLst>
                <a:path extrusionOk="0" h="4613" w="2508">
                  <a:moveTo>
                    <a:pt x="1283" y="1"/>
                  </a:moveTo>
                  <a:cubicBezTo>
                    <a:pt x="815" y="1"/>
                    <a:pt x="0" y="408"/>
                    <a:pt x="0" y="408"/>
                  </a:cubicBezTo>
                  <a:cubicBezTo>
                    <a:pt x="0" y="408"/>
                    <a:pt x="617" y="2414"/>
                    <a:pt x="540" y="2607"/>
                  </a:cubicBezTo>
                  <a:cubicBezTo>
                    <a:pt x="463" y="2800"/>
                    <a:pt x="116" y="3533"/>
                    <a:pt x="116" y="3533"/>
                  </a:cubicBezTo>
                  <a:lnTo>
                    <a:pt x="154" y="4613"/>
                  </a:lnTo>
                  <a:cubicBezTo>
                    <a:pt x="1080" y="4227"/>
                    <a:pt x="1852" y="3571"/>
                    <a:pt x="2469" y="2800"/>
                  </a:cubicBezTo>
                  <a:cubicBezTo>
                    <a:pt x="2508" y="2067"/>
                    <a:pt x="1775" y="601"/>
                    <a:pt x="1582" y="138"/>
                  </a:cubicBezTo>
                  <a:cubicBezTo>
                    <a:pt x="1537" y="39"/>
                    <a:pt x="1426" y="1"/>
                    <a:pt x="1283" y="1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5"/>
            <p:cNvSpPr/>
            <p:nvPr/>
          </p:nvSpPr>
          <p:spPr>
            <a:xfrm>
              <a:off x="7451000" y="1895718"/>
              <a:ext cx="153799" cy="280491"/>
            </a:xfrm>
            <a:custGeom>
              <a:rect b="b" l="l" r="r" t="t"/>
              <a:pathLst>
                <a:path extrusionOk="0" h="6405" w="3512">
                  <a:moveTo>
                    <a:pt x="926" y="1"/>
                  </a:moveTo>
                  <a:cubicBezTo>
                    <a:pt x="926" y="1"/>
                    <a:pt x="1" y="3936"/>
                    <a:pt x="155" y="4476"/>
                  </a:cubicBezTo>
                  <a:cubicBezTo>
                    <a:pt x="309" y="4977"/>
                    <a:pt x="1158" y="6404"/>
                    <a:pt x="1351" y="6404"/>
                  </a:cubicBezTo>
                  <a:cubicBezTo>
                    <a:pt x="1582" y="6404"/>
                    <a:pt x="3511" y="5247"/>
                    <a:pt x="3395" y="4939"/>
                  </a:cubicBezTo>
                  <a:cubicBezTo>
                    <a:pt x="3241" y="4630"/>
                    <a:pt x="2277" y="2354"/>
                    <a:pt x="1929" y="1428"/>
                  </a:cubicBezTo>
                  <a:cubicBezTo>
                    <a:pt x="1582" y="502"/>
                    <a:pt x="1428" y="232"/>
                    <a:pt x="926" y="1"/>
                  </a:cubicBez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5"/>
            <p:cNvSpPr/>
            <p:nvPr/>
          </p:nvSpPr>
          <p:spPr>
            <a:xfrm>
              <a:off x="7192537" y="1817768"/>
              <a:ext cx="224524" cy="138866"/>
            </a:xfrm>
            <a:custGeom>
              <a:rect b="b" l="l" r="r" t="t"/>
              <a:pathLst>
                <a:path extrusionOk="0" h="3171" w="5127">
                  <a:moveTo>
                    <a:pt x="1544" y="1"/>
                  </a:moveTo>
                  <a:cubicBezTo>
                    <a:pt x="1465" y="1"/>
                    <a:pt x="1400" y="3"/>
                    <a:pt x="1351" y="6"/>
                  </a:cubicBezTo>
                  <a:cubicBezTo>
                    <a:pt x="811" y="83"/>
                    <a:pt x="155" y="199"/>
                    <a:pt x="0" y="508"/>
                  </a:cubicBezTo>
                  <a:cubicBezTo>
                    <a:pt x="0" y="508"/>
                    <a:pt x="695" y="3131"/>
                    <a:pt x="2006" y="3169"/>
                  </a:cubicBezTo>
                  <a:cubicBezTo>
                    <a:pt x="2022" y="3170"/>
                    <a:pt x="2037" y="3170"/>
                    <a:pt x="2053" y="3170"/>
                  </a:cubicBezTo>
                  <a:cubicBezTo>
                    <a:pt x="3360" y="3170"/>
                    <a:pt x="5127" y="1579"/>
                    <a:pt x="4745" y="855"/>
                  </a:cubicBezTo>
                  <a:cubicBezTo>
                    <a:pt x="4360" y="189"/>
                    <a:pt x="2319" y="1"/>
                    <a:pt x="1544" y="1"/>
                  </a:cubicBez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5"/>
            <p:cNvSpPr/>
            <p:nvPr/>
          </p:nvSpPr>
          <p:spPr>
            <a:xfrm>
              <a:off x="7167181" y="1697820"/>
              <a:ext cx="253252" cy="272521"/>
            </a:xfrm>
            <a:custGeom>
              <a:rect b="b" l="l" r="r" t="t"/>
              <a:pathLst>
                <a:path extrusionOk="0" h="6223" w="5783">
                  <a:moveTo>
                    <a:pt x="2292" y="0"/>
                  </a:moveTo>
                  <a:cubicBezTo>
                    <a:pt x="2233" y="0"/>
                    <a:pt x="2200" y="26"/>
                    <a:pt x="2200" y="83"/>
                  </a:cubicBezTo>
                  <a:cubicBezTo>
                    <a:pt x="2084" y="932"/>
                    <a:pt x="1891" y="1742"/>
                    <a:pt x="1621" y="2552"/>
                  </a:cubicBezTo>
                  <a:cubicBezTo>
                    <a:pt x="1467" y="3015"/>
                    <a:pt x="1" y="3594"/>
                    <a:pt x="1" y="3594"/>
                  </a:cubicBezTo>
                  <a:cubicBezTo>
                    <a:pt x="1" y="3594"/>
                    <a:pt x="2778" y="6178"/>
                    <a:pt x="3125" y="6217"/>
                  </a:cubicBezTo>
                  <a:cubicBezTo>
                    <a:pt x="3145" y="6221"/>
                    <a:pt x="3166" y="6223"/>
                    <a:pt x="3189" y="6223"/>
                  </a:cubicBezTo>
                  <a:cubicBezTo>
                    <a:pt x="3841" y="6223"/>
                    <a:pt x="5782" y="4653"/>
                    <a:pt x="5633" y="4057"/>
                  </a:cubicBezTo>
                  <a:cubicBezTo>
                    <a:pt x="5633" y="3941"/>
                    <a:pt x="4476" y="3092"/>
                    <a:pt x="4476" y="2977"/>
                  </a:cubicBezTo>
                  <a:cubicBezTo>
                    <a:pt x="4437" y="2475"/>
                    <a:pt x="4514" y="1974"/>
                    <a:pt x="4707" y="1511"/>
                  </a:cubicBezTo>
                  <a:cubicBezTo>
                    <a:pt x="4707" y="1511"/>
                    <a:pt x="2743" y="0"/>
                    <a:pt x="2292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5"/>
            <p:cNvSpPr/>
            <p:nvPr/>
          </p:nvSpPr>
          <p:spPr>
            <a:xfrm>
              <a:off x="7195909" y="1676099"/>
              <a:ext cx="177447" cy="339611"/>
            </a:xfrm>
            <a:custGeom>
              <a:rect b="b" l="l" r="r" t="t"/>
              <a:pathLst>
                <a:path extrusionOk="0" h="7755" w="4052">
                  <a:moveTo>
                    <a:pt x="4013" y="3511"/>
                  </a:moveTo>
                  <a:cubicBezTo>
                    <a:pt x="2084" y="5826"/>
                    <a:pt x="1158" y="7755"/>
                    <a:pt x="656" y="7639"/>
                  </a:cubicBezTo>
                  <a:cubicBezTo>
                    <a:pt x="193" y="7523"/>
                    <a:pt x="232" y="4051"/>
                    <a:pt x="1" y="3704"/>
                  </a:cubicBezTo>
                  <a:cubicBezTo>
                    <a:pt x="1158" y="3936"/>
                    <a:pt x="1621" y="1081"/>
                    <a:pt x="1466" y="1"/>
                  </a:cubicBezTo>
                  <a:cubicBezTo>
                    <a:pt x="1466" y="39"/>
                    <a:pt x="4051" y="3164"/>
                    <a:pt x="4013" y="3511"/>
                  </a:cubicBezTo>
                  <a:close/>
                </a:path>
              </a:pathLst>
            </a:custGeom>
            <a:solidFill>
              <a:srgbClr val="151823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5"/>
            <p:cNvSpPr/>
            <p:nvPr/>
          </p:nvSpPr>
          <p:spPr>
            <a:xfrm>
              <a:off x="7059057" y="1831519"/>
              <a:ext cx="449442" cy="765537"/>
            </a:xfrm>
            <a:custGeom>
              <a:rect b="b" l="l" r="r" t="t"/>
              <a:pathLst>
                <a:path extrusionOk="0" h="17481" w="10263">
                  <a:moveTo>
                    <a:pt x="3203" y="1"/>
                  </a:moveTo>
                  <a:cubicBezTo>
                    <a:pt x="1390" y="811"/>
                    <a:pt x="1390" y="849"/>
                    <a:pt x="348" y="1042"/>
                  </a:cubicBezTo>
                  <a:cubicBezTo>
                    <a:pt x="1" y="1119"/>
                    <a:pt x="502" y="5787"/>
                    <a:pt x="618" y="6212"/>
                  </a:cubicBezTo>
                  <a:cubicBezTo>
                    <a:pt x="927" y="7292"/>
                    <a:pt x="1081" y="8411"/>
                    <a:pt x="1158" y="9568"/>
                  </a:cubicBezTo>
                  <a:cubicBezTo>
                    <a:pt x="1120" y="10725"/>
                    <a:pt x="271" y="14274"/>
                    <a:pt x="232" y="16897"/>
                  </a:cubicBezTo>
                  <a:cubicBezTo>
                    <a:pt x="1399" y="17286"/>
                    <a:pt x="2631" y="17481"/>
                    <a:pt x="3868" y="17481"/>
                  </a:cubicBezTo>
                  <a:cubicBezTo>
                    <a:pt x="3981" y="17481"/>
                    <a:pt x="4093" y="17479"/>
                    <a:pt x="4206" y="17476"/>
                  </a:cubicBezTo>
                  <a:cubicBezTo>
                    <a:pt x="6250" y="17438"/>
                    <a:pt x="8256" y="17245"/>
                    <a:pt x="10262" y="16897"/>
                  </a:cubicBezTo>
                  <a:cubicBezTo>
                    <a:pt x="10185" y="14814"/>
                    <a:pt x="9799" y="10417"/>
                    <a:pt x="9799" y="9876"/>
                  </a:cubicBezTo>
                  <a:cubicBezTo>
                    <a:pt x="9799" y="8951"/>
                    <a:pt x="9684" y="6366"/>
                    <a:pt x="9799" y="5980"/>
                  </a:cubicBezTo>
                  <a:cubicBezTo>
                    <a:pt x="9915" y="5556"/>
                    <a:pt x="10108" y="2701"/>
                    <a:pt x="10108" y="2701"/>
                  </a:cubicBezTo>
                  <a:cubicBezTo>
                    <a:pt x="10108" y="2701"/>
                    <a:pt x="10224" y="1467"/>
                    <a:pt x="10031" y="1428"/>
                  </a:cubicBezTo>
                  <a:cubicBezTo>
                    <a:pt x="9512" y="1324"/>
                    <a:pt x="7910" y="384"/>
                    <a:pt x="7582" y="384"/>
                  </a:cubicBezTo>
                  <a:cubicBezTo>
                    <a:pt x="7544" y="384"/>
                    <a:pt x="7523" y="397"/>
                    <a:pt x="7523" y="425"/>
                  </a:cubicBezTo>
                  <a:cubicBezTo>
                    <a:pt x="7369" y="1312"/>
                    <a:pt x="6945" y="2122"/>
                    <a:pt x="6289" y="2701"/>
                  </a:cubicBezTo>
                  <a:lnTo>
                    <a:pt x="3203" y="1"/>
                  </a:ln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5"/>
            <p:cNvSpPr/>
            <p:nvPr/>
          </p:nvSpPr>
          <p:spPr>
            <a:xfrm>
              <a:off x="7216185" y="1640627"/>
              <a:ext cx="70988" cy="128268"/>
            </a:xfrm>
            <a:custGeom>
              <a:rect b="b" l="l" r="r" t="t"/>
              <a:pathLst>
                <a:path extrusionOk="0" h="2929" w="1621">
                  <a:moveTo>
                    <a:pt x="309" y="1"/>
                  </a:moveTo>
                  <a:lnTo>
                    <a:pt x="309" y="1"/>
                  </a:lnTo>
                  <a:cubicBezTo>
                    <a:pt x="0" y="849"/>
                    <a:pt x="502" y="2007"/>
                    <a:pt x="155" y="2122"/>
                  </a:cubicBezTo>
                  <a:cubicBezTo>
                    <a:pt x="80" y="2122"/>
                    <a:pt x="368" y="2703"/>
                    <a:pt x="315" y="2703"/>
                  </a:cubicBezTo>
                  <a:cubicBezTo>
                    <a:pt x="313" y="2703"/>
                    <a:pt x="311" y="2702"/>
                    <a:pt x="309" y="2701"/>
                  </a:cubicBezTo>
                  <a:cubicBezTo>
                    <a:pt x="306" y="2700"/>
                    <a:pt x="304" y="2699"/>
                    <a:pt x="302" y="2699"/>
                  </a:cubicBezTo>
                  <a:cubicBezTo>
                    <a:pt x="269" y="2699"/>
                    <a:pt x="398" y="2928"/>
                    <a:pt x="566" y="2928"/>
                  </a:cubicBezTo>
                  <a:cubicBezTo>
                    <a:pt x="643" y="2928"/>
                    <a:pt x="729" y="2880"/>
                    <a:pt x="811" y="2740"/>
                  </a:cubicBezTo>
                  <a:cubicBezTo>
                    <a:pt x="1119" y="2045"/>
                    <a:pt x="1389" y="1351"/>
                    <a:pt x="1621" y="618"/>
                  </a:cubicBezTo>
                  <a:cubicBezTo>
                    <a:pt x="1196" y="348"/>
                    <a:pt x="772" y="155"/>
                    <a:pt x="309" y="1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5"/>
            <p:cNvSpPr/>
            <p:nvPr/>
          </p:nvSpPr>
          <p:spPr>
            <a:xfrm>
              <a:off x="7244913" y="1568282"/>
              <a:ext cx="201051" cy="281016"/>
            </a:xfrm>
            <a:custGeom>
              <a:rect b="b" l="l" r="r" t="t"/>
              <a:pathLst>
                <a:path extrusionOk="0" h="6417" w="4591">
                  <a:moveTo>
                    <a:pt x="2145" y="1"/>
                  </a:moveTo>
                  <a:cubicBezTo>
                    <a:pt x="931" y="1"/>
                    <a:pt x="931" y="1111"/>
                    <a:pt x="695" y="2193"/>
                  </a:cubicBezTo>
                  <a:cubicBezTo>
                    <a:pt x="602" y="2100"/>
                    <a:pt x="518" y="2060"/>
                    <a:pt x="442" y="2060"/>
                  </a:cubicBezTo>
                  <a:cubicBezTo>
                    <a:pt x="235" y="2060"/>
                    <a:pt x="95" y="2365"/>
                    <a:pt x="39" y="2733"/>
                  </a:cubicBezTo>
                  <a:cubicBezTo>
                    <a:pt x="0" y="3118"/>
                    <a:pt x="77" y="3466"/>
                    <a:pt x="309" y="3774"/>
                  </a:cubicBezTo>
                  <a:cubicBezTo>
                    <a:pt x="155" y="4893"/>
                    <a:pt x="849" y="5973"/>
                    <a:pt x="1929" y="6359"/>
                  </a:cubicBezTo>
                  <a:cubicBezTo>
                    <a:pt x="2045" y="6398"/>
                    <a:pt x="2151" y="6417"/>
                    <a:pt x="2257" y="6417"/>
                  </a:cubicBezTo>
                  <a:cubicBezTo>
                    <a:pt x="2363" y="6417"/>
                    <a:pt x="2469" y="6398"/>
                    <a:pt x="2585" y="6359"/>
                  </a:cubicBezTo>
                  <a:cubicBezTo>
                    <a:pt x="2855" y="6205"/>
                    <a:pt x="3125" y="6012"/>
                    <a:pt x="3279" y="5742"/>
                  </a:cubicBezTo>
                  <a:cubicBezTo>
                    <a:pt x="4359" y="4507"/>
                    <a:pt x="4089" y="3813"/>
                    <a:pt x="4128" y="3736"/>
                  </a:cubicBezTo>
                  <a:cubicBezTo>
                    <a:pt x="4514" y="3118"/>
                    <a:pt x="4591" y="2347"/>
                    <a:pt x="4437" y="1653"/>
                  </a:cubicBezTo>
                  <a:cubicBezTo>
                    <a:pt x="4321" y="1035"/>
                    <a:pt x="4398" y="534"/>
                    <a:pt x="4012" y="380"/>
                  </a:cubicBezTo>
                  <a:cubicBezTo>
                    <a:pt x="3819" y="341"/>
                    <a:pt x="3627" y="302"/>
                    <a:pt x="3434" y="302"/>
                  </a:cubicBezTo>
                  <a:cubicBezTo>
                    <a:pt x="3202" y="187"/>
                    <a:pt x="2971" y="109"/>
                    <a:pt x="2739" y="71"/>
                  </a:cubicBezTo>
                  <a:cubicBezTo>
                    <a:pt x="2514" y="23"/>
                    <a:pt x="2318" y="1"/>
                    <a:pt x="2145" y="1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5"/>
            <p:cNvSpPr/>
            <p:nvPr/>
          </p:nvSpPr>
          <p:spPr>
            <a:xfrm>
              <a:off x="7224637" y="1545378"/>
              <a:ext cx="114912" cy="152748"/>
            </a:xfrm>
            <a:custGeom>
              <a:rect b="b" l="l" r="r" t="t"/>
              <a:pathLst>
                <a:path extrusionOk="0" h="3488" w="2624">
                  <a:moveTo>
                    <a:pt x="1897" y="0"/>
                  </a:moveTo>
                  <a:cubicBezTo>
                    <a:pt x="1728" y="0"/>
                    <a:pt x="1559" y="36"/>
                    <a:pt x="1389" y="92"/>
                  </a:cubicBezTo>
                  <a:cubicBezTo>
                    <a:pt x="926" y="92"/>
                    <a:pt x="618" y="594"/>
                    <a:pt x="348" y="1173"/>
                  </a:cubicBezTo>
                  <a:cubicBezTo>
                    <a:pt x="116" y="1674"/>
                    <a:pt x="0" y="2214"/>
                    <a:pt x="39" y="2793"/>
                  </a:cubicBezTo>
                  <a:lnTo>
                    <a:pt x="695" y="2831"/>
                  </a:lnTo>
                  <a:lnTo>
                    <a:pt x="888" y="3333"/>
                  </a:lnTo>
                  <a:lnTo>
                    <a:pt x="1081" y="3487"/>
                  </a:lnTo>
                  <a:cubicBezTo>
                    <a:pt x="1235" y="3101"/>
                    <a:pt x="1428" y="2716"/>
                    <a:pt x="1659" y="2330"/>
                  </a:cubicBezTo>
                  <a:cubicBezTo>
                    <a:pt x="1767" y="2222"/>
                    <a:pt x="2006" y="1945"/>
                    <a:pt x="2272" y="1945"/>
                  </a:cubicBezTo>
                  <a:cubicBezTo>
                    <a:pt x="2387" y="1945"/>
                    <a:pt x="2507" y="1997"/>
                    <a:pt x="2624" y="2137"/>
                  </a:cubicBezTo>
                  <a:cubicBezTo>
                    <a:pt x="2624" y="2137"/>
                    <a:pt x="2508" y="92"/>
                    <a:pt x="2084" y="15"/>
                  </a:cubicBezTo>
                  <a:cubicBezTo>
                    <a:pt x="2021" y="5"/>
                    <a:pt x="1959" y="0"/>
                    <a:pt x="1897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5"/>
            <p:cNvSpPr/>
            <p:nvPr/>
          </p:nvSpPr>
          <p:spPr>
            <a:xfrm>
              <a:off x="7320937" y="1556546"/>
              <a:ext cx="172192" cy="178717"/>
            </a:xfrm>
            <a:custGeom>
              <a:rect b="b" l="l" r="r" t="t"/>
              <a:pathLst>
                <a:path extrusionOk="0" h="4081" w="3932">
                  <a:moveTo>
                    <a:pt x="3089" y="2702"/>
                  </a:moveTo>
                  <a:cubicBezTo>
                    <a:pt x="3147" y="2702"/>
                    <a:pt x="3201" y="2764"/>
                    <a:pt x="3116" y="3069"/>
                  </a:cubicBezTo>
                  <a:lnTo>
                    <a:pt x="3116" y="3069"/>
                  </a:lnTo>
                  <a:cubicBezTo>
                    <a:pt x="3122" y="2821"/>
                    <a:pt x="3009" y="2731"/>
                    <a:pt x="3009" y="2731"/>
                  </a:cubicBezTo>
                  <a:cubicBezTo>
                    <a:pt x="3009" y="2731"/>
                    <a:pt x="3050" y="2702"/>
                    <a:pt x="3089" y="2702"/>
                  </a:cubicBezTo>
                  <a:close/>
                  <a:moveTo>
                    <a:pt x="1133" y="0"/>
                  </a:moveTo>
                  <a:cubicBezTo>
                    <a:pt x="747" y="0"/>
                    <a:pt x="411" y="127"/>
                    <a:pt x="232" y="416"/>
                  </a:cubicBezTo>
                  <a:cubicBezTo>
                    <a:pt x="212" y="455"/>
                    <a:pt x="193" y="455"/>
                    <a:pt x="174" y="455"/>
                  </a:cubicBezTo>
                  <a:cubicBezTo>
                    <a:pt x="155" y="455"/>
                    <a:pt x="135" y="455"/>
                    <a:pt x="116" y="493"/>
                  </a:cubicBezTo>
                  <a:cubicBezTo>
                    <a:pt x="0" y="918"/>
                    <a:pt x="39" y="1419"/>
                    <a:pt x="309" y="1805"/>
                  </a:cubicBezTo>
                  <a:cubicBezTo>
                    <a:pt x="502" y="2075"/>
                    <a:pt x="810" y="2306"/>
                    <a:pt x="1119" y="2461"/>
                  </a:cubicBezTo>
                  <a:cubicBezTo>
                    <a:pt x="1543" y="2654"/>
                    <a:pt x="1765" y="2692"/>
                    <a:pt x="1929" y="2692"/>
                  </a:cubicBezTo>
                  <a:cubicBezTo>
                    <a:pt x="2038" y="2692"/>
                    <a:pt x="2122" y="2675"/>
                    <a:pt x="2223" y="2675"/>
                  </a:cubicBezTo>
                  <a:cubicBezTo>
                    <a:pt x="2273" y="2675"/>
                    <a:pt x="2328" y="2679"/>
                    <a:pt x="2392" y="2692"/>
                  </a:cubicBezTo>
                  <a:cubicBezTo>
                    <a:pt x="2778" y="2769"/>
                    <a:pt x="3241" y="3194"/>
                    <a:pt x="2701" y="4081"/>
                  </a:cubicBezTo>
                  <a:cubicBezTo>
                    <a:pt x="2826" y="3893"/>
                    <a:pt x="2916" y="3729"/>
                    <a:pt x="2979" y="3587"/>
                  </a:cubicBezTo>
                  <a:lnTo>
                    <a:pt x="2979" y="3587"/>
                  </a:lnTo>
                  <a:cubicBezTo>
                    <a:pt x="3188" y="3424"/>
                    <a:pt x="3931" y="2366"/>
                    <a:pt x="3086" y="1033"/>
                  </a:cubicBezTo>
                  <a:cubicBezTo>
                    <a:pt x="2689" y="413"/>
                    <a:pt x="1829" y="0"/>
                    <a:pt x="1133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5"/>
            <p:cNvSpPr/>
            <p:nvPr/>
          </p:nvSpPr>
          <p:spPr>
            <a:xfrm>
              <a:off x="7317565" y="1535000"/>
              <a:ext cx="155463" cy="126035"/>
            </a:xfrm>
            <a:custGeom>
              <a:rect b="b" l="l" r="r" t="t"/>
              <a:pathLst>
                <a:path extrusionOk="0" h="2878" w="3550">
                  <a:moveTo>
                    <a:pt x="786" y="0"/>
                  </a:moveTo>
                  <a:cubicBezTo>
                    <a:pt x="335" y="0"/>
                    <a:pt x="0" y="116"/>
                    <a:pt x="0" y="329"/>
                  </a:cubicBezTo>
                  <a:lnTo>
                    <a:pt x="116" y="869"/>
                  </a:lnTo>
                  <a:lnTo>
                    <a:pt x="154" y="1101"/>
                  </a:lnTo>
                  <a:cubicBezTo>
                    <a:pt x="154" y="1101"/>
                    <a:pt x="3301" y="2878"/>
                    <a:pt x="3502" y="2878"/>
                  </a:cubicBezTo>
                  <a:cubicBezTo>
                    <a:pt x="3506" y="2878"/>
                    <a:pt x="3509" y="2877"/>
                    <a:pt x="3511" y="2875"/>
                  </a:cubicBezTo>
                  <a:cubicBezTo>
                    <a:pt x="3549" y="2065"/>
                    <a:pt x="3241" y="1255"/>
                    <a:pt x="2700" y="677"/>
                  </a:cubicBezTo>
                  <a:cubicBezTo>
                    <a:pt x="2213" y="211"/>
                    <a:pt x="1394" y="0"/>
                    <a:pt x="786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5"/>
            <p:cNvSpPr/>
            <p:nvPr/>
          </p:nvSpPr>
          <p:spPr>
            <a:xfrm>
              <a:off x="7346249" y="1602922"/>
              <a:ext cx="125071" cy="101949"/>
            </a:xfrm>
            <a:custGeom>
              <a:rect b="b" l="l" r="r" t="t"/>
              <a:pathLst>
                <a:path extrusionOk="0" h="2328" w="2856">
                  <a:moveTo>
                    <a:pt x="406" y="1"/>
                  </a:moveTo>
                  <a:cubicBezTo>
                    <a:pt x="38" y="1"/>
                    <a:pt x="1" y="167"/>
                    <a:pt x="1" y="167"/>
                  </a:cubicBezTo>
                  <a:cubicBezTo>
                    <a:pt x="52" y="206"/>
                    <a:pt x="194" y="206"/>
                    <a:pt x="381" y="206"/>
                  </a:cubicBezTo>
                  <a:cubicBezTo>
                    <a:pt x="755" y="206"/>
                    <a:pt x="1313" y="206"/>
                    <a:pt x="1698" y="514"/>
                  </a:cubicBezTo>
                  <a:cubicBezTo>
                    <a:pt x="2315" y="939"/>
                    <a:pt x="2663" y="1286"/>
                    <a:pt x="2508" y="2327"/>
                  </a:cubicBezTo>
                  <a:cubicBezTo>
                    <a:pt x="2856" y="1324"/>
                    <a:pt x="2200" y="399"/>
                    <a:pt x="1120" y="129"/>
                  </a:cubicBezTo>
                  <a:cubicBezTo>
                    <a:pt x="799" y="34"/>
                    <a:pt x="570" y="1"/>
                    <a:pt x="406" y="1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p5"/>
            <p:cNvSpPr/>
            <p:nvPr/>
          </p:nvSpPr>
          <p:spPr>
            <a:xfrm>
              <a:off x="7315857" y="1576340"/>
              <a:ext cx="113247" cy="22115"/>
            </a:xfrm>
            <a:custGeom>
              <a:rect b="b" l="l" r="r" t="t"/>
              <a:pathLst>
                <a:path extrusionOk="0" h="505" w="2586">
                  <a:moveTo>
                    <a:pt x="1853" y="142"/>
                  </a:moveTo>
                  <a:cubicBezTo>
                    <a:pt x="2128" y="217"/>
                    <a:pt x="2388" y="316"/>
                    <a:pt x="2585" y="427"/>
                  </a:cubicBezTo>
                  <a:cubicBezTo>
                    <a:pt x="2378" y="289"/>
                    <a:pt x="2122" y="196"/>
                    <a:pt x="1853" y="142"/>
                  </a:cubicBezTo>
                  <a:close/>
                  <a:moveTo>
                    <a:pt x="909" y="0"/>
                  </a:moveTo>
                  <a:cubicBezTo>
                    <a:pt x="681" y="0"/>
                    <a:pt x="492" y="36"/>
                    <a:pt x="386" y="118"/>
                  </a:cubicBezTo>
                  <a:cubicBezTo>
                    <a:pt x="1" y="388"/>
                    <a:pt x="39" y="504"/>
                    <a:pt x="39" y="504"/>
                  </a:cubicBezTo>
                  <a:cubicBezTo>
                    <a:pt x="146" y="247"/>
                    <a:pt x="672" y="84"/>
                    <a:pt x="1256" y="84"/>
                  </a:cubicBezTo>
                  <a:cubicBezTo>
                    <a:pt x="1453" y="84"/>
                    <a:pt x="1657" y="103"/>
                    <a:pt x="1853" y="142"/>
                  </a:cubicBezTo>
                  <a:lnTo>
                    <a:pt x="1853" y="142"/>
                  </a:lnTo>
                  <a:cubicBezTo>
                    <a:pt x="1531" y="54"/>
                    <a:pt x="1190" y="0"/>
                    <a:pt x="909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5"/>
            <p:cNvSpPr/>
            <p:nvPr/>
          </p:nvSpPr>
          <p:spPr>
            <a:xfrm>
              <a:off x="7319229" y="1562808"/>
              <a:ext cx="135187" cy="52507"/>
            </a:xfrm>
            <a:custGeom>
              <a:rect b="b" l="l" r="r" t="t"/>
              <a:pathLst>
                <a:path extrusionOk="0" h="1199" w="3087">
                  <a:moveTo>
                    <a:pt x="1249" y="1"/>
                  </a:moveTo>
                  <a:cubicBezTo>
                    <a:pt x="1219" y="1"/>
                    <a:pt x="1189" y="2"/>
                    <a:pt x="1158" y="3"/>
                  </a:cubicBezTo>
                  <a:cubicBezTo>
                    <a:pt x="194" y="3"/>
                    <a:pt x="39" y="234"/>
                    <a:pt x="39" y="312"/>
                  </a:cubicBezTo>
                  <a:cubicBezTo>
                    <a:pt x="1" y="350"/>
                    <a:pt x="39" y="505"/>
                    <a:pt x="39" y="505"/>
                  </a:cubicBezTo>
                  <a:cubicBezTo>
                    <a:pt x="39" y="360"/>
                    <a:pt x="578" y="115"/>
                    <a:pt x="932" y="115"/>
                  </a:cubicBezTo>
                  <a:cubicBezTo>
                    <a:pt x="957" y="115"/>
                    <a:pt x="981" y="116"/>
                    <a:pt x="1004" y="119"/>
                  </a:cubicBezTo>
                  <a:cubicBezTo>
                    <a:pt x="1333" y="119"/>
                    <a:pt x="2460" y="119"/>
                    <a:pt x="3003" y="1040"/>
                  </a:cubicBezTo>
                  <a:lnTo>
                    <a:pt x="3003" y="1040"/>
                  </a:lnTo>
                  <a:cubicBezTo>
                    <a:pt x="2645" y="420"/>
                    <a:pt x="1997" y="1"/>
                    <a:pt x="1249" y="1"/>
                  </a:cubicBezTo>
                  <a:close/>
                  <a:moveTo>
                    <a:pt x="3003" y="1040"/>
                  </a:moveTo>
                  <a:cubicBezTo>
                    <a:pt x="3033" y="1091"/>
                    <a:pt x="3061" y="1145"/>
                    <a:pt x="3087" y="1199"/>
                  </a:cubicBezTo>
                  <a:cubicBezTo>
                    <a:pt x="3061" y="1143"/>
                    <a:pt x="3033" y="1090"/>
                    <a:pt x="3003" y="104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5"/>
            <p:cNvSpPr/>
            <p:nvPr/>
          </p:nvSpPr>
          <p:spPr>
            <a:xfrm>
              <a:off x="7315857" y="1542444"/>
              <a:ext cx="152091" cy="99934"/>
            </a:xfrm>
            <a:custGeom>
              <a:rect b="b" l="l" r="r" t="t"/>
              <a:pathLst>
                <a:path extrusionOk="0" h="2282" w="3473">
                  <a:moveTo>
                    <a:pt x="1068" y="1"/>
                  </a:moveTo>
                  <a:cubicBezTo>
                    <a:pt x="1021" y="1"/>
                    <a:pt x="974" y="2"/>
                    <a:pt x="926" y="5"/>
                  </a:cubicBezTo>
                  <a:cubicBezTo>
                    <a:pt x="232" y="82"/>
                    <a:pt x="1" y="237"/>
                    <a:pt x="1" y="352"/>
                  </a:cubicBezTo>
                  <a:lnTo>
                    <a:pt x="39" y="545"/>
                  </a:lnTo>
                  <a:cubicBezTo>
                    <a:pt x="150" y="462"/>
                    <a:pt x="813" y="202"/>
                    <a:pt x="1451" y="202"/>
                  </a:cubicBezTo>
                  <a:cubicBezTo>
                    <a:pt x="1704" y="202"/>
                    <a:pt x="1953" y="243"/>
                    <a:pt x="2161" y="352"/>
                  </a:cubicBezTo>
                  <a:cubicBezTo>
                    <a:pt x="2855" y="777"/>
                    <a:pt x="3434" y="1278"/>
                    <a:pt x="3434" y="2281"/>
                  </a:cubicBezTo>
                  <a:cubicBezTo>
                    <a:pt x="3472" y="1664"/>
                    <a:pt x="3202" y="1047"/>
                    <a:pt x="2778" y="622"/>
                  </a:cubicBezTo>
                  <a:cubicBezTo>
                    <a:pt x="2277" y="229"/>
                    <a:pt x="1676" y="1"/>
                    <a:pt x="1068" y="1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5"/>
            <p:cNvSpPr/>
            <p:nvPr/>
          </p:nvSpPr>
          <p:spPr>
            <a:xfrm>
              <a:off x="7133417" y="1851795"/>
              <a:ext cx="371711" cy="730765"/>
            </a:xfrm>
            <a:custGeom>
              <a:rect b="b" l="l" r="r" t="t"/>
              <a:pathLst>
                <a:path extrusionOk="0" h="16687" w="8488">
                  <a:moveTo>
                    <a:pt x="1890" y="1"/>
                  </a:moveTo>
                  <a:cubicBezTo>
                    <a:pt x="579" y="271"/>
                    <a:pt x="0" y="656"/>
                    <a:pt x="155" y="849"/>
                  </a:cubicBezTo>
                  <a:cubicBezTo>
                    <a:pt x="965" y="1852"/>
                    <a:pt x="1466" y="3087"/>
                    <a:pt x="1582" y="4360"/>
                  </a:cubicBezTo>
                  <a:cubicBezTo>
                    <a:pt x="1582" y="5401"/>
                    <a:pt x="1698" y="6404"/>
                    <a:pt x="1813" y="7446"/>
                  </a:cubicBezTo>
                  <a:cubicBezTo>
                    <a:pt x="1929" y="8989"/>
                    <a:pt x="1736" y="10532"/>
                    <a:pt x="1312" y="12037"/>
                  </a:cubicBezTo>
                  <a:cubicBezTo>
                    <a:pt x="849" y="13348"/>
                    <a:pt x="772" y="16473"/>
                    <a:pt x="772" y="16473"/>
                  </a:cubicBezTo>
                  <a:cubicBezTo>
                    <a:pt x="772" y="16473"/>
                    <a:pt x="2038" y="16686"/>
                    <a:pt x="3777" y="16686"/>
                  </a:cubicBezTo>
                  <a:cubicBezTo>
                    <a:pt x="5178" y="16686"/>
                    <a:pt x="6886" y="16548"/>
                    <a:pt x="8487" y="16049"/>
                  </a:cubicBezTo>
                  <a:cubicBezTo>
                    <a:pt x="8449" y="15431"/>
                    <a:pt x="8294" y="14313"/>
                    <a:pt x="8256" y="13503"/>
                  </a:cubicBezTo>
                  <a:cubicBezTo>
                    <a:pt x="8101" y="11612"/>
                    <a:pt x="7947" y="9645"/>
                    <a:pt x="7947" y="9336"/>
                  </a:cubicBezTo>
                  <a:cubicBezTo>
                    <a:pt x="7947" y="8410"/>
                    <a:pt x="7831" y="5787"/>
                    <a:pt x="7947" y="5401"/>
                  </a:cubicBezTo>
                  <a:cubicBezTo>
                    <a:pt x="7754" y="4784"/>
                    <a:pt x="8410" y="1197"/>
                    <a:pt x="8063" y="1119"/>
                  </a:cubicBezTo>
                  <a:cubicBezTo>
                    <a:pt x="7793" y="1042"/>
                    <a:pt x="6867" y="579"/>
                    <a:pt x="5825" y="232"/>
                  </a:cubicBezTo>
                  <a:cubicBezTo>
                    <a:pt x="5632" y="1042"/>
                    <a:pt x="5247" y="1814"/>
                    <a:pt x="4629" y="2431"/>
                  </a:cubicBezTo>
                  <a:cubicBezTo>
                    <a:pt x="4629" y="2431"/>
                    <a:pt x="2816" y="849"/>
                    <a:pt x="1890" y="1"/>
                  </a:cubicBezTo>
                  <a:close/>
                </a:path>
              </a:pathLst>
            </a:custGeom>
            <a:solidFill>
              <a:srgbClr val="00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5"/>
            <p:cNvSpPr/>
            <p:nvPr/>
          </p:nvSpPr>
          <p:spPr>
            <a:xfrm>
              <a:off x="7010097" y="2012688"/>
              <a:ext cx="261879" cy="282155"/>
            </a:xfrm>
            <a:custGeom>
              <a:rect b="b" l="l" r="r" t="t"/>
              <a:pathLst>
                <a:path extrusionOk="0" h="6443" w="5980">
                  <a:moveTo>
                    <a:pt x="1382" y="0"/>
                  </a:moveTo>
                  <a:cubicBezTo>
                    <a:pt x="815" y="0"/>
                    <a:pt x="270" y="107"/>
                    <a:pt x="270" y="107"/>
                  </a:cubicBezTo>
                  <a:cubicBezTo>
                    <a:pt x="77" y="1882"/>
                    <a:pt x="0" y="3656"/>
                    <a:pt x="39" y="5431"/>
                  </a:cubicBezTo>
                  <a:cubicBezTo>
                    <a:pt x="110" y="6003"/>
                    <a:pt x="314" y="6442"/>
                    <a:pt x="804" y="6442"/>
                  </a:cubicBezTo>
                  <a:cubicBezTo>
                    <a:pt x="843" y="6442"/>
                    <a:pt x="883" y="6439"/>
                    <a:pt x="926" y="6434"/>
                  </a:cubicBezTo>
                  <a:cubicBezTo>
                    <a:pt x="2546" y="6241"/>
                    <a:pt x="4166" y="5701"/>
                    <a:pt x="5632" y="4929"/>
                  </a:cubicBezTo>
                  <a:cubicBezTo>
                    <a:pt x="5980" y="4274"/>
                    <a:pt x="5555" y="3348"/>
                    <a:pt x="5555" y="3348"/>
                  </a:cubicBezTo>
                  <a:cubicBezTo>
                    <a:pt x="5555" y="3348"/>
                    <a:pt x="3781" y="3656"/>
                    <a:pt x="2430" y="3888"/>
                  </a:cubicBezTo>
                  <a:cubicBezTo>
                    <a:pt x="2469" y="3155"/>
                    <a:pt x="2893" y="1110"/>
                    <a:pt x="2585" y="416"/>
                  </a:cubicBezTo>
                  <a:cubicBezTo>
                    <a:pt x="2420" y="87"/>
                    <a:pt x="1892" y="0"/>
                    <a:pt x="1382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5"/>
            <p:cNvSpPr/>
            <p:nvPr/>
          </p:nvSpPr>
          <p:spPr>
            <a:xfrm>
              <a:off x="6999938" y="1873778"/>
              <a:ext cx="162207" cy="297351"/>
            </a:xfrm>
            <a:custGeom>
              <a:rect b="b" l="l" r="r" t="t"/>
              <a:pathLst>
                <a:path extrusionOk="0" h="6790" w="3704">
                  <a:moveTo>
                    <a:pt x="2200" y="0"/>
                  </a:moveTo>
                  <a:cubicBezTo>
                    <a:pt x="1351" y="0"/>
                    <a:pt x="656" y="1080"/>
                    <a:pt x="502" y="1736"/>
                  </a:cubicBezTo>
                  <a:cubicBezTo>
                    <a:pt x="232" y="3395"/>
                    <a:pt x="78" y="5092"/>
                    <a:pt x="1" y="6790"/>
                  </a:cubicBezTo>
                  <a:cubicBezTo>
                    <a:pt x="364" y="6512"/>
                    <a:pt x="1212" y="6435"/>
                    <a:pt x="1935" y="6435"/>
                  </a:cubicBezTo>
                  <a:cubicBezTo>
                    <a:pt x="2519" y="6435"/>
                    <a:pt x="3022" y="6485"/>
                    <a:pt x="3125" y="6520"/>
                  </a:cubicBezTo>
                  <a:cubicBezTo>
                    <a:pt x="3704" y="5324"/>
                    <a:pt x="3473" y="1890"/>
                    <a:pt x="3087" y="1003"/>
                  </a:cubicBezTo>
                  <a:cubicBezTo>
                    <a:pt x="2662" y="116"/>
                    <a:pt x="2200" y="0"/>
                    <a:pt x="2200" y="0"/>
                  </a:cubicBez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5"/>
            <p:cNvSpPr/>
            <p:nvPr/>
          </p:nvSpPr>
          <p:spPr>
            <a:xfrm>
              <a:off x="7349664" y="2079866"/>
              <a:ext cx="223035" cy="236567"/>
            </a:xfrm>
            <a:custGeom>
              <a:rect b="b" l="l" r="r" t="t"/>
              <a:pathLst>
                <a:path extrusionOk="0" h="5402" w="5093">
                  <a:moveTo>
                    <a:pt x="5092" y="1"/>
                  </a:moveTo>
                  <a:lnTo>
                    <a:pt x="0" y="4128"/>
                  </a:lnTo>
                  <a:lnTo>
                    <a:pt x="849" y="5401"/>
                  </a:lnTo>
                  <a:lnTo>
                    <a:pt x="4668" y="2084"/>
                  </a:lnTo>
                  <a:lnTo>
                    <a:pt x="50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5"/>
            <p:cNvSpPr/>
            <p:nvPr/>
          </p:nvSpPr>
          <p:spPr>
            <a:xfrm>
              <a:off x="7271933" y="2064670"/>
              <a:ext cx="38888" cy="49048"/>
            </a:xfrm>
            <a:custGeom>
              <a:rect b="b" l="l" r="r" t="t"/>
              <a:pathLst>
                <a:path extrusionOk="0" h="1120" w="888">
                  <a:moveTo>
                    <a:pt x="39" y="0"/>
                  </a:moveTo>
                  <a:cubicBezTo>
                    <a:pt x="1" y="78"/>
                    <a:pt x="1" y="116"/>
                    <a:pt x="1" y="193"/>
                  </a:cubicBezTo>
                  <a:cubicBezTo>
                    <a:pt x="1" y="270"/>
                    <a:pt x="1" y="348"/>
                    <a:pt x="78" y="386"/>
                  </a:cubicBezTo>
                  <a:cubicBezTo>
                    <a:pt x="309" y="656"/>
                    <a:pt x="541" y="926"/>
                    <a:pt x="849" y="1119"/>
                  </a:cubicBezTo>
                  <a:cubicBezTo>
                    <a:pt x="888" y="1119"/>
                    <a:pt x="888" y="1119"/>
                    <a:pt x="888" y="1081"/>
                  </a:cubicBezTo>
                  <a:cubicBezTo>
                    <a:pt x="888" y="1042"/>
                    <a:pt x="772" y="888"/>
                    <a:pt x="772" y="888"/>
                  </a:cubicBezTo>
                  <a:lnTo>
                    <a:pt x="656" y="888"/>
                  </a:lnTo>
                  <a:cubicBezTo>
                    <a:pt x="502" y="695"/>
                    <a:pt x="348" y="502"/>
                    <a:pt x="232" y="309"/>
                  </a:cubicBezTo>
                  <a:cubicBezTo>
                    <a:pt x="232" y="309"/>
                    <a:pt x="232" y="270"/>
                    <a:pt x="271" y="270"/>
                  </a:cubicBezTo>
                  <a:cubicBezTo>
                    <a:pt x="193" y="193"/>
                    <a:pt x="116" y="116"/>
                    <a:pt x="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5"/>
            <p:cNvSpPr/>
            <p:nvPr/>
          </p:nvSpPr>
          <p:spPr>
            <a:xfrm>
              <a:off x="7393588" y="2198106"/>
              <a:ext cx="5080" cy="5124"/>
            </a:xfrm>
            <a:custGeom>
              <a:rect b="b" l="l" r="r" t="t"/>
              <a:pathLst>
                <a:path extrusionOk="0" h="117" w="116">
                  <a:moveTo>
                    <a:pt x="77" y="1"/>
                  </a:moveTo>
                  <a:lnTo>
                    <a:pt x="0" y="78"/>
                  </a:lnTo>
                  <a:cubicBezTo>
                    <a:pt x="0" y="78"/>
                    <a:pt x="39" y="117"/>
                    <a:pt x="77" y="117"/>
                  </a:cubicBezTo>
                  <a:cubicBezTo>
                    <a:pt x="116" y="78"/>
                    <a:pt x="77" y="1"/>
                    <a:pt x="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5"/>
            <p:cNvSpPr/>
            <p:nvPr/>
          </p:nvSpPr>
          <p:spPr>
            <a:xfrm>
              <a:off x="7378349" y="2181246"/>
              <a:ext cx="18656" cy="20320"/>
            </a:xfrm>
            <a:custGeom>
              <a:rect b="b" l="l" r="r" t="t"/>
              <a:pathLst>
                <a:path extrusionOk="0" h="464" w="426">
                  <a:moveTo>
                    <a:pt x="232" y="0"/>
                  </a:moveTo>
                  <a:lnTo>
                    <a:pt x="1" y="154"/>
                  </a:lnTo>
                  <a:cubicBezTo>
                    <a:pt x="117" y="270"/>
                    <a:pt x="232" y="386"/>
                    <a:pt x="348" y="463"/>
                  </a:cubicBezTo>
                  <a:lnTo>
                    <a:pt x="425" y="386"/>
                  </a:lnTo>
                  <a:cubicBezTo>
                    <a:pt x="387" y="232"/>
                    <a:pt x="309" y="116"/>
                    <a:pt x="232" y="0"/>
                  </a:cubicBezTo>
                  <a:close/>
                </a:path>
              </a:pathLst>
            </a:custGeom>
            <a:solidFill>
              <a:srgbClr val="7A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5"/>
            <p:cNvSpPr/>
            <p:nvPr/>
          </p:nvSpPr>
          <p:spPr>
            <a:xfrm>
              <a:off x="7317565" y="2106886"/>
              <a:ext cx="70988" cy="81148"/>
            </a:xfrm>
            <a:custGeom>
              <a:rect b="b" l="l" r="r" t="t"/>
              <a:pathLst>
                <a:path extrusionOk="0" h="1853" w="1621">
                  <a:moveTo>
                    <a:pt x="347" y="1"/>
                  </a:moveTo>
                  <a:lnTo>
                    <a:pt x="0" y="309"/>
                  </a:lnTo>
                  <a:cubicBezTo>
                    <a:pt x="0" y="309"/>
                    <a:pt x="1312" y="1775"/>
                    <a:pt x="1389" y="1852"/>
                  </a:cubicBezTo>
                  <a:lnTo>
                    <a:pt x="1620" y="1698"/>
                  </a:lnTo>
                  <a:cubicBezTo>
                    <a:pt x="1543" y="1582"/>
                    <a:pt x="347" y="1"/>
                    <a:pt x="347" y="1"/>
                  </a:cubicBezTo>
                  <a:close/>
                </a:path>
              </a:pathLst>
            </a:custGeom>
            <a:solidFill>
              <a:srgbClr val="8C29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5"/>
            <p:cNvSpPr/>
            <p:nvPr/>
          </p:nvSpPr>
          <p:spPr>
            <a:xfrm>
              <a:off x="7265189" y="2047153"/>
              <a:ext cx="21984" cy="19225"/>
            </a:xfrm>
            <a:custGeom>
              <a:rect b="b" l="l" r="r" t="t"/>
              <a:pathLst>
                <a:path extrusionOk="0" h="439" w="502">
                  <a:moveTo>
                    <a:pt x="306" y="0"/>
                  </a:moveTo>
                  <a:cubicBezTo>
                    <a:pt x="270" y="0"/>
                    <a:pt x="232" y="15"/>
                    <a:pt x="193" y="53"/>
                  </a:cubicBezTo>
                  <a:cubicBezTo>
                    <a:pt x="0" y="207"/>
                    <a:pt x="193" y="400"/>
                    <a:pt x="193" y="439"/>
                  </a:cubicBezTo>
                  <a:lnTo>
                    <a:pt x="347" y="285"/>
                  </a:lnTo>
                  <a:lnTo>
                    <a:pt x="502" y="130"/>
                  </a:lnTo>
                  <a:cubicBezTo>
                    <a:pt x="502" y="130"/>
                    <a:pt x="415" y="0"/>
                    <a:pt x="306" y="0"/>
                  </a:cubicBezTo>
                  <a:close/>
                </a:path>
              </a:pathLst>
            </a:custGeom>
            <a:solidFill>
              <a:srgbClr val="96C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5"/>
            <p:cNvSpPr/>
            <p:nvPr/>
          </p:nvSpPr>
          <p:spPr>
            <a:xfrm>
              <a:off x="7271933" y="2052846"/>
              <a:ext cx="59164" cy="64244"/>
            </a:xfrm>
            <a:custGeom>
              <a:rect b="b" l="l" r="r" t="t"/>
              <a:pathLst>
                <a:path extrusionOk="0" h="1467" w="1351">
                  <a:moveTo>
                    <a:pt x="348" y="0"/>
                  </a:moveTo>
                  <a:cubicBezTo>
                    <a:pt x="271" y="39"/>
                    <a:pt x="193" y="116"/>
                    <a:pt x="193" y="116"/>
                  </a:cubicBezTo>
                  <a:lnTo>
                    <a:pt x="1" y="270"/>
                  </a:lnTo>
                  <a:cubicBezTo>
                    <a:pt x="39" y="348"/>
                    <a:pt x="965" y="1466"/>
                    <a:pt x="965" y="1466"/>
                  </a:cubicBezTo>
                  <a:lnTo>
                    <a:pt x="1081" y="1389"/>
                  </a:lnTo>
                  <a:lnTo>
                    <a:pt x="1158" y="1351"/>
                  </a:lnTo>
                  <a:lnTo>
                    <a:pt x="1196" y="1312"/>
                  </a:lnTo>
                  <a:lnTo>
                    <a:pt x="1351" y="1196"/>
                  </a:lnTo>
                  <a:cubicBezTo>
                    <a:pt x="1351" y="1196"/>
                    <a:pt x="386" y="39"/>
                    <a:pt x="348" y="0"/>
                  </a:cubicBezTo>
                  <a:close/>
                </a:path>
              </a:pathLst>
            </a:custGeom>
            <a:solidFill>
              <a:srgbClr val="8C29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5"/>
            <p:cNvSpPr/>
            <p:nvPr/>
          </p:nvSpPr>
          <p:spPr>
            <a:xfrm>
              <a:off x="7324309" y="2106886"/>
              <a:ext cx="64244" cy="77775"/>
            </a:xfrm>
            <a:custGeom>
              <a:rect b="b" l="l" r="r" t="t"/>
              <a:pathLst>
                <a:path extrusionOk="0" h="1776" w="1467">
                  <a:moveTo>
                    <a:pt x="193" y="1"/>
                  </a:moveTo>
                  <a:lnTo>
                    <a:pt x="0" y="155"/>
                  </a:lnTo>
                  <a:lnTo>
                    <a:pt x="1351" y="1775"/>
                  </a:lnTo>
                  <a:cubicBezTo>
                    <a:pt x="1389" y="1737"/>
                    <a:pt x="1428" y="1737"/>
                    <a:pt x="1466" y="1698"/>
                  </a:cubicBezTo>
                  <a:cubicBezTo>
                    <a:pt x="1389" y="1582"/>
                    <a:pt x="193" y="1"/>
                    <a:pt x="193" y="1"/>
                  </a:cubicBezTo>
                  <a:close/>
                </a:path>
              </a:pathLst>
            </a:custGeom>
            <a:solidFill>
              <a:srgbClr val="A24B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5"/>
            <p:cNvSpPr/>
            <p:nvPr/>
          </p:nvSpPr>
          <p:spPr>
            <a:xfrm>
              <a:off x="7280385" y="2051138"/>
              <a:ext cx="49048" cy="60872"/>
            </a:xfrm>
            <a:custGeom>
              <a:rect b="b" l="l" r="r" t="t"/>
              <a:pathLst>
                <a:path extrusionOk="0" h="1390" w="1120">
                  <a:moveTo>
                    <a:pt x="155" y="1"/>
                  </a:moveTo>
                  <a:lnTo>
                    <a:pt x="0" y="155"/>
                  </a:lnTo>
                  <a:lnTo>
                    <a:pt x="965" y="1390"/>
                  </a:lnTo>
                  <a:lnTo>
                    <a:pt x="1003" y="1351"/>
                  </a:lnTo>
                  <a:lnTo>
                    <a:pt x="1119" y="1235"/>
                  </a:lnTo>
                  <a:cubicBezTo>
                    <a:pt x="1119" y="1235"/>
                    <a:pt x="193" y="39"/>
                    <a:pt x="155" y="1"/>
                  </a:cubicBezTo>
                  <a:close/>
                </a:path>
              </a:pathLst>
            </a:custGeom>
            <a:solidFill>
              <a:srgbClr val="A24B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5"/>
            <p:cNvSpPr/>
            <p:nvPr/>
          </p:nvSpPr>
          <p:spPr>
            <a:xfrm>
              <a:off x="7273641" y="2047635"/>
              <a:ext cx="13532" cy="10335"/>
            </a:xfrm>
            <a:custGeom>
              <a:rect b="b" l="l" r="r" t="t"/>
              <a:pathLst>
                <a:path extrusionOk="0" h="236" w="309">
                  <a:moveTo>
                    <a:pt x="114" y="0"/>
                  </a:moveTo>
                  <a:cubicBezTo>
                    <a:pt x="70" y="0"/>
                    <a:pt x="30" y="13"/>
                    <a:pt x="0" y="42"/>
                  </a:cubicBezTo>
                  <a:lnTo>
                    <a:pt x="154" y="235"/>
                  </a:lnTo>
                  <a:lnTo>
                    <a:pt x="309" y="81"/>
                  </a:lnTo>
                  <a:cubicBezTo>
                    <a:pt x="261" y="33"/>
                    <a:pt x="184" y="0"/>
                    <a:pt x="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5"/>
            <p:cNvSpPr/>
            <p:nvPr/>
          </p:nvSpPr>
          <p:spPr>
            <a:xfrm>
              <a:off x="7314149" y="2103514"/>
              <a:ext cx="18656" cy="18612"/>
            </a:xfrm>
            <a:custGeom>
              <a:rect b="b" l="l" r="r" t="t"/>
              <a:pathLst>
                <a:path extrusionOk="0" h="425" w="426">
                  <a:moveTo>
                    <a:pt x="348" y="1"/>
                  </a:moveTo>
                  <a:lnTo>
                    <a:pt x="1" y="271"/>
                  </a:lnTo>
                  <a:lnTo>
                    <a:pt x="78" y="425"/>
                  </a:lnTo>
                  <a:lnTo>
                    <a:pt x="425" y="116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5"/>
            <p:cNvSpPr/>
            <p:nvPr/>
          </p:nvSpPr>
          <p:spPr>
            <a:xfrm>
              <a:off x="7218024" y="2113674"/>
              <a:ext cx="104620" cy="115043"/>
            </a:xfrm>
            <a:custGeom>
              <a:rect b="b" l="l" r="r" t="t"/>
              <a:pathLst>
                <a:path extrusionOk="0" h="2627" w="2389">
                  <a:moveTo>
                    <a:pt x="1810" y="0"/>
                  </a:moveTo>
                  <a:cubicBezTo>
                    <a:pt x="1579" y="0"/>
                    <a:pt x="1309" y="540"/>
                    <a:pt x="807" y="965"/>
                  </a:cubicBezTo>
                  <a:cubicBezTo>
                    <a:pt x="691" y="1080"/>
                    <a:pt x="229" y="1157"/>
                    <a:pt x="113" y="1273"/>
                  </a:cubicBezTo>
                  <a:cubicBezTo>
                    <a:pt x="0" y="1348"/>
                    <a:pt x="107" y="2627"/>
                    <a:pt x="325" y="2627"/>
                  </a:cubicBezTo>
                  <a:cubicBezTo>
                    <a:pt x="331" y="2627"/>
                    <a:pt x="338" y="2625"/>
                    <a:pt x="344" y="2623"/>
                  </a:cubicBezTo>
                  <a:cubicBezTo>
                    <a:pt x="730" y="2469"/>
                    <a:pt x="1077" y="1968"/>
                    <a:pt x="1154" y="1968"/>
                  </a:cubicBezTo>
                  <a:cubicBezTo>
                    <a:pt x="1220" y="1986"/>
                    <a:pt x="1286" y="1995"/>
                    <a:pt x="1350" y="1995"/>
                  </a:cubicBezTo>
                  <a:cubicBezTo>
                    <a:pt x="1811" y="1995"/>
                    <a:pt x="2210" y="1558"/>
                    <a:pt x="2312" y="1389"/>
                  </a:cubicBezTo>
                  <a:cubicBezTo>
                    <a:pt x="2389" y="1235"/>
                    <a:pt x="1810" y="0"/>
                    <a:pt x="1810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5"/>
            <p:cNvSpPr/>
            <p:nvPr/>
          </p:nvSpPr>
          <p:spPr>
            <a:xfrm>
              <a:off x="7275305" y="2110083"/>
              <a:ext cx="89599" cy="83469"/>
            </a:xfrm>
            <a:custGeom>
              <a:rect b="b" l="l" r="r" t="t"/>
              <a:pathLst>
                <a:path extrusionOk="0" h="1906" w="2046">
                  <a:moveTo>
                    <a:pt x="701" y="1"/>
                  </a:moveTo>
                  <a:cubicBezTo>
                    <a:pt x="371" y="1"/>
                    <a:pt x="340" y="205"/>
                    <a:pt x="309" y="236"/>
                  </a:cubicBezTo>
                  <a:cubicBezTo>
                    <a:pt x="232" y="314"/>
                    <a:pt x="39" y="314"/>
                    <a:pt x="116" y="622"/>
                  </a:cubicBezTo>
                  <a:cubicBezTo>
                    <a:pt x="116" y="699"/>
                    <a:pt x="1" y="854"/>
                    <a:pt x="1" y="969"/>
                  </a:cubicBezTo>
                  <a:cubicBezTo>
                    <a:pt x="1" y="1085"/>
                    <a:pt x="39" y="1201"/>
                    <a:pt x="78" y="1317"/>
                  </a:cubicBezTo>
                  <a:cubicBezTo>
                    <a:pt x="78" y="1394"/>
                    <a:pt x="78" y="1471"/>
                    <a:pt x="78" y="1509"/>
                  </a:cubicBezTo>
                  <a:cubicBezTo>
                    <a:pt x="155" y="1779"/>
                    <a:pt x="271" y="1741"/>
                    <a:pt x="464" y="1779"/>
                  </a:cubicBezTo>
                  <a:cubicBezTo>
                    <a:pt x="481" y="1785"/>
                    <a:pt x="500" y="1788"/>
                    <a:pt x="521" y="1788"/>
                  </a:cubicBezTo>
                  <a:cubicBezTo>
                    <a:pt x="602" y="1788"/>
                    <a:pt x="708" y="1752"/>
                    <a:pt x="831" y="1752"/>
                  </a:cubicBezTo>
                  <a:cubicBezTo>
                    <a:pt x="885" y="1752"/>
                    <a:pt x="943" y="1759"/>
                    <a:pt x="1004" y="1779"/>
                  </a:cubicBezTo>
                  <a:cubicBezTo>
                    <a:pt x="1192" y="1833"/>
                    <a:pt x="1380" y="1906"/>
                    <a:pt x="1490" y="1906"/>
                  </a:cubicBezTo>
                  <a:cubicBezTo>
                    <a:pt x="1537" y="1906"/>
                    <a:pt x="1571" y="1892"/>
                    <a:pt x="1582" y="1857"/>
                  </a:cubicBezTo>
                  <a:cubicBezTo>
                    <a:pt x="1621" y="1741"/>
                    <a:pt x="1389" y="1625"/>
                    <a:pt x="1197" y="1509"/>
                  </a:cubicBezTo>
                  <a:cubicBezTo>
                    <a:pt x="1081" y="1471"/>
                    <a:pt x="927" y="1432"/>
                    <a:pt x="811" y="1432"/>
                  </a:cubicBezTo>
                  <a:cubicBezTo>
                    <a:pt x="859" y="1416"/>
                    <a:pt x="913" y="1407"/>
                    <a:pt x="969" y="1407"/>
                  </a:cubicBezTo>
                  <a:cubicBezTo>
                    <a:pt x="1048" y="1407"/>
                    <a:pt x="1129" y="1426"/>
                    <a:pt x="1197" y="1471"/>
                  </a:cubicBezTo>
                  <a:cubicBezTo>
                    <a:pt x="1395" y="1556"/>
                    <a:pt x="1614" y="1683"/>
                    <a:pt x="1717" y="1683"/>
                  </a:cubicBezTo>
                  <a:cubicBezTo>
                    <a:pt x="1753" y="1683"/>
                    <a:pt x="1775" y="1666"/>
                    <a:pt x="1775" y="1625"/>
                  </a:cubicBezTo>
                  <a:cubicBezTo>
                    <a:pt x="1775" y="1471"/>
                    <a:pt x="1582" y="1394"/>
                    <a:pt x="1428" y="1278"/>
                  </a:cubicBezTo>
                  <a:cubicBezTo>
                    <a:pt x="1312" y="1201"/>
                    <a:pt x="1235" y="1124"/>
                    <a:pt x="1119" y="1085"/>
                  </a:cubicBezTo>
                  <a:cubicBezTo>
                    <a:pt x="1119" y="1085"/>
                    <a:pt x="1129" y="1066"/>
                    <a:pt x="1168" y="1066"/>
                  </a:cubicBezTo>
                  <a:cubicBezTo>
                    <a:pt x="1206" y="1066"/>
                    <a:pt x="1274" y="1085"/>
                    <a:pt x="1389" y="1162"/>
                  </a:cubicBezTo>
                  <a:cubicBezTo>
                    <a:pt x="1577" y="1287"/>
                    <a:pt x="1764" y="1513"/>
                    <a:pt x="1849" y="1513"/>
                  </a:cubicBezTo>
                  <a:cubicBezTo>
                    <a:pt x="1869" y="1513"/>
                    <a:pt x="1884" y="1500"/>
                    <a:pt x="1891" y="1471"/>
                  </a:cubicBezTo>
                  <a:cubicBezTo>
                    <a:pt x="1930" y="1239"/>
                    <a:pt x="1814" y="969"/>
                    <a:pt x="1621" y="854"/>
                  </a:cubicBezTo>
                  <a:cubicBezTo>
                    <a:pt x="1428" y="699"/>
                    <a:pt x="1235" y="584"/>
                    <a:pt x="1042" y="545"/>
                  </a:cubicBezTo>
                  <a:lnTo>
                    <a:pt x="1428" y="545"/>
                  </a:lnTo>
                  <a:cubicBezTo>
                    <a:pt x="1428" y="545"/>
                    <a:pt x="1811" y="983"/>
                    <a:pt x="1978" y="983"/>
                  </a:cubicBezTo>
                  <a:cubicBezTo>
                    <a:pt x="2009" y="983"/>
                    <a:pt x="2033" y="967"/>
                    <a:pt x="2045" y="931"/>
                  </a:cubicBezTo>
                  <a:cubicBezTo>
                    <a:pt x="2045" y="815"/>
                    <a:pt x="1814" y="506"/>
                    <a:pt x="1544" y="275"/>
                  </a:cubicBezTo>
                  <a:cubicBezTo>
                    <a:pt x="1389" y="121"/>
                    <a:pt x="1197" y="82"/>
                    <a:pt x="1004" y="44"/>
                  </a:cubicBezTo>
                  <a:cubicBezTo>
                    <a:pt x="882" y="13"/>
                    <a:pt x="782" y="1"/>
                    <a:pt x="701" y="1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5"/>
            <p:cNvSpPr/>
            <p:nvPr/>
          </p:nvSpPr>
          <p:spPr>
            <a:xfrm>
              <a:off x="7202653" y="2071414"/>
              <a:ext cx="351435" cy="282199"/>
            </a:xfrm>
            <a:custGeom>
              <a:rect b="b" l="l" r="r" t="t"/>
              <a:pathLst>
                <a:path extrusionOk="0" h="6444" w="8025">
                  <a:moveTo>
                    <a:pt x="3318" y="1"/>
                  </a:moveTo>
                  <a:lnTo>
                    <a:pt x="1" y="4553"/>
                  </a:lnTo>
                  <a:lnTo>
                    <a:pt x="4437" y="6443"/>
                  </a:lnTo>
                  <a:cubicBezTo>
                    <a:pt x="4437" y="6443"/>
                    <a:pt x="7678" y="2470"/>
                    <a:pt x="8025" y="2277"/>
                  </a:cubicBezTo>
                  <a:cubicBezTo>
                    <a:pt x="7562" y="1814"/>
                    <a:pt x="3318" y="1"/>
                    <a:pt x="3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5"/>
            <p:cNvSpPr/>
            <p:nvPr/>
          </p:nvSpPr>
          <p:spPr>
            <a:xfrm>
              <a:off x="7376684" y="2216717"/>
              <a:ext cx="136852" cy="96344"/>
            </a:xfrm>
            <a:custGeom>
              <a:rect b="b" l="l" r="r" t="t"/>
              <a:pathLst>
                <a:path extrusionOk="0" h="2200" w="3125">
                  <a:moveTo>
                    <a:pt x="1968" y="0"/>
                  </a:moveTo>
                  <a:cubicBezTo>
                    <a:pt x="1891" y="0"/>
                    <a:pt x="1852" y="270"/>
                    <a:pt x="2045" y="502"/>
                  </a:cubicBezTo>
                  <a:cubicBezTo>
                    <a:pt x="2190" y="675"/>
                    <a:pt x="2182" y="697"/>
                    <a:pt x="2170" y="697"/>
                  </a:cubicBezTo>
                  <a:cubicBezTo>
                    <a:pt x="2165" y="697"/>
                    <a:pt x="2161" y="695"/>
                    <a:pt x="2161" y="695"/>
                  </a:cubicBezTo>
                  <a:cubicBezTo>
                    <a:pt x="1968" y="695"/>
                    <a:pt x="1775" y="733"/>
                    <a:pt x="1582" y="733"/>
                  </a:cubicBezTo>
                  <a:cubicBezTo>
                    <a:pt x="1350" y="695"/>
                    <a:pt x="1158" y="656"/>
                    <a:pt x="965" y="579"/>
                  </a:cubicBezTo>
                  <a:cubicBezTo>
                    <a:pt x="868" y="514"/>
                    <a:pt x="608" y="368"/>
                    <a:pt x="481" y="368"/>
                  </a:cubicBezTo>
                  <a:cubicBezTo>
                    <a:pt x="457" y="368"/>
                    <a:pt x="437" y="374"/>
                    <a:pt x="425" y="386"/>
                  </a:cubicBezTo>
                  <a:cubicBezTo>
                    <a:pt x="347" y="463"/>
                    <a:pt x="656" y="733"/>
                    <a:pt x="849" y="849"/>
                  </a:cubicBezTo>
                  <a:cubicBezTo>
                    <a:pt x="1003" y="926"/>
                    <a:pt x="1196" y="1003"/>
                    <a:pt x="1389" y="1003"/>
                  </a:cubicBezTo>
                  <a:cubicBezTo>
                    <a:pt x="1158" y="1003"/>
                    <a:pt x="965" y="1003"/>
                    <a:pt x="733" y="926"/>
                  </a:cubicBezTo>
                  <a:cubicBezTo>
                    <a:pt x="673" y="896"/>
                    <a:pt x="307" y="725"/>
                    <a:pt x="131" y="725"/>
                  </a:cubicBezTo>
                  <a:cubicBezTo>
                    <a:pt x="82" y="725"/>
                    <a:pt x="47" y="738"/>
                    <a:pt x="39" y="772"/>
                  </a:cubicBezTo>
                  <a:cubicBezTo>
                    <a:pt x="0" y="888"/>
                    <a:pt x="540" y="1158"/>
                    <a:pt x="695" y="1235"/>
                  </a:cubicBezTo>
                  <a:cubicBezTo>
                    <a:pt x="849" y="1312"/>
                    <a:pt x="1273" y="1428"/>
                    <a:pt x="1350" y="1466"/>
                  </a:cubicBezTo>
                  <a:cubicBezTo>
                    <a:pt x="1080" y="1428"/>
                    <a:pt x="849" y="1350"/>
                    <a:pt x="656" y="1273"/>
                  </a:cubicBezTo>
                  <a:cubicBezTo>
                    <a:pt x="414" y="1183"/>
                    <a:pt x="267" y="1045"/>
                    <a:pt x="178" y="1045"/>
                  </a:cubicBezTo>
                  <a:cubicBezTo>
                    <a:pt x="153" y="1045"/>
                    <a:pt x="133" y="1055"/>
                    <a:pt x="116" y="1080"/>
                  </a:cubicBezTo>
                  <a:cubicBezTo>
                    <a:pt x="0" y="1235"/>
                    <a:pt x="463" y="1505"/>
                    <a:pt x="695" y="1582"/>
                  </a:cubicBezTo>
                  <a:cubicBezTo>
                    <a:pt x="849" y="1659"/>
                    <a:pt x="1003" y="1736"/>
                    <a:pt x="1158" y="1852"/>
                  </a:cubicBezTo>
                  <a:cubicBezTo>
                    <a:pt x="888" y="1736"/>
                    <a:pt x="618" y="1621"/>
                    <a:pt x="347" y="1582"/>
                  </a:cubicBezTo>
                  <a:lnTo>
                    <a:pt x="347" y="1582"/>
                  </a:lnTo>
                  <a:cubicBezTo>
                    <a:pt x="193" y="1659"/>
                    <a:pt x="579" y="1852"/>
                    <a:pt x="810" y="1968"/>
                  </a:cubicBezTo>
                  <a:cubicBezTo>
                    <a:pt x="1042" y="2045"/>
                    <a:pt x="1350" y="2161"/>
                    <a:pt x="1505" y="2199"/>
                  </a:cubicBezTo>
                  <a:cubicBezTo>
                    <a:pt x="1891" y="2122"/>
                    <a:pt x="2315" y="1968"/>
                    <a:pt x="2623" y="1736"/>
                  </a:cubicBezTo>
                  <a:cubicBezTo>
                    <a:pt x="2971" y="1543"/>
                    <a:pt x="3125" y="1119"/>
                    <a:pt x="3009" y="772"/>
                  </a:cubicBezTo>
                  <a:cubicBezTo>
                    <a:pt x="2855" y="502"/>
                    <a:pt x="2701" y="579"/>
                    <a:pt x="2469" y="463"/>
                  </a:cubicBezTo>
                  <a:cubicBezTo>
                    <a:pt x="2238" y="386"/>
                    <a:pt x="2045" y="0"/>
                    <a:pt x="1968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5"/>
            <p:cNvSpPr/>
            <p:nvPr/>
          </p:nvSpPr>
          <p:spPr>
            <a:xfrm>
              <a:off x="7116513" y="2356897"/>
              <a:ext cx="141888" cy="152354"/>
            </a:xfrm>
            <a:custGeom>
              <a:rect b="b" l="l" r="r" t="t"/>
              <a:pathLst>
                <a:path extrusionOk="0" h="3479" w="3240">
                  <a:moveTo>
                    <a:pt x="2552" y="1"/>
                  </a:moveTo>
                  <a:cubicBezTo>
                    <a:pt x="2550" y="1"/>
                    <a:pt x="2548" y="1"/>
                    <a:pt x="2547" y="1"/>
                  </a:cubicBezTo>
                  <a:cubicBezTo>
                    <a:pt x="1814" y="155"/>
                    <a:pt x="1119" y="233"/>
                    <a:pt x="386" y="233"/>
                  </a:cubicBezTo>
                  <a:cubicBezTo>
                    <a:pt x="386" y="233"/>
                    <a:pt x="0" y="2547"/>
                    <a:pt x="193" y="3087"/>
                  </a:cubicBezTo>
                  <a:cubicBezTo>
                    <a:pt x="272" y="3363"/>
                    <a:pt x="754" y="3478"/>
                    <a:pt x="1330" y="3478"/>
                  </a:cubicBezTo>
                  <a:cubicBezTo>
                    <a:pt x="1881" y="3478"/>
                    <a:pt x="2518" y="3373"/>
                    <a:pt x="2971" y="3203"/>
                  </a:cubicBezTo>
                  <a:cubicBezTo>
                    <a:pt x="3239" y="3126"/>
                    <a:pt x="2860" y="1"/>
                    <a:pt x="2552" y="1"/>
                  </a:cubicBez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5"/>
            <p:cNvSpPr/>
            <p:nvPr/>
          </p:nvSpPr>
          <p:spPr>
            <a:xfrm>
              <a:off x="7118221" y="2360269"/>
              <a:ext cx="133392" cy="142983"/>
            </a:xfrm>
            <a:custGeom>
              <a:rect b="b" l="l" r="r" t="t"/>
              <a:pathLst>
                <a:path extrusionOk="0" h="3265" w="3046">
                  <a:moveTo>
                    <a:pt x="2436" y="1"/>
                  </a:moveTo>
                  <a:cubicBezTo>
                    <a:pt x="2434" y="1"/>
                    <a:pt x="2432" y="1"/>
                    <a:pt x="2430" y="1"/>
                  </a:cubicBezTo>
                  <a:cubicBezTo>
                    <a:pt x="1659" y="156"/>
                    <a:pt x="926" y="233"/>
                    <a:pt x="154" y="233"/>
                  </a:cubicBezTo>
                  <a:cubicBezTo>
                    <a:pt x="154" y="233"/>
                    <a:pt x="0" y="2470"/>
                    <a:pt x="77" y="3010"/>
                  </a:cubicBezTo>
                  <a:cubicBezTo>
                    <a:pt x="77" y="3162"/>
                    <a:pt x="696" y="3265"/>
                    <a:pt x="1368" y="3265"/>
                  </a:cubicBezTo>
                  <a:cubicBezTo>
                    <a:pt x="1895" y="3265"/>
                    <a:pt x="2456" y="3201"/>
                    <a:pt x="2778" y="3049"/>
                  </a:cubicBezTo>
                  <a:cubicBezTo>
                    <a:pt x="3046" y="2896"/>
                    <a:pt x="2743" y="1"/>
                    <a:pt x="2436" y="1"/>
                  </a:cubicBezTo>
                  <a:close/>
                </a:path>
              </a:pathLst>
            </a:custGeom>
            <a:solidFill>
              <a:srgbClr val="00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5"/>
            <p:cNvSpPr/>
            <p:nvPr/>
          </p:nvSpPr>
          <p:spPr>
            <a:xfrm>
              <a:off x="7439176" y="2356941"/>
              <a:ext cx="77775" cy="136020"/>
            </a:xfrm>
            <a:custGeom>
              <a:rect b="b" l="l" r="r" t="t"/>
              <a:pathLst>
                <a:path extrusionOk="0" h="3106" w="1776">
                  <a:moveTo>
                    <a:pt x="1" y="0"/>
                  </a:moveTo>
                  <a:lnTo>
                    <a:pt x="39" y="2893"/>
                  </a:lnTo>
                  <a:cubicBezTo>
                    <a:pt x="39" y="2992"/>
                    <a:pt x="509" y="3106"/>
                    <a:pt x="919" y="3106"/>
                  </a:cubicBezTo>
                  <a:cubicBezTo>
                    <a:pt x="1153" y="3106"/>
                    <a:pt x="1368" y="3069"/>
                    <a:pt x="1467" y="2971"/>
                  </a:cubicBezTo>
                  <a:cubicBezTo>
                    <a:pt x="1775" y="2739"/>
                    <a:pt x="1274" y="39"/>
                    <a:pt x="1274" y="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5"/>
            <p:cNvSpPr/>
            <p:nvPr/>
          </p:nvSpPr>
          <p:spPr>
            <a:xfrm>
              <a:off x="7445920" y="2353569"/>
              <a:ext cx="76068" cy="136020"/>
            </a:xfrm>
            <a:custGeom>
              <a:rect b="b" l="l" r="r" t="t"/>
              <a:pathLst>
                <a:path extrusionOk="0" h="3106" w="1737">
                  <a:moveTo>
                    <a:pt x="1" y="0"/>
                  </a:moveTo>
                  <a:lnTo>
                    <a:pt x="1" y="2893"/>
                  </a:lnTo>
                  <a:cubicBezTo>
                    <a:pt x="1" y="2992"/>
                    <a:pt x="486" y="3106"/>
                    <a:pt x="908" y="3106"/>
                  </a:cubicBezTo>
                  <a:cubicBezTo>
                    <a:pt x="1149" y="3106"/>
                    <a:pt x="1369" y="3068"/>
                    <a:pt x="1467" y="2970"/>
                  </a:cubicBezTo>
                  <a:cubicBezTo>
                    <a:pt x="1737" y="2739"/>
                    <a:pt x="1274" y="39"/>
                    <a:pt x="1274" y="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5"/>
            <p:cNvSpPr/>
            <p:nvPr/>
          </p:nvSpPr>
          <p:spPr>
            <a:xfrm>
              <a:off x="7192537" y="1831519"/>
              <a:ext cx="216291" cy="138866"/>
            </a:xfrm>
            <a:custGeom>
              <a:rect b="b" l="l" r="r" t="t"/>
              <a:pathLst>
                <a:path extrusionOk="0" h="3171" w="4939">
                  <a:moveTo>
                    <a:pt x="0" y="1"/>
                  </a:moveTo>
                  <a:lnTo>
                    <a:pt x="0" y="1"/>
                  </a:lnTo>
                  <a:cubicBezTo>
                    <a:pt x="301" y="564"/>
                    <a:pt x="2937" y="3170"/>
                    <a:pt x="3329" y="3170"/>
                  </a:cubicBezTo>
                  <a:cubicBezTo>
                    <a:pt x="3340" y="3170"/>
                    <a:pt x="3349" y="3168"/>
                    <a:pt x="3357" y="3164"/>
                  </a:cubicBezTo>
                  <a:cubicBezTo>
                    <a:pt x="3665" y="3010"/>
                    <a:pt x="4938" y="772"/>
                    <a:pt x="4745" y="579"/>
                  </a:cubicBezTo>
                  <a:cubicBezTo>
                    <a:pt x="4580" y="442"/>
                    <a:pt x="4533" y="422"/>
                    <a:pt x="4519" y="422"/>
                  </a:cubicBezTo>
                  <a:cubicBezTo>
                    <a:pt x="4514" y="422"/>
                    <a:pt x="4514" y="425"/>
                    <a:pt x="4514" y="425"/>
                  </a:cubicBezTo>
                  <a:cubicBezTo>
                    <a:pt x="4514" y="425"/>
                    <a:pt x="3449" y="2628"/>
                    <a:pt x="3254" y="2628"/>
                  </a:cubicBezTo>
                  <a:cubicBezTo>
                    <a:pt x="3249" y="2628"/>
                    <a:pt x="3245" y="2627"/>
                    <a:pt x="3241" y="2624"/>
                  </a:cubicBezTo>
                  <a:cubicBezTo>
                    <a:pt x="2932" y="2431"/>
                    <a:pt x="348" y="78"/>
                    <a:pt x="348" y="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5"/>
            <p:cNvSpPr/>
            <p:nvPr/>
          </p:nvSpPr>
          <p:spPr>
            <a:xfrm>
              <a:off x="8337930" y="1755495"/>
              <a:ext cx="322138" cy="303920"/>
            </a:xfrm>
            <a:custGeom>
              <a:rect b="b" l="l" r="r" t="t"/>
              <a:pathLst>
                <a:path extrusionOk="0" h="6940" w="7356">
                  <a:moveTo>
                    <a:pt x="3434" y="1"/>
                  </a:moveTo>
                  <a:cubicBezTo>
                    <a:pt x="2932" y="2315"/>
                    <a:pt x="1505" y="2238"/>
                    <a:pt x="541" y="2663"/>
                  </a:cubicBezTo>
                  <a:cubicBezTo>
                    <a:pt x="1" y="2663"/>
                    <a:pt x="1582" y="6713"/>
                    <a:pt x="1891" y="6790"/>
                  </a:cubicBezTo>
                  <a:cubicBezTo>
                    <a:pt x="2425" y="6894"/>
                    <a:pt x="2909" y="6940"/>
                    <a:pt x="3347" y="6940"/>
                  </a:cubicBezTo>
                  <a:cubicBezTo>
                    <a:pt x="6823" y="6940"/>
                    <a:pt x="7356" y="4025"/>
                    <a:pt x="6944" y="3820"/>
                  </a:cubicBezTo>
                  <a:cubicBezTo>
                    <a:pt x="6559" y="3550"/>
                    <a:pt x="5748" y="3164"/>
                    <a:pt x="5478" y="2161"/>
                  </a:cubicBezTo>
                  <a:cubicBezTo>
                    <a:pt x="5517" y="1467"/>
                    <a:pt x="5594" y="579"/>
                    <a:pt x="5633" y="425"/>
                  </a:cubicBezTo>
                  <a:lnTo>
                    <a:pt x="3434" y="1"/>
                  </a:ln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5"/>
            <p:cNvSpPr/>
            <p:nvPr/>
          </p:nvSpPr>
          <p:spPr>
            <a:xfrm>
              <a:off x="8356498" y="1733555"/>
              <a:ext cx="231487" cy="315963"/>
            </a:xfrm>
            <a:custGeom>
              <a:rect b="b" l="l" r="r" t="t"/>
              <a:pathLst>
                <a:path extrusionOk="0" h="7215" w="5286">
                  <a:moveTo>
                    <a:pt x="5247" y="2739"/>
                  </a:moveTo>
                  <a:cubicBezTo>
                    <a:pt x="4823" y="3086"/>
                    <a:pt x="3203" y="4707"/>
                    <a:pt x="1042" y="6636"/>
                  </a:cubicBezTo>
                  <a:cubicBezTo>
                    <a:pt x="464" y="7214"/>
                    <a:pt x="232" y="3511"/>
                    <a:pt x="1" y="3086"/>
                  </a:cubicBezTo>
                  <a:cubicBezTo>
                    <a:pt x="888" y="3048"/>
                    <a:pt x="1698" y="2701"/>
                    <a:pt x="2315" y="2083"/>
                  </a:cubicBezTo>
                  <a:cubicBezTo>
                    <a:pt x="2856" y="1505"/>
                    <a:pt x="3048" y="77"/>
                    <a:pt x="3048" y="0"/>
                  </a:cubicBezTo>
                  <a:cubicBezTo>
                    <a:pt x="3048" y="0"/>
                    <a:pt x="5286" y="2315"/>
                    <a:pt x="5247" y="2739"/>
                  </a:cubicBezTo>
                  <a:close/>
                </a:path>
              </a:pathLst>
            </a:custGeom>
            <a:solidFill>
              <a:srgbClr val="151823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5"/>
            <p:cNvSpPr/>
            <p:nvPr/>
          </p:nvSpPr>
          <p:spPr>
            <a:xfrm>
              <a:off x="8464622" y="1593375"/>
              <a:ext cx="251763" cy="275411"/>
            </a:xfrm>
            <a:custGeom>
              <a:rect b="b" l="l" r="r" t="t"/>
              <a:pathLst>
                <a:path extrusionOk="0" h="6289" w="5749">
                  <a:moveTo>
                    <a:pt x="2753" y="0"/>
                  </a:moveTo>
                  <a:cubicBezTo>
                    <a:pt x="1477" y="0"/>
                    <a:pt x="571" y="1320"/>
                    <a:pt x="232" y="2738"/>
                  </a:cubicBezTo>
                  <a:cubicBezTo>
                    <a:pt x="78" y="3163"/>
                    <a:pt x="1" y="3664"/>
                    <a:pt x="1" y="4127"/>
                  </a:cubicBezTo>
                  <a:cubicBezTo>
                    <a:pt x="155" y="5169"/>
                    <a:pt x="618" y="5979"/>
                    <a:pt x="1274" y="6210"/>
                  </a:cubicBezTo>
                  <a:cubicBezTo>
                    <a:pt x="1433" y="6261"/>
                    <a:pt x="1590" y="6288"/>
                    <a:pt x="1750" y="6288"/>
                  </a:cubicBezTo>
                  <a:cubicBezTo>
                    <a:pt x="2441" y="6288"/>
                    <a:pt x="3164" y="5769"/>
                    <a:pt x="4167" y="4359"/>
                  </a:cubicBezTo>
                  <a:cubicBezTo>
                    <a:pt x="5209" y="2893"/>
                    <a:pt x="5749" y="1234"/>
                    <a:pt x="3781" y="269"/>
                  </a:cubicBezTo>
                  <a:cubicBezTo>
                    <a:pt x="3417" y="84"/>
                    <a:pt x="3074" y="0"/>
                    <a:pt x="2753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5"/>
            <p:cNvSpPr/>
            <p:nvPr/>
          </p:nvSpPr>
          <p:spPr>
            <a:xfrm>
              <a:off x="8447761" y="1579055"/>
              <a:ext cx="133480" cy="134268"/>
            </a:xfrm>
            <a:custGeom>
              <a:rect b="b" l="l" r="r" t="t"/>
              <a:pathLst>
                <a:path extrusionOk="0" h="3066" w="3048">
                  <a:moveTo>
                    <a:pt x="2470" y="1"/>
                  </a:moveTo>
                  <a:cubicBezTo>
                    <a:pt x="2276" y="1"/>
                    <a:pt x="2032" y="43"/>
                    <a:pt x="1736" y="172"/>
                  </a:cubicBezTo>
                  <a:cubicBezTo>
                    <a:pt x="810" y="519"/>
                    <a:pt x="0" y="2525"/>
                    <a:pt x="231" y="3065"/>
                  </a:cubicBezTo>
                  <a:cubicBezTo>
                    <a:pt x="309" y="2795"/>
                    <a:pt x="1042" y="2988"/>
                    <a:pt x="1196" y="2795"/>
                  </a:cubicBezTo>
                  <a:cubicBezTo>
                    <a:pt x="1689" y="2162"/>
                    <a:pt x="2182" y="1464"/>
                    <a:pt x="2850" y="1464"/>
                  </a:cubicBezTo>
                  <a:cubicBezTo>
                    <a:pt x="2914" y="1464"/>
                    <a:pt x="2980" y="1470"/>
                    <a:pt x="3048" y="1484"/>
                  </a:cubicBezTo>
                  <a:lnTo>
                    <a:pt x="3048" y="172"/>
                  </a:lnTo>
                  <a:cubicBezTo>
                    <a:pt x="3048" y="172"/>
                    <a:pt x="2859" y="1"/>
                    <a:pt x="2470" y="1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5"/>
            <p:cNvSpPr/>
            <p:nvPr/>
          </p:nvSpPr>
          <p:spPr>
            <a:xfrm>
              <a:off x="8559257" y="1583697"/>
              <a:ext cx="141931" cy="220846"/>
            </a:xfrm>
            <a:custGeom>
              <a:rect b="b" l="l" r="r" t="t"/>
              <a:pathLst>
                <a:path extrusionOk="0" h="5043" w="3241">
                  <a:moveTo>
                    <a:pt x="817" y="0"/>
                  </a:moveTo>
                  <a:cubicBezTo>
                    <a:pt x="744" y="0"/>
                    <a:pt x="677" y="9"/>
                    <a:pt x="617" y="28"/>
                  </a:cubicBezTo>
                  <a:cubicBezTo>
                    <a:pt x="0" y="259"/>
                    <a:pt x="347" y="1262"/>
                    <a:pt x="347" y="1262"/>
                  </a:cubicBezTo>
                  <a:cubicBezTo>
                    <a:pt x="1119" y="1956"/>
                    <a:pt x="2392" y="1879"/>
                    <a:pt x="2276" y="3075"/>
                  </a:cubicBezTo>
                  <a:cubicBezTo>
                    <a:pt x="2199" y="3769"/>
                    <a:pt x="2006" y="4425"/>
                    <a:pt x="1775" y="5043"/>
                  </a:cubicBezTo>
                  <a:cubicBezTo>
                    <a:pt x="1775" y="5043"/>
                    <a:pt x="3241" y="3345"/>
                    <a:pt x="2893" y="1763"/>
                  </a:cubicBezTo>
                  <a:cubicBezTo>
                    <a:pt x="2719" y="787"/>
                    <a:pt x="1505" y="0"/>
                    <a:pt x="817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5"/>
            <p:cNvSpPr/>
            <p:nvPr/>
          </p:nvSpPr>
          <p:spPr>
            <a:xfrm>
              <a:off x="8452666" y="1682274"/>
              <a:ext cx="35647" cy="65295"/>
            </a:xfrm>
            <a:custGeom>
              <a:rect b="b" l="l" r="r" t="t"/>
              <a:pathLst>
                <a:path extrusionOk="0" h="1491" w="814">
                  <a:moveTo>
                    <a:pt x="459" y="0"/>
                  </a:moveTo>
                  <a:cubicBezTo>
                    <a:pt x="200" y="0"/>
                    <a:pt x="0" y="733"/>
                    <a:pt x="81" y="1056"/>
                  </a:cubicBezTo>
                  <a:cubicBezTo>
                    <a:pt x="135" y="1434"/>
                    <a:pt x="265" y="1490"/>
                    <a:pt x="337" y="1490"/>
                  </a:cubicBezTo>
                  <a:cubicBezTo>
                    <a:pt x="369" y="1490"/>
                    <a:pt x="390" y="1480"/>
                    <a:pt x="390" y="1480"/>
                  </a:cubicBezTo>
                  <a:lnTo>
                    <a:pt x="814" y="515"/>
                  </a:lnTo>
                  <a:cubicBezTo>
                    <a:pt x="697" y="140"/>
                    <a:pt x="572" y="0"/>
                    <a:pt x="459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5"/>
            <p:cNvSpPr/>
            <p:nvPr/>
          </p:nvSpPr>
          <p:spPr>
            <a:xfrm>
              <a:off x="8616669" y="1756809"/>
              <a:ext cx="55485" cy="59470"/>
            </a:xfrm>
            <a:custGeom>
              <a:rect b="b" l="l" r="r" t="t"/>
              <a:pathLst>
                <a:path extrusionOk="0" h="1358" w="1267">
                  <a:moveTo>
                    <a:pt x="754" y="0"/>
                  </a:moveTo>
                  <a:cubicBezTo>
                    <a:pt x="724" y="0"/>
                    <a:pt x="692" y="3"/>
                    <a:pt x="657" y="9"/>
                  </a:cubicBezTo>
                  <a:lnTo>
                    <a:pt x="1" y="1282"/>
                  </a:lnTo>
                  <a:cubicBezTo>
                    <a:pt x="1" y="1282"/>
                    <a:pt x="38" y="1358"/>
                    <a:pt x="150" y="1358"/>
                  </a:cubicBezTo>
                  <a:cubicBezTo>
                    <a:pt x="234" y="1358"/>
                    <a:pt x="359" y="1315"/>
                    <a:pt x="541" y="1167"/>
                  </a:cubicBezTo>
                  <a:cubicBezTo>
                    <a:pt x="869" y="911"/>
                    <a:pt x="1267" y="0"/>
                    <a:pt x="754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5"/>
            <p:cNvSpPr/>
            <p:nvPr/>
          </p:nvSpPr>
          <p:spPr>
            <a:xfrm>
              <a:off x="8391970" y="2857621"/>
              <a:ext cx="140267" cy="722357"/>
            </a:xfrm>
            <a:custGeom>
              <a:rect b="b" l="l" r="r" t="t"/>
              <a:pathLst>
                <a:path extrusionOk="0" h="16495" w="3203">
                  <a:moveTo>
                    <a:pt x="1127" y="1"/>
                  </a:moveTo>
                  <a:cubicBezTo>
                    <a:pt x="680" y="1"/>
                    <a:pt x="324" y="144"/>
                    <a:pt x="310" y="526"/>
                  </a:cubicBezTo>
                  <a:cubicBezTo>
                    <a:pt x="232" y="1568"/>
                    <a:pt x="387" y="1915"/>
                    <a:pt x="310" y="4924"/>
                  </a:cubicBezTo>
                  <a:cubicBezTo>
                    <a:pt x="232" y="7007"/>
                    <a:pt x="1158" y="10286"/>
                    <a:pt x="734" y="12678"/>
                  </a:cubicBezTo>
                  <a:cubicBezTo>
                    <a:pt x="657" y="13295"/>
                    <a:pt x="464" y="14105"/>
                    <a:pt x="348" y="14491"/>
                  </a:cubicBezTo>
                  <a:cubicBezTo>
                    <a:pt x="194" y="15147"/>
                    <a:pt x="1" y="15455"/>
                    <a:pt x="232" y="16111"/>
                  </a:cubicBezTo>
                  <a:cubicBezTo>
                    <a:pt x="325" y="16374"/>
                    <a:pt x="648" y="16494"/>
                    <a:pt x="1013" y="16494"/>
                  </a:cubicBezTo>
                  <a:cubicBezTo>
                    <a:pt x="1559" y="16494"/>
                    <a:pt x="2200" y="16226"/>
                    <a:pt x="2316" y="15764"/>
                  </a:cubicBezTo>
                  <a:cubicBezTo>
                    <a:pt x="2470" y="15224"/>
                    <a:pt x="2316" y="15108"/>
                    <a:pt x="2316" y="13488"/>
                  </a:cubicBezTo>
                  <a:cubicBezTo>
                    <a:pt x="2316" y="12446"/>
                    <a:pt x="2740" y="7817"/>
                    <a:pt x="3049" y="5618"/>
                  </a:cubicBezTo>
                  <a:cubicBezTo>
                    <a:pt x="3203" y="4037"/>
                    <a:pt x="3203" y="2416"/>
                    <a:pt x="2971" y="796"/>
                  </a:cubicBezTo>
                  <a:cubicBezTo>
                    <a:pt x="2947" y="429"/>
                    <a:pt x="1901" y="1"/>
                    <a:pt x="1127" y="1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5"/>
            <p:cNvSpPr/>
            <p:nvPr/>
          </p:nvSpPr>
          <p:spPr>
            <a:xfrm>
              <a:off x="8388598" y="3510786"/>
              <a:ext cx="108167" cy="79308"/>
            </a:xfrm>
            <a:custGeom>
              <a:rect b="b" l="l" r="r" t="t"/>
              <a:pathLst>
                <a:path extrusionOk="0" h="1811" w="2470">
                  <a:moveTo>
                    <a:pt x="232" y="0"/>
                  </a:moveTo>
                  <a:lnTo>
                    <a:pt x="232" y="0"/>
                  </a:lnTo>
                  <a:cubicBezTo>
                    <a:pt x="117" y="232"/>
                    <a:pt x="1" y="1620"/>
                    <a:pt x="850" y="1775"/>
                  </a:cubicBezTo>
                  <a:cubicBezTo>
                    <a:pt x="995" y="1798"/>
                    <a:pt x="1131" y="1811"/>
                    <a:pt x="1259" y="1811"/>
                  </a:cubicBezTo>
                  <a:cubicBezTo>
                    <a:pt x="1977" y="1811"/>
                    <a:pt x="2404" y="1406"/>
                    <a:pt x="2470" y="193"/>
                  </a:cubicBezTo>
                  <a:cubicBezTo>
                    <a:pt x="2470" y="177"/>
                    <a:pt x="2460" y="169"/>
                    <a:pt x="2440" y="169"/>
                  </a:cubicBezTo>
                  <a:cubicBezTo>
                    <a:pt x="2313" y="169"/>
                    <a:pt x="1787" y="488"/>
                    <a:pt x="1222" y="488"/>
                  </a:cubicBezTo>
                  <a:cubicBezTo>
                    <a:pt x="880" y="488"/>
                    <a:pt x="524" y="372"/>
                    <a:pt x="232" y="0"/>
                  </a:cubicBezTo>
                  <a:close/>
                </a:path>
              </a:pathLst>
            </a:custGeom>
            <a:solidFill>
              <a:srgbClr val="5A4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5"/>
            <p:cNvSpPr/>
            <p:nvPr/>
          </p:nvSpPr>
          <p:spPr>
            <a:xfrm>
              <a:off x="8356498" y="2340037"/>
              <a:ext cx="260215" cy="999739"/>
            </a:xfrm>
            <a:custGeom>
              <a:rect b="b" l="l" r="r" t="t"/>
              <a:pathLst>
                <a:path extrusionOk="0" h="22829" w="5942">
                  <a:moveTo>
                    <a:pt x="3859" y="0"/>
                  </a:moveTo>
                  <a:cubicBezTo>
                    <a:pt x="3859" y="0"/>
                    <a:pt x="1" y="232"/>
                    <a:pt x="39" y="1351"/>
                  </a:cubicBezTo>
                  <a:cubicBezTo>
                    <a:pt x="154" y="4248"/>
                    <a:pt x="720" y="12271"/>
                    <a:pt x="734" y="12271"/>
                  </a:cubicBezTo>
                  <a:cubicBezTo>
                    <a:pt x="734" y="12271"/>
                    <a:pt x="734" y="12270"/>
                    <a:pt x="734" y="12268"/>
                  </a:cubicBezTo>
                  <a:cubicBezTo>
                    <a:pt x="736" y="12169"/>
                    <a:pt x="739" y="12122"/>
                    <a:pt x="743" y="12122"/>
                  </a:cubicBezTo>
                  <a:cubicBezTo>
                    <a:pt x="800" y="12122"/>
                    <a:pt x="1004" y="22529"/>
                    <a:pt x="1004" y="22529"/>
                  </a:cubicBezTo>
                  <a:cubicBezTo>
                    <a:pt x="1446" y="22732"/>
                    <a:pt x="1914" y="22829"/>
                    <a:pt x="2384" y="22829"/>
                  </a:cubicBezTo>
                  <a:cubicBezTo>
                    <a:pt x="2898" y="22829"/>
                    <a:pt x="3413" y="22713"/>
                    <a:pt x="3897" y="22491"/>
                  </a:cubicBezTo>
                  <a:cubicBezTo>
                    <a:pt x="4283" y="21218"/>
                    <a:pt x="4013" y="14004"/>
                    <a:pt x="4129" y="12924"/>
                  </a:cubicBezTo>
                  <a:cubicBezTo>
                    <a:pt x="4476" y="9876"/>
                    <a:pt x="5942" y="3395"/>
                    <a:pt x="3859" y="0"/>
                  </a:cubicBezTo>
                  <a:close/>
                </a:path>
              </a:pathLst>
            </a:custGeom>
            <a:solidFill>
              <a:srgbClr val="383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5"/>
            <p:cNvSpPr/>
            <p:nvPr/>
          </p:nvSpPr>
          <p:spPr>
            <a:xfrm>
              <a:off x="8481525" y="2343409"/>
              <a:ext cx="136895" cy="995097"/>
            </a:xfrm>
            <a:custGeom>
              <a:rect b="b" l="l" r="r" t="t"/>
              <a:pathLst>
                <a:path extrusionOk="0" h="22723" w="3126">
                  <a:moveTo>
                    <a:pt x="1042" y="1"/>
                  </a:moveTo>
                  <a:cubicBezTo>
                    <a:pt x="1042" y="1"/>
                    <a:pt x="618" y="1"/>
                    <a:pt x="39" y="78"/>
                  </a:cubicBezTo>
                  <a:cubicBezTo>
                    <a:pt x="1775" y="5363"/>
                    <a:pt x="695" y="10686"/>
                    <a:pt x="656" y="12422"/>
                  </a:cubicBezTo>
                  <a:cubicBezTo>
                    <a:pt x="656" y="14505"/>
                    <a:pt x="1" y="14120"/>
                    <a:pt x="39" y="14505"/>
                  </a:cubicBezTo>
                  <a:cubicBezTo>
                    <a:pt x="193" y="15277"/>
                    <a:pt x="425" y="21372"/>
                    <a:pt x="155" y="22722"/>
                  </a:cubicBezTo>
                  <a:cubicBezTo>
                    <a:pt x="463" y="22684"/>
                    <a:pt x="772" y="22568"/>
                    <a:pt x="1081" y="22452"/>
                  </a:cubicBezTo>
                  <a:cubicBezTo>
                    <a:pt x="1466" y="21179"/>
                    <a:pt x="1196" y="14004"/>
                    <a:pt x="1351" y="12885"/>
                  </a:cubicBezTo>
                  <a:cubicBezTo>
                    <a:pt x="1659" y="9838"/>
                    <a:pt x="3125" y="3357"/>
                    <a:pt x="1042" y="1"/>
                  </a:cubicBezTo>
                  <a:close/>
                </a:path>
              </a:pathLst>
            </a:custGeom>
            <a:solidFill>
              <a:srgbClr val="5A4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5"/>
            <p:cNvSpPr/>
            <p:nvPr/>
          </p:nvSpPr>
          <p:spPr>
            <a:xfrm>
              <a:off x="8228142" y="2872729"/>
              <a:ext cx="157127" cy="701643"/>
            </a:xfrm>
            <a:custGeom>
              <a:rect b="b" l="l" r="r" t="t"/>
              <a:pathLst>
                <a:path extrusionOk="0" h="16022" w="3588">
                  <a:moveTo>
                    <a:pt x="1900" y="0"/>
                  </a:moveTo>
                  <a:cubicBezTo>
                    <a:pt x="1234" y="0"/>
                    <a:pt x="371" y="402"/>
                    <a:pt x="347" y="760"/>
                  </a:cubicBezTo>
                  <a:cubicBezTo>
                    <a:pt x="77" y="2264"/>
                    <a:pt x="0" y="3769"/>
                    <a:pt x="154" y="5273"/>
                  </a:cubicBezTo>
                  <a:cubicBezTo>
                    <a:pt x="463" y="7511"/>
                    <a:pt x="1466" y="11677"/>
                    <a:pt x="1389" y="13143"/>
                  </a:cubicBezTo>
                  <a:cubicBezTo>
                    <a:pt x="1273" y="14763"/>
                    <a:pt x="1119" y="14879"/>
                    <a:pt x="1273" y="15419"/>
                  </a:cubicBezTo>
                  <a:cubicBezTo>
                    <a:pt x="1371" y="15829"/>
                    <a:pt x="1914" y="16022"/>
                    <a:pt x="2436" y="16022"/>
                  </a:cubicBezTo>
                  <a:cubicBezTo>
                    <a:pt x="2945" y="16022"/>
                    <a:pt x="3434" y="15839"/>
                    <a:pt x="3472" y="15496"/>
                  </a:cubicBezTo>
                  <a:cubicBezTo>
                    <a:pt x="3588" y="14917"/>
                    <a:pt x="3549" y="14339"/>
                    <a:pt x="3356" y="13760"/>
                  </a:cubicBezTo>
                  <a:cubicBezTo>
                    <a:pt x="3279" y="13374"/>
                    <a:pt x="3163" y="13066"/>
                    <a:pt x="3048" y="12448"/>
                  </a:cubicBezTo>
                  <a:cubicBezTo>
                    <a:pt x="2662" y="10057"/>
                    <a:pt x="3009" y="6585"/>
                    <a:pt x="2932" y="4502"/>
                  </a:cubicBezTo>
                  <a:cubicBezTo>
                    <a:pt x="2816" y="1493"/>
                    <a:pt x="2739" y="1608"/>
                    <a:pt x="2662" y="567"/>
                  </a:cubicBezTo>
                  <a:cubicBezTo>
                    <a:pt x="2647" y="154"/>
                    <a:pt x="2311" y="0"/>
                    <a:pt x="1900" y="0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5"/>
            <p:cNvSpPr/>
            <p:nvPr/>
          </p:nvSpPr>
          <p:spPr>
            <a:xfrm>
              <a:off x="8258534" y="3488802"/>
              <a:ext cx="138559" cy="91264"/>
            </a:xfrm>
            <a:custGeom>
              <a:rect b="b" l="l" r="r" t="t"/>
              <a:pathLst>
                <a:path extrusionOk="0" h="2084" w="3164">
                  <a:moveTo>
                    <a:pt x="2894" y="1"/>
                  </a:moveTo>
                  <a:lnTo>
                    <a:pt x="2894" y="1"/>
                  </a:lnTo>
                  <a:cubicBezTo>
                    <a:pt x="2624" y="464"/>
                    <a:pt x="2084" y="772"/>
                    <a:pt x="1543" y="849"/>
                  </a:cubicBezTo>
                  <a:cubicBezTo>
                    <a:pt x="1508" y="852"/>
                    <a:pt x="1473" y="854"/>
                    <a:pt x="1440" y="854"/>
                  </a:cubicBezTo>
                  <a:cubicBezTo>
                    <a:pt x="610" y="854"/>
                    <a:pt x="611" y="24"/>
                    <a:pt x="586" y="24"/>
                  </a:cubicBezTo>
                  <a:cubicBezTo>
                    <a:pt x="584" y="24"/>
                    <a:pt x="582" y="29"/>
                    <a:pt x="579" y="39"/>
                  </a:cubicBezTo>
                  <a:cubicBezTo>
                    <a:pt x="0" y="1737"/>
                    <a:pt x="1196" y="2084"/>
                    <a:pt x="1891" y="2084"/>
                  </a:cubicBezTo>
                  <a:cubicBezTo>
                    <a:pt x="3164" y="2007"/>
                    <a:pt x="3048" y="232"/>
                    <a:pt x="2894" y="1"/>
                  </a:cubicBezTo>
                  <a:close/>
                </a:path>
              </a:pathLst>
            </a:custGeom>
            <a:solidFill>
              <a:srgbClr val="383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5"/>
            <p:cNvSpPr/>
            <p:nvPr/>
          </p:nvSpPr>
          <p:spPr>
            <a:xfrm>
              <a:off x="8125054" y="2340037"/>
              <a:ext cx="260215" cy="1001097"/>
            </a:xfrm>
            <a:custGeom>
              <a:rect b="b" l="l" r="r" t="t"/>
              <a:pathLst>
                <a:path extrusionOk="0" h="22860" w="5942">
                  <a:moveTo>
                    <a:pt x="2200" y="0"/>
                  </a:moveTo>
                  <a:cubicBezTo>
                    <a:pt x="1" y="4282"/>
                    <a:pt x="1853" y="10146"/>
                    <a:pt x="2200" y="12538"/>
                  </a:cubicBezTo>
                  <a:cubicBezTo>
                    <a:pt x="2547" y="14968"/>
                    <a:pt x="1930" y="18324"/>
                    <a:pt x="2778" y="22568"/>
                  </a:cubicBezTo>
                  <a:cubicBezTo>
                    <a:pt x="3496" y="22782"/>
                    <a:pt x="4042" y="22860"/>
                    <a:pt x="4455" y="22860"/>
                  </a:cubicBezTo>
                  <a:cubicBezTo>
                    <a:pt x="5529" y="22860"/>
                    <a:pt x="5710" y="22336"/>
                    <a:pt x="5710" y="22336"/>
                  </a:cubicBezTo>
                  <a:cubicBezTo>
                    <a:pt x="5942" y="21333"/>
                    <a:pt x="5903" y="18633"/>
                    <a:pt x="5440" y="12268"/>
                  </a:cubicBezTo>
                  <a:cubicBezTo>
                    <a:pt x="5440" y="12036"/>
                    <a:pt x="5633" y="3974"/>
                    <a:pt x="5633" y="1351"/>
                  </a:cubicBezTo>
                  <a:cubicBezTo>
                    <a:pt x="5633" y="193"/>
                    <a:pt x="2200" y="0"/>
                    <a:pt x="2200" y="0"/>
                  </a:cubicBezTo>
                  <a:close/>
                </a:path>
              </a:pathLst>
            </a:custGeom>
            <a:solidFill>
              <a:srgbClr val="383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5"/>
            <p:cNvSpPr/>
            <p:nvPr/>
          </p:nvSpPr>
          <p:spPr>
            <a:xfrm>
              <a:off x="8295714" y="2571481"/>
              <a:ext cx="92621" cy="767551"/>
            </a:xfrm>
            <a:custGeom>
              <a:rect b="b" l="l" r="r" t="t"/>
              <a:pathLst>
                <a:path extrusionOk="0" h="17527" w="2115">
                  <a:moveTo>
                    <a:pt x="1736" y="0"/>
                  </a:moveTo>
                  <a:cubicBezTo>
                    <a:pt x="887" y="1505"/>
                    <a:pt x="887" y="7986"/>
                    <a:pt x="887" y="7986"/>
                  </a:cubicBezTo>
                  <a:cubicBezTo>
                    <a:pt x="772" y="9259"/>
                    <a:pt x="116" y="9182"/>
                    <a:pt x="39" y="9606"/>
                  </a:cubicBezTo>
                  <a:cubicBezTo>
                    <a:pt x="0" y="9992"/>
                    <a:pt x="617" y="17129"/>
                    <a:pt x="694" y="17476"/>
                  </a:cubicBezTo>
                  <a:cubicBezTo>
                    <a:pt x="702" y="17511"/>
                    <a:pt x="753" y="17527"/>
                    <a:pt x="833" y="17527"/>
                  </a:cubicBezTo>
                  <a:cubicBezTo>
                    <a:pt x="1192" y="17527"/>
                    <a:pt x="2115" y="17206"/>
                    <a:pt x="2083" y="16859"/>
                  </a:cubicBezTo>
                  <a:cubicBezTo>
                    <a:pt x="2083" y="16704"/>
                    <a:pt x="1813" y="9915"/>
                    <a:pt x="1620" y="8372"/>
                  </a:cubicBezTo>
                  <a:cubicBezTo>
                    <a:pt x="1312" y="6443"/>
                    <a:pt x="1736" y="1"/>
                    <a:pt x="1736" y="0"/>
                  </a:cubicBezTo>
                  <a:close/>
                </a:path>
              </a:pathLst>
            </a:custGeom>
            <a:solidFill>
              <a:srgbClr val="5A4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5"/>
            <p:cNvSpPr/>
            <p:nvPr/>
          </p:nvSpPr>
          <p:spPr>
            <a:xfrm>
              <a:off x="8648769" y="1941350"/>
              <a:ext cx="185899" cy="305803"/>
            </a:xfrm>
            <a:custGeom>
              <a:rect b="b" l="l" r="r" t="t"/>
              <a:pathLst>
                <a:path extrusionOk="0" h="6983" w="4245">
                  <a:moveTo>
                    <a:pt x="39" y="0"/>
                  </a:moveTo>
                  <a:cubicBezTo>
                    <a:pt x="1" y="1080"/>
                    <a:pt x="1" y="2161"/>
                    <a:pt x="116" y="3202"/>
                  </a:cubicBezTo>
                  <a:cubicBezTo>
                    <a:pt x="232" y="3897"/>
                    <a:pt x="2315" y="6983"/>
                    <a:pt x="2315" y="6983"/>
                  </a:cubicBezTo>
                  <a:lnTo>
                    <a:pt x="3704" y="6520"/>
                  </a:lnTo>
                  <a:cubicBezTo>
                    <a:pt x="3704" y="6520"/>
                    <a:pt x="3706" y="6521"/>
                    <a:pt x="3711" y="6521"/>
                  </a:cubicBezTo>
                  <a:cubicBezTo>
                    <a:pt x="3734" y="6521"/>
                    <a:pt x="3820" y="6494"/>
                    <a:pt x="4013" y="6173"/>
                  </a:cubicBezTo>
                  <a:cubicBezTo>
                    <a:pt x="4244" y="5787"/>
                    <a:pt x="1775" y="1736"/>
                    <a:pt x="39" y="0"/>
                  </a:cubicBezTo>
                  <a:close/>
                </a:path>
              </a:pathLst>
            </a:custGeom>
            <a:solidFill>
              <a:srgbClr val="DDB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5"/>
            <p:cNvSpPr/>
            <p:nvPr/>
          </p:nvSpPr>
          <p:spPr>
            <a:xfrm>
              <a:off x="8645397" y="1924709"/>
              <a:ext cx="148719" cy="243048"/>
            </a:xfrm>
            <a:custGeom>
              <a:rect b="b" l="l" r="r" t="t"/>
              <a:pathLst>
                <a:path extrusionOk="0" h="5550" w="3396">
                  <a:moveTo>
                    <a:pt x="266" y="0"/>
                  </a:moveTo>
                  <a:cubicBezTo>
                    <a:pt x="189" y="0"/>
                    <a:pt x="137" y="35"/>
                    <a:pt x="116" y="110"/>
                  </a:cubicBezTo>
                  <a:cubicBezTo>
                    <a:pt x="1" y="535"/>
                    <a:pt x="193" y="3621"/>
                    <a:pt x="193" y="3621"/>
                  </a:cubicBezTo>
                  <a:lnTo>
                    <a:pt x="1196" y="5550"/>
                  </a:lnTo>
                  <a:lnTo>
                    <a:pt x="3395" y="4354"/>
                  </a:lnTo>
                  <a:cubicBezTo>
                    <a:pt x="3395" y="4354"/>
                    <a:pt x="2469" y="2811"/>
                    <a:pt x="2045" y="1885"/>
                  </a:cubicBezTo>
                  <a:cubicBezTo>
                    <a:pt x="1505" y="772"/>
                    <a:pt x="624" y="0"/>
                    <a:pt x="266" y="0"/>
                  </a:cubicBezTo>
                  <a:close/>
                </a:path>
              </a:pathLst>
            </a:custGeom>
            <a:solidFill>
              <a:srgbClr val="00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5"/>
            <p:cNvSpPr/>
            <p:nvPr/>
          </p:nvSpPr>
          <p:spPr>
            <a:xfrm>
              <a:off x="8626829" y="1992018"/>
              <a:ext cx="123363" cy="182483"/>
            </a:xfrm>
            <a:custGeom>
              <a:rect b="b" l="l" r="r" t="t"/>
              <a:pathLst>
                <a:path extrusionOk="0" h="4167" w="2817">
                  <a:moveTo>
                    <a:pt x="810" y="1"/>
                  </a:moveTo>
                  <a:lnTo>
                    <a:pt x="0" y="2354"/>
                  </a:lnTo>
                  <a:lnTo>
                    <a:pt x="1428" y="4167"/>
                  </a:lnTo>
                  <a:cubicBezTo>
                    <a:pt x="1428" y="4167"/>
                    <a:pt x="1852" y="3935"/>
                    <a:pt x="2816" y="3318"/>
                  </a:cubicBezTo>
                  <a:cubicBezTo>
                    <a:pt x="2353" y="2084"/>
                    <a:pt x="1659" y="965"/>
                    <a:pt x="810" y="1"/>
                  </a:cubicBez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5"/>
            <p:cNvSpPr/>
            <p:nvPr/>
          </p:nvSpPr>
          <p:spPr>
            <a:xfrm>
              <a:off x="8154965" y="1850130"/>
              <a:ext cx="525948" cy="700987"/>
            </a:xfrm>
            <a:custGeom>
              <a:rect b="b" l="l" r="r" t="t"/>
              <a:pathLst>
                <a:path extrusionOk="0" h="16007" w="12010">
                  <a:moveTo>
                    <a:pt x="5760" y="0"/>
                  </a:moveTo>
                  <a:cubicBezTo>
                    <a:pt x="4333" y="540"/>
                    <a:pt x="3407" y="849"/>
                    <a:pt x="3407" y="849"/>
                  </a:cubicBezTo>
                  <a:cubicBezTo>
                    <a:pt x="3407" y="849"/>
                    <a:pt x="2790" y="3588"/>
                    <a:pt x="3098" y="4977"/>
                  </a:cubicBezTo>
                  <a:cubicBezTo>
                    <a:pt x="3407" y="6327"/>
                    <a:pt x="3253" y="8217"/>
                    <a:pt x="2790" y="8680"/>
                  </a:cubicBezTo>
                  <a:cubicBezTo>
                    <a:pt x="2327" y="9104"/>
                    <a:pt x="398" y="12576"/>
                    <a:pt x="128" y="13965"/>
                  </a:cubicBezTo>
                  <a:cubicBezTo>
                    <a:pt x="0" y="14668"/>
                    <a:pt x="4532" y="16006"/>
                    <a:pt x="8174" y="16006"/>
                  </a:cubicBezTo>
                  <a:cubicBezTo>
                    <a:pt x="8929" y="16006"/>
                    <a:pt x="9645" y="15949"/>
                    <a:pt x="10274" y="15817"/>
                  </a:cubicBezTo>
                  <a:cubicBezTo>
                    <a:pt x="10274" y="13965"/>
                    <a:pt x="10081" y="12113"/>
                    <a:pt x="9656" y="10300"/>
                  </a:cubicBezTo>
                  <a:cubicBezTo>
                    <a:pt x="9425" y="9529"/>
                    <a:pt x="9888" y="7600"/>
                    <a:pt x="10659" y="6404"/>
                  </a:cubicBezTo>
                  <a:cubicBezTo>
                    <a:pt x="11354" y="5285"/>
                    <a:pt x="12010" y="1890"/>
                    <a:pt x="11855" y="1813"/>
                  </a:cubicBezTo>
                  <a:cubicBezTo>
                    <a:pt x="11277" y="1543"/>
                    <a:pt x="10737" y="1196"/>
                    <a:pt x="10235" y="849"/>
                  </a:cubicBezTo>
                  <a:lnTo>
                    <a:pt x="10235" y="849"/>
                  </a:lnTo>
                  <a:cubicBezTo>
                    <a:pt x="10270" y="1854"/>
                    <a:pt x="9930" y="2735"/>
                    <a:pt x="8685" y="2735"/>
                  </a:cubicBezTo>
                  <a:cubicBezTo>
                    <a:pt x="8545" y="2735"/>
                    <a:pt x="8393" y="2724"/>
                    <a:pt x="8229" y="2700"/>
                  </a:cubicBezTo>
                  <a:cubicBezTo>
                    <a:pt x="6995" y="2508"/>
                    <a:pt x="6069" y="2199"/>
                    <a:pt x="5760" y="0"/>
                  </a:cubicBezTo>
                  <a:close/>
                </a:path>
              </a:pathLst>
            </a:custGeom>
            <a:solidFill>
              <a:srgbClr val="00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5"/>
            <p:cNvSpPr/>
            <p:nvPr/>
          </p:nvSpPr>
          <p:spPr>
            <a:xfrm>
              <a:off x="8152118" y="1878815"/>
              <a:ext cx="434203" cy="648786"/>
            </a:xfrm>
            <a:custGeom>
              <a:rect b="b" l="l" r="r" t="t"/>
              <a:pathLst>
                <a:path extrusionOk="0" h="14815" w="9915">
                  <a:moveTo>
                    <a:pt x="4128" y="1"/>
                  </a:moveTo>
                  <a:cubicBezTo>
                    <a:pt x="3819" y="1"/>
                    <a:pt x="3549" y="78"/>
                    <a:pt x="3279" y="232"/>
                  </a:cubicBezTo>
                  <a:cubicBezTo>
                    <a:pt x="3125" y="271"/>
                    <a:pt x="3202" y="502"/>
                    <a:pt x="3125" y="772"/>
                  </a:cubicBezTo>
                  <a:cubicBezTo>
                    <a:pt x="2855" y="1775"/>
                    <a:pt x="3858" y="4900"/>
                    <a:pt x="3086" y="6983"/>
                  </a:cubicBezTo>
                  <a:cubicBezTo>
                    <a:pt x="2623" y="8256"/>
                    <a:pt x="1350" y="9105"/>
                    <a:pt x="116" y="13387"/>
                  </a:cubicBezTo>
                  <a:cubicBezTo>
                    <a:pt x="0" y="13889"/>
                    <a:pt x="3433" y="14814"/>
                    <a:pt x="3433" y="14814"/>
                  </a:cubicBezTo>
                  <a:cubicBezTo>
                    <a:pt x="3973" y="13001"/>
                    <a:pt x="4629" y="11227"/>
                    <a:pt x="5478" y="9491"/>
                  </a:cubicBezTo>
                  <a:cubicBezTo>
                    <a:pt x="5941" y="8604"/>
                    <a:pt x="5902" y="8334"/>
                    <a:pt x="6327" y="7948"/>
                  </a:cubicBezTo>
                  <a:cubicBezTo>
                    <a:pt x="6938" y="7438"/>
                    <a:pt x="7677" y="7325"/>
                    <a:pt x="8302" y="7325"/>
                  </a:cubicBezTo>
                  <a:cubicBezTo>
                    <a:pt x="8802" y="7325"/>
                    <a:pt x="9230" y="7397"/>
                    <a:pt x="9462" y="7397"/>
                  </a:cubicBezTo>
                  <a:cubicBezTo>
                    <a:pt x="9599" y="7397"/>
                    <a:pt x="9668" y="7372"/>
                    <a:pt x="9644" y="7292"/>
                  </a:cubicBezTo>
                  <a:cubicBezTo>
                    <a:pt x="9567" y="6868"/>
                    <a:pt x="9914" y="6019"/>
                    <a:pt x="8178" y="5865"/>
                  </a:cubicBezTo>
                  <a:cubicBezTo>
                    <a:pt x="7291" y="5749"/>
                    <a:pt x="5208" y="5517"/>
                    <a:pt x="5324" y="3666"/>
                  </a:cubicBezTo>
                  <a:cubicBezTo>
                    <a:pt x="5362" y="2778"/>
                    <a:pt x="5787" y="1158"/>
                    <a:pt x="4128" y="1"/>
                  </a:cubicBez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5"/>
            <p:cNvSpPr/>
            <p:nvPr/>
          </p:nvSpPr>
          <p:spPr>
            <a:xfrm>
              <a:off x="8131842" y="1943014"/>
              <a:ext cx="184191" cy="368558"/>
            </a:xfrm>
            <a:custGeom>
              <a:rect b="b" l="l" r="r" t="t"/>
              <a:pathLst>
                <a:path extrusionOk="0" h="8416" w="4206">
                  <a:moveTo>
                    <a:pt x="2662" y="1"/>
                  </a:moveTo>
                  <a:cubicBezTo>
                    <a:pt x="2160" y="1544"/>
                    <a:pt x="0" y="6096"/>
                    <a:pt x="193" y="7138"/>
                  </a:cubicBezTo>
                  <a:cubicBezTo>
                    <a:pt x="267" y="7545"/>
                    <a:pt x="1160" y="8415"/>
                    <a:pt x="1709" y="8415"/>
                  </a:cubicBezTo>
                  <a:cubicBezTo>
                    <a:pt x="1731" y="8415"/>
                    <a:pt x="1753" y="8414"/>
                    <a:pt x="1775" y="8411"/>
                  </a:cubicBezTo>
                  <a:cubicBezTo>
                    <a:pt x="2353" y="8333"/>
                    <a:pt x="3048" y="8063"/>
                    <a:pt x="2855" y="7909"/>
                  </a:cubicBezTo>
                  <a:cubicBezTo>
                    <a:pt x="2701" y="7793"/>
                    <a:pt x="2585" y="6520"/>
                    <a:pt x="2585" y="6405"/>
                  </a:cubicBezTo>
                  <a:cubicBezTo>
                    <a:pt x="2585" y="6250"/>
                    <a:pt x="4128" y="3203"/>
                    <a:pt x="4166" y="2431"/>
                  </a:cubicBezTo>
                  <a:cubicBezTo>
                    <a:pt x="4205" y="1660"/>
                    <a:pt x="2662" y="1"/>
                    <a:pt x="2662" y="1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5"/>
            <p:cNvSpPr/>
            <p:nvPr/>
          </p:nvSpPr>
          <p:spPr>
            <a:xfrm>
              <a:off x="8174058" y="1887967"/>
              <a:ext cx="177447" cy="256668"/>
            </a:xfrm>
            <a:custGeom>
              <a:rect b="b" l="l" r="r" t="t"/>
              <a:pathLst>
                <a:path extrusionOk="0" h="5861" w="4052">
                  <a:moveTo>
                    <a:pt x="3027" y="0"/>
                  </a:moveTo>
                  <a:cubicBezTo>
                    <a:pt x="2438" y="0"/>
                    <a:pt x="1798" y="403"/>
                    <a:pt x="1158" y="1952"/>
                  </a:cubicBezTo>
                  <a:cubicBezTo>
                    <a:pt x="425" y="3727"/>
                    <a:pt x="1" y="4653"/>
                    <a:pt x="1" y="4653"/>
                  </a:cubicBezTo>
                  <a:cubicBezTo>
                    <a:pt x="1" y="4653"/>
                    <a:pt x="2175" y="5861"/>
                    <a:pt x="2802" y="5861"/>
                  </a:cubicBezTo>
                  <a:cubicBezTo>
                    <a:pt x="2838" y="5861"/>
                    <a:pt x="2869" y="5857"/>
                    <a:pt x="2894" y="5848"/>
                  </a:cubicBezTo>
                  <a:cubicBezTo>
                    <a:pt x="3588" y="4305"/>
                    <a:pt x="3935" y="3881"/>
                    <a:pt x="3974" y="2569"/>
                  </a:cubicBezTo>
                  <a:cubicBezTo>
                    <a:pt x="4051" y="833"/>
                    <a:pt x="3280" y="23"/>
                    <a:pt x="3280" y="23"/>
                  </a:cubicBezTo>
                  <a:cubicBezTo>
                    <a:pt x="3196" y="9"/>
                    <a:pt x="3112" y="0"/>
                    <a:pt x="3027" y="0"/>
                  </a:cubicBez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5"/>
            <p:cNvSpPr/>
            <p:nvPr/>
          </p:nvSpPr>
          <p:spPr>
            <a:xfrm>
              <a:off x="8267511" y="1929526"/>
              <a:ext cx="75542" cy="215328"/>
            </a:xfrm>
            <a:custGeom>
              <a:rect b="b" l="l" r="r" t="t"/>
              <a:pathLst>
                <a:path extrusionOk="0" h="4917" w="1725">
                  <a:moveTo>
                    <a:pt x="1300" y="0"/>
                  </a:moveTo>
                  <a:lnTo>
                    <a:pt x="1300" y="0"/>
                  </a:lnTo>
                  <a:cubicBezTo>
                    <a:pt x="1068" y="1582"/>
                    <a:pt x="644" y="3086"/>
                    <a:pt x="65" y="4552"/>
                  </a:cubicBezTo>
                  <a:cubicBezTo>
                    <a:pt x="0" y="4748"/>
                    <a:pt x="461" y="4917"/>
                    <a:pt x="650" y="4917"/>
                  </a:cubicBezTo>
                  <a:cubicBezTo>
                    <a:pt x="684" y="4917"/>
                    <a:pt x="709" y="4911"/>
                    <a:pt x="721" y="4899"/>
                  </a:cubicBezTo>
                  <a:cubicBezTo>
                    <a:pt x="1030" y="4668"/>
                    <a:pt x="1724" y="540"/>
                    <a:pt x="1300" y="0"/>
                  </a:cubicBezTo>
                  <a:close/>
                </a:path>
              </a:pathLst>
            </a:custGeom>
            <a:solidFill>
              <a:srgbClr val="00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5"/>
            <p:cNvSpPr/>
            <p:nvPr/>
          </p:nvSpPr>
          <p:spPr>
            <a:xfrm>
              <a:off x="8743361" y="2707412"/>
              <a:ext cx="805913" cy="388877"/>
            </a:xfrm>
            <a:custGeom>
              <a:rect b="b" l="l" r="r" t="t"/>
              <a:pathLst>
                <a:path extrusionOk="0" h="8880" w="18403">
                  <a:moveTo>
                    <a:pt x="398" y="1"/>
                  </a:moveTo>
                  <a:cubicBezTo>
                    <a:pt x="294" y="1"/>
                    <a:pt x="173" y="133"/>
                    <a:pt x="78" y="291"/>
                  </a:cubicBezTo>
                  <a:cubicBezTo>
                    <a:pt x="1" y="484"/>
                    <a:pt x="40" y="716"/>
                    <a:pt x="155" y="754"/>
                  </a:cubicBezTo>
                  <a:lnTo>
                    <a:pt x="17939" y="8855"/>
                  </a:lnTo>
                  <a:cubicBezTo>
                    <a:pt x="17963" y="8871"/>
                    <a:pt x="17991" y="8879"/>
                    <a:pt x="18020" y="8879"/>
                  </a:cubicBezTo>
                  <a:cubicBezTo>
                    <a:pt x="18130" y="8879"/>
                    <a:pt x="18264" y="8768"/>
                    <a:pt x="18325" y="8585"/>
                  </a:cubicBezTo>
                  <a:cubicBezTo>
                    <a:pt x="18402" y="8392"/>
                    <a:pt x="18402" y="8161"/>
                    <a:pt x="18286" y="8122"/>
                  </a:cubicBezTo>
                  <a:lnTo>
                    <a:pt x="464" y="21"/>
                  </a:lnTo>
                  <a:cubicBezTo>
                    <a:pt x="443" y="7"/>
                    <a:pt x="421" y="1"/>
                    <a:pt x="398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5"/>
            <p:cNvSpPr/>
            <p:nvPr/>
          </p:nvSpPr>
          <p:spPr>
            <a:xfrm>
              <a:off x="9522167" y="2801216"/>
              <a:ext cx="47383" cy="805913"/>
            </a:xfrm>
            <a:custGeom>
              <a:rect b="b" l="l" r="r" t="t"/>
              <a:pathLst>
                <a:path extrusionOk="0" h="18403" w="1082">
                  <a:moveTo>
                    <a:pt x="541" y="1"/>
                  </a:moveTo>
                  <a:cubicBezTo>
                    <a:pt x="232" y="1"/>
                    <a:pt x="1" y="232"/>
                    <a:pt x="1" y="541"/>
                  </a:cubicBezTo>
                  <a:lnTo>
                    <a:pt x="1" y="17901"/>
                  </a:lnTo>
                  <a:cubicBezTo>
                    <a:pt x="1" y="18171"/>
                    <a:pt x="232" y="18402"/>
                    <a:pt x="541" y="18402"/>
                  </a:cubicBezTo>
                  <a:cubicBezTo>
                    <a:pt x="811" y="18402"/>
                    <a:pt x="1081" y="18171"/>
                    <a:pt x="1081" y="17901"/>
                  </a:cubicBezTo>
                  <a:lnTo>
                    <a:pt x="1081" y="541"/>
                  </a:lnTo>
                  <a:cubicBezTo>
                    <a:pt x="1081" y="232"/>
                    <a:pt x="811" y="1"/>
                    <a:pt x="541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5"/>
            <p:cNvSpPr/>
            <p:nvPr/>
          </p:nvSpPr>
          <p:spPr>
            <a:xfrm>
              <a:off x="8810976" y="2804281"/>
              <a:ext cx="915657" cy="437312"/>
            </a:xfrm>
            <a:custGeom>
              <a:rect b="b" l="l" r="r" t="t"/>
              <a:pathLst>
                <a:path extrusionOk="0" h="9986" w="20909">
                  <a:moveTo>
                    <a:pt x="442" y="1"/>
                  </a:moveTo>
                  <a:cubicBezTo>
                    <a:pt x="308" y="1"/>
                    <a:pt x="178" y="110"/>
                    <a:pt x="77" y="278"/>
                  </a:cubicBezTo>
                  <a:cubicBezTo>
                    <a:pt x="0" y="471"/>
                    <a:pt x="39" y="702"/>
                    <a:pt x="154" y="741"/>
                  </a:cubicBezTo>
                  <a:lnTo>
                    <a:pt x="20407" y="9961"/>
                  </a:lnTo>
                  <a:cubicBezTo>
                    <a:pt x="20440" y="9977"/>
                    <a:pt x="20475" y="9985"/>
                    <a:pt x="20510" y="9985"/>
                  </a:cubicBezTo>
                  <a:cubicBezTo>
                    <a:pt x="20639" y="9985"/>
                    <a:pt x="20771" y="9881"/>
                    <a:pt x="20832" y="9729"/>
                  </a:cubicBezTo>
                  <a:cubicBezTo>
                    <a:pt x="20909" y="9498"/>
                    <a:pt x="20909" y="9305"/>
                    <a:pt x="20754" y="9228"/>
                  </a:cubicBezTo>
                  <a:lnTo>
                    <a:pt x="502" y="8"/>
                  </a:lnTo>
                  <a:cubicBezTo>
                    <a:pt x="482" y="3"/>
                    <a:pt x="462" y="1"/>
                    <a:pt x="442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5"/>
            <p:cNvSpPr/>
            <p:nvPr/>
          </p:nvSpPr>
          <p:spPr>
            <a:xfrm>
              <a:off x="9682666" y="2868788"/>
              <a:ext cx="52420" cy="849837"/>
            </a:xfrm>
            <a:custGeom>
              <a:rect b="b" l="l" r="r" t="t"/>
              <a:pathLst>
                <a:path extrusionOk="0" h="19406" w="1197">
                  <a:moveTo>
                    <a:pt x="579" y="1"/>
                  </a:moveTo>
                  <a:cubicBezTo>
                    <a:pt x="271" y="1"/>
                    <a:pt x="1" y="271"/>
                    <a:pt x="1" y="580"/>
                  </a:cubicBezTo>
                  <a:lnTo>
                    <a:pt x="1" y="18827"/>
                  </a:lnTo>
                  <a:cubicBezTo>
                    <a:pt x="1" y="19135"/>
                    <a:pt x="271" y="19405"/>
                    <a:pt x="579" y="19405"/>
                  </a:cubicBezTo>
                  <a:cubicBezTo>
                    <a:pt x="927" y="19405"/>
                    <a:pt x="1197" y="19135"/>
                    <a:pt x="1197" y="18827"/>
                  </a:cubicBezTo>
                  <a:lnTo>
                    <a:pt x="1197" y="580"/>
                  </a:lnTo>
                  <a:cubicBezTo>
                    <a:pt x="1197" y="271"/>
                    <a:pt x="927" y="1"/>
                    <a:pt x="579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5"/>
            <p:cNvSpPr/>
            <p:nvPr/>
          </p:nvSpPr>
          <p:spPr>
            <a:xfrm>
              <a:off x="7851395" y="2707412"/>
              <a:ext cx="807577" cy="388877"/>
            </a:xfrm>
            <a:custGeom>
              <a:rect b="b" l="l" r="r" t="t"/>
              <a:pathLst>
                <a:path extrusionOk="0" h="8880" w="18441">
                  <a:moveTo>
                    <a:pt x="18008" y="1"/>
                  </a:moveTo>
                  <a:cubicBezTo>
                    <a:pt x="17983" y="1"/>
                    <a:pt x="17959" y="7"/>
                    <a:pt x="17939" y="21"/>
                  </a:cubicBezTo>
                  <a:lnTo>
                    <a:pt x="155" y="8122"/>
                  </a:lnTo>
                  <a:cubicBezTo>
                    <a:pt x="39" y="8161"/>
                    <a:pt x="0" y="8392"/>
                    <a:pt x="78" y="8585"/>
                  </a:cubicBezTo>
                  <a:cubicBezTo>
                    <a:pt x="169" y="8768"/>
                    <a:pt x="285" y="8879"/>
                    <a:pt x="386" y="8879"/>
                  </a:cubicBezTo>
                  <a:cubicBezTo>
                    <a:pt x="413" y="8879"/>
                    <a:pt x="439" y="8871"/>
                    <a:pt x="463" y="8855"/>
                  </a:cubicBezTo>
                  <a:lnTo>
                    <a:pt x="18286" y="754"/>
                  </a:lnTo>
                  <a:cubicBezTo>
                    <a:pt x="18402" y="716"/>
                    <a:pt x="18440" y="484"/>
                    <a:pt x="18324" y="291"/>
                  </a:cubicBezTo>
                  <a:cubicBezTo>
                    <a:pt x="18261" y="133"/>
                    <a:pt x="18120" y="1"/>
                    <a:pt x="18008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5"/>
            <p:cNvSpPr/>
            <p:nvPr/>
          </p:nvSpPr>
          <p:spPr>
            <a:xfrm>
              <a:off x="7832827" y="2801216"/>
              <a:ext cx="47340" cy="805913"/>
            </a:xfrm>
            <a:custGeom>
              <a:rect b="b" l="l" r="r" t="t"/>
              <a:pathLst>
                <a:path extrusionOk="0" h="18403" w="1081">
                  <a:moveTo>
                    <a:pt x="540" y="1"/>
                  </a:moveTo>
                  <a:cubicBezTo>
                    <a:pt x="231" y="1"/>
                    <a:pt x="0" y="232"/>
                    <a:pt x="0" y="541"/>
                  </a:cubicBezTo>
                  <a:lnTo>
                    <a:pt x="0" y="17901"/>
                  </a:lnTo>
                  <a:cubicBezTo>
                    <a:pt x="0" y="18171"/>
                    <a:pt x="231" y="18402"/>
                    <a:pt x="540" y="18402"/>
                  </a:cubicBezTo>
                  <a:cubicBezTo>
                    <a:pt x="810" y="18402"/>
                    <a:pt x="1080" y="18171"/>
                    <a:pt x="1042" y="17901"/>
                  </a:cubicBezTo>
                  <a:lnTo>
                    <a:pt x="1042" y="541"/>
                  </a:lnTo>
                  <a:cubicBezTo>
                    <a:pt x="1042" y="232"/>
                    <a:pt x="810" y="1"/>
                    <a:pt x="540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5"/>
            <p:cNvSpPr/>
            <p:nvPr/>
          </p:nvSpPr>
          <p:spPr>
            <a:xfrm>
              <a:off x="7673992" y="2804281"/>
              <a:ext cx="917409" cy="437312"/>
            </a:xfrm>
            <a:custGeom>
              <a:rect b="b" l="l" r="r" t="t"/>
              <a:pathLst>
                <a:path extrusionOk="0" h="9986" w="20949">
                  <a:moveTo>
                    <a:pt x="20469" y="1"/>
                  </a:moveTo>
                  <a:cubicBezTo>
                    <a:pt x="20448" y="1"/>
                    <a:pt x="20428" y="3"/>
                    <a:pt x="20408" y="8"/>
                  </a:cubicBezTo>
                  <a:lnTo>
                    <a:pt x="155" y="9228"/>
                  </a:lnTo>
                  <a:cubicBezTo>
                    <a:pt x="39" y="9305"/>
                    <a:pt x="1" y="9498"/>
                    <a:pt x="78" y="9729"/>
                  </a:cubicBezTo>
                  <a:cubicBezTo>
                    <a:pt x="169" y="9881"/>
                    <a:pt x="308" y="9985"/>
                    <a:pt x="419" y="9985"/>
                  </a:cubicBezTo>
                  <a:cubicBezTo>
                    <a:pt x="449" y="9985"/>
                    <a:pt x="478" y="9977"/>
                    <a:pt x="502" y="9961"/>
                  </a:cubicBezTo>
                  <a:lnTo>
                    <a:pt x="20755" y="741"/>
                  </a:lnTo>
                  <a:cubicBezTo>
                    <a:pt x="20909" y="702"/>
                    <a:pt x="20948" y="471"/>
                    <a:pt x="20832" y="278"/>
                  </a:cubicBezTo>
                  <a:cubicBezTo>
                    <a:pt x="20765" y="110"/>
                    <a:pt x="20610" y="1"/>
                    <a:pt x="20469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5"/>
            <p:cNvSpPr/>
            <p:nvPr/>
          </p:nvSpPr>
          <p:spPr>
            <a:xfrm>
              <a:off x="7667248" y="2868788"/>
              <a:ext cx="52420" cy="849837"/>
            </a:xfrm>
            <a:custGeom>
              <a:rect b="b" l="l" r="r" t="t"/>
              <a:pathLst>
                <a:path extrusionOk="0" h="19406" w="1197">
                  <a:moveTo>
                    <a:pt x="579" y="1"/>
                  </a:moveTo>
                  <a:cubicBezTo>
                    <a:pt x="271" y="1"/>
                    <a:pt x="0" y="271"/>
                    <a:pt x="0" y="580"/>
                  </a:cubicBezTo>
                  <a:lnTo>
                    <a:pt x="0" y="18827"/>
                  </a:lnTo>
                  <a:cubicBezTo>
                    <a:pt x="0" y="19135"/>
                    <a:pt x="271" y="19405"/>
                    <a:pt x="579" y="19405"/>
                  </a:cubicBezTo>
                  <a:cubicBezTo>
                    <a:pt x="926" y="19405"/>
                    <a:pt x="1196" y="19135"/>
                    <a:pt x="1196" y="18827"/>
                  </a:cubicBezTo>
                  <a:lnTo>
                    <a:pt x="1196" y="580"/>
                  </a:lnTo>
                  <a:cubicBezTo>
                    <a:pt x="1196" y="271"/>
                    <a:pt x="926" y="1"/>
                    <a:pt x="579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5"/>
            <p:cNvSpPr/>
            <p:nvPr/>
          </p:nvSpPr>
          <p:spPr>
            <a:xfrm>
              <a:off x="8647105" y="2667780"/>
              <a:ext cx="1258596" cy="197679"/>
            </a:xfrm>
            <a:custGeom>
              <a:rect b="b" l="l" r="r" t="t"/>
              <a:pathLst>
                <a:path extrusionOk="0" h="4514" w="28740">
                  <a:moveTo>
                    <a:pt x="1968" y="0"/>
                  </a:moveTo>
                  <a:cubicBezTo>
                    <a:pt x="1042" y="0"/>
                    <a:pt x="810" y="965"/>
                    <a:pt x="270" y="1582"/>
                  </a:cubicBezTo>
                  <a:cubicBezTo>
                    <a:pt x="270" y="1582"/>
                    <a:pt x="0" y="4514"/>
                    <a:pt x="1080" y="4514"/>
                  </a:cubicBezTo>
                  <a:lnTo>
                    <a:pt x="27660" y="4475"/>
                  </a:lnTo>
                  <a:cubicBezTo>
                    <a:pt x="28740" y="4475"/>
                    <a:pt x="28393" y="3357"/>
                    <a:pt x="27968" y="2662"/>
                  </a:cubicBezTo>
                  <a:lnTo>
                    <a:pt x="27621" y="2161"/>
                  </a:lnTo>
                  <a:cubicBezTo>
                    <a:pt x="27235" y="1543"/>
                    <a:pt x="26502" y="116"/>
                    <a:pt x="25577" y="116"/>
                  </a:cubicBezTo>
                  <a:lnTo>
                    <a:pt x="1968" y="0"/>
                  </a:lnTo>
                  <a:close/>
                </a:path>
              </a:pathLst>
            </a:custGeom>
            <a:solidFill>
              <a:srgbClr val="A24B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5"/>
            <p:cNvSpPr/>
            <p:nvPr/>
          </p:nvSpPr>
          <p:spPr>
            <a:xfrm>
              <a:off x="8658929" y="2785932"/>
              <a:ext cx="1231576" cy="113642"/>
            </a:xfrm>
            <a:custGeom>
              <a:rect b="b" l="l" r="r" t="t"/>
              <a:pathLst>
                <a:path extrusionOk="0" h="2595" w="28123">
                  <a:moveTo>
                    <a:pt x="1432" y="1"/>
                  </a:moveTo>
                  <a:cubicBezTo>
                    <a:pt x="692" y="1"/>
                    <a:pt x="75" y="567"/>
                    <a:pt x="0" y="1314"/>
                  </a:cubicBezTo>
                  <a:cubicBezTo>
                    <a:pt x="73" y="2040"/>
                    <a:pt x="656" y="2594"/>
                    <a:pt x="1367" y="2594"/>
                  </a:cubicBezTo>
                  <a:cubicBezTo>
                    <a:pt x="1412" y="2594"/>
                    <a:pt x="1458" y="2592"/>
                    <a:pt x="1505" y="2587"/>
                  </a:cubicBezTo>
                  <a:lnTo>
                    <a:pt x="26657" y="2587"/>
                  </a:lnTo>
                  <a:cubicBezTo>
                    <a:pt x="26703" y="2592"/>
                    <a:pt x="26749" y="2594"/>
                    <a:pt x="26795" y="2594"/>
                  </a:cubicBezTo>
                  <a:cubicBezTo>
                    <a:pt x="27505" y="2594"/>
                    <a:pt x="28086" y="2040"/>
                    <a:pt x="28123" y="1314"/>
                  </a:cubicBezTo>
                  <a:cubicBezTo>
                    <a:pt x="28085" y="567"/>
                    <a:pt x="27469" y="1"/>
                    <a:pt x="26730" y="1"/>
                  </a:cubicBezTo>
                  <a:cubicBezTo>
                    <a:pt x="26705" y="1"/>
                    <a:pt x="26681" y="1"/>
                    <a:pt x="26657" y="3"/>
                  </a:cubicBezTo>
                  <a:lnTo>
                    <a:pt x="1505" y="3"/>
                  </a:lnTo>
                  <a:cubicBezTo>
                    <a:pt x="1480" y="1"/>
                    <a:pt x="1456" y="1"/>
                    <a:pt x="1432" y="1"/>
                  </a:cubicBezTo>
                  <a:close/>
                </a:path>
              </a:pathLst>
            </a:custGeom>
            <a:solidFill>
              <a:srgbClr val="8C29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5"/>
            <p:cNvSpPr/>
            <p:nvPr/>
          </p:nvSpPr>
          <p:spPr>
            <a:xfrm>
              <a:off x="7432432" y="2677896"/>
              <a:ext cx="1258640" cy="189271"/>
            </a:xfrm>
            <a:custGeom>
              <a:rect b="b" l="l" r="r" t="t"/>
              <a:pathLst>
                <a:path extrusionOk="0" h="4322" w="28741">
                  <a:moveTo>
                    <a:pt x="3627" y="1"/>
                  </a:moveTo>
                  <a:cubicBezTo>
                    <a:pt x="2739" y="1"/>
                    <a:pt x="1582" y="1582"/>
                    <a:pt x="1080" y="2200"/>
                  </a:cubicBezTo>
                  <a:lnTo>
                    <a:pt x="618" y="2701"/>
                  </a:lnTo>
                  <a:cubicBezTo>
                    <a:pt x="39" y="3396"/>
                    <a:pt x="0" y="4321"/>
                    <a:pt x="1080" y="4321"/>
                  </a:cubicBezTo>
                  <a:lnTo>
                    <a:pt x="27660" y="4244"/>
                  </a:lnTo>
                  <a:cubicBezTo>
                    <a:pt x="28740" y="4244"/>
                    <a:pt x="28431" y="734"/>
                    <a:pt x="28431" y="734"/>
                  </a:cubicBezTo>
                  <a:cubicBezTo>
                    <a:pt x="28046" y="117"/>
                    <a:pt x="27428" y="1"/>
                    <a:pt x="26503" y="1"/>
                  </a:cubicBezTo>
                  <a:close/>
                </a:path>
              </a:pathLst>
            </a:custGeom>
            <a:solidFill>
              <a:srgbClr val="A24B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5"/>
            <p:cNvSpPr/>
            <p:nvPr/>
          </p:nvSpPr>
          <p:spPr>
            <a:xfrm>
              <a:off x="7444256" y="2785932"/>
              <a:ext cx="1231576" cy="113642"/>
            </a:xfrm>
            <a:custGeom>
              <a:rect b="b" l="l" r="r" t="t"/>
              <a:pathLst>
                <a:path extrusionOk="0" h="2595" w="28123">
                  <a:moveTo>
                    <a:pt x="1394" y="1"/>
                  </a:moveTo>
                  <a:cubicBezTo>
                    <a:pt x="654" y="1"/>
                    <a:pt x="38" y="567"/>
                    <a:pt x="0" y="1314"/>
                  </a:cubicBezTo>
                  <a:cubicBezTo>
                    <a:pt x="37" y="2040"/>
                    <a:pt x="618" y="2594"/>
                    <a:pt x="1329" y="2594"/>
                  </a:cubicBezTo>
                  <a:cubicBezTo>
                    <a:pt x="1374" y="2594"/>
                    <a:pt x="1420" y="2592"/>
                    <a:pt x="1466" y="2587"/>
                  </a:cubicBezTo>
                  <a:lnTo>
                    <a:pt x="26657" y="2587"/>
                  </a:lnTo>
                  <a:cubicBezTo>
                    <a:pt x="26703" y="2592"/>
                    <a:pt x="26749" y="2594"/>
                    <a:pt x="26795" y="2594"/>
                  </a:cubicBezTo>
                  <a:cubicBezTo>
                    <a:pt x="27505" y="2594"/>
                    <a:pt x="28087" y="2040"/>
                    <a:pt x="28123" y="1314"/>
                  </a:cubicBezTo>
                  <a:cubicBezTo>
                    <a:pt x="28048" y="567"/>
                    <a:pt x="27431" y="1"/>
                    <a:pt x="26691" y="1"/>
                  </a:cubicBezTo>
                  <a:cubicBezTo>
                    <a:pt x="26667" y="1"/>
                    <a:pt x="26643" y="1"/>
                    <a:pt x="26618" y="3"/>
                  </a:cubicBezTo>
                  <a:lnTo>
                    <a:pt x="1466" y="3"/>
                  </a:lnTo>
                  <a:cubicBezTo>
                    <a:pt x="1442" y="1"/>
                    <a:pt x="1418" y="1"/>
                    <a:pt x="1394" y="1"/>
                  </a:cubicBezTo>
                  <a:close/>
                </a:path>
              </a:pathLst>
            </a:custGeom>
            <a:solidFill>
              <a:srgbClr val="8C29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5"/>
            <p:cNvSpPr/>
            <p:nvPr/>
          </p:nvSpPr>
          <p:spPr>
            <a:xfrm>
              <a:off x="9410671" y="2595829"/>
              <a:ext cx="353143" cy="140837"/>
            </a:xfrm>
            <a:custGeom>
              <a:rect b="b" l="l" r="r" t="t"/>
              <a:pathLst>
                <a:path extrusionOk="0" h="3216" w="8064">
                  <a:moveTo>
                    <a:pt x="5772" y="0"/>
                  </a:moveTo>
                  <a:cubicBezTo>
                    <a:pt x="4765" y="0"/>
                    <a:pt x="2985" y="1190"/>
                    <a:pt x="2045" y="1566"/>
                  </a:cubicBezTo>
                  <a:cubicBezTo>
                    <a:pt x="2045" y="1566"/>
                    <a:pt x="1" y="1952"/>
                    <a:pt x="502" y="2762"/>
                  </a:cubicBezTo>
                  <a:cubicBezTo>
                    <a:pt x="715" y="3096"/>
                    <a:pt x="1610" y="3215"/>
                    <a:pt x="2681" y="3215"/>
                  </a:cubicBezTo>
                  <a:cubicBezTo>
                    <a:pt x="4328" y="3215"/>
                    <a:pt x="6391" y="2934"/>
                    <a:pt x="7022" y="2723"/>
                  </a:cubicBezTo>
                  <a:cubicBezTo>
                    <a:pt x="8063" y="2338"/>
                    <a:pt x="7060" y="1026"/>
                    <a:pt x="6327" y="216"/>
                  </a:cubicBezTo>
                  <a:cubicBezTo>
                    <a:pt x="6197" y="64"/>
                    <a:pt x="6005" y="0"/>
                    <a:pt x="5772" y="0"/>
                  </a:cubicBezTo>
                  <a:close/>
                </a:path>
              </a:pathLst>
            </a:custGeom>
            <a:solidFill>
              <a:srgbClr val="D3DC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5"/>
            <p:cNvSpPr/>
            <p:nvPr/>
          </p:nvSpPr>
          <p:spPr>
            <a:xfrm>
              <a:off x="9297117" y="2531980"/>
              <a:ext cx="297745" cy="177053"/>
            </a:xfrm>
            <a:custGeom>
              <a:rect b="b" l="l" r="r" t="t"/>
              <a:pathLst>
                <a:path extrusionOk="0" h="4043" w="6799">
                  <a:moveTo>
                    <a:pt x="4323" y="0"/>
                  </a:moveTo>
                  <a:cubicBezTo>
                    <a:pt x="4274" y="0"/>
                    <a:pt x="4224" y="5"/>
                    <a:pt x="4175" y="15"/>
                  </a:cubicBezTo>
                  <a:cubicBezTo>
                    <a:pt x="3152" y="225"/>
                    <a:pt x="2450" y="524"/>
                    <a:pt x="1766" y="524"/>
                  </a:cubicBezTo>
                  <a:cubicBezTo>
                    <a:pt x="1444" y="524"/>
                    <a:pt x="1126" y="458"/>
                    <a:pt x="781" y="285"/>
                  </a:cubicBezTo>
                  <a:cubicBezTo>
                    <a:pt x="724" y="259"/>
                    <a:pt x="678" y="247"/>
                    <a:pt x="641" y="247"/>
                  </a:cubicBezTo>
                  <a:cubicBezTo>
                    <a:pt x="1" y="247"/>
                    <a:pt x="2274" y="4042"/>
                    <a:pt x="3090" y="4042"/>
                  </a:cubicBezTo>
                  <a:cubicBezTo>
                    <a:pt x="3120" y="4042"/>
                    <a:pt x="3147" y="4037"/>
                    <a:pt x="3172" y="4027"/>
                  </a:cubicBezTo>
                  <a:cubicBezTo>
                    <a:pt x="3630" y="3799"/>
                    <a:pt x="5064" y="2329"/>
                    <a:pt x="6734" y="2329"/>
                  </a:cubicBezTo>
                  <a:cubicBezTo>
                    <a:pt x="6756" y="2329"/>
                    <a:pt x="6777" y="2329"/>
                    <a:pt x="6799" y="2330"/>
                  </a:cubicBezTo>
                  <a:cubicBezTo>
                    <a:pt x="6799" y="2330"/>
                    <a:pt x="5422" y="0"/>
                    <a:pt x="4323" y="0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p5"/>
            <p:cNvSpPr/>
            <p:nvPr/>
          </p:nvSpPr>
          <p:spPr>
            <a:xfrm>
              <a:off x="9454595" y="2424250"/>
              <a:ext cx="287235" cy="188571"/>
            </a:xfrm>
            <a:custGeom>
              <a:rect b="b" l="l" r="r" t="t"/>
              <a:pathLst>
                <a:path extrusionOk="0" h="4306" w="6559">
                  <a:moveTo>
                    <a:pt x="4311" y="0"/>
                  </a:moveTo>
                  <a:cubicBezTo>
                    <a:pt x="3940" y="0"/>
                    <a:pt x="3490" y="90"/>
                    <a:pt x="2933" y="276"/>
                  </a:cubicBezTo>
                  <a:cubicBezTo>
                    <a:pt x="2817" y="315"/>
                    <a:pt x="2663" y="546"/>
                    <a:pt x="2547" y="585"/>
                  </a:cubicBezTo>
                  <a:lnTo>
                    <a:pt x="2470" y="623"/>
                  </a:lnTo>
                  <a:cubicBezTo>
                    <a:pt x="2007" y="623"/>
                    <a:pt x="1582" y="662"/>
                    <a:pt x="1158" y="778"/>
                  </a:cubicBezTo>
                  <a:cubicBezTo>
                    <a:pt x="1081" y="816"/>
                    <a:pt x="1081" y="1086"/>
                    <a:pt x="1158" y="1279"/>
                  </a:cubicBezTo>
                  <a:cubicBezTo>
                    <a:pt x="927" y="1434"/>
                    <a:pt x="734" y="1588"/>
                    <a:pt x="541" y="1704"/>
                  </a:cubicBezTo>
                  <a:cubicBezTo>
                    <a:pt x="117" y="2012"/>
                    <a:pt x="1" y="2128"/>
                    <a:pt x="78" y="2282"/>
                  </a:cubicBezTo>
                  <a:cubicBezTo>
                    <a:pt x="309" y="2900"/>
                    <a:pt x="657" y="3440"/>
                    <a:pt x="1081" y="3941"/>
                  </a:cubicBezTo>
                  <a:cubicBezTo>
                    <a:pt x="1290" y="4210"/>
                    <a:pt x="1598" y="4306"/>
                    <a:pt x="1951" y="4306"/>
                  </a:cubicBezTo>
                  <a:cubicBezTo>
                    <a:pt x="2508" y="4306"/>
                    <a:pt x="3176" y="4068"/>
                    <a:pt x="3743" y="3903"/>
                  </a:cubicBezTo>
                  <a:cubicBezTo>
                    <a:pt x="5209" y="3440"/>
                    <a:pt x="6559" y="2591"/>
                    <a:pt x="5865" y="1164"/>
                  </a:cubicBezTo>
                  <a:cubicBezTo>
                    <a:pt x="5524" y="404"/>
                    <a:pt x="5095" y="0"/>
                    <a:pt x="4311" y="0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5"/>
            <p:cNvSpPr/>
            <p:nvPr/>
          </p:nvSpPr>
          <p:spPr>
            <a:xfrm>
              <a:off x="9422495" y="2505573"/>
              <a:ext cx="175739" cy="81148"/>
            </a:xfrm>
            <a:custGeom>
              <a:rect b="b" l="l" r="r" t="t"/>
              <a:pathLst>
                <a:path extrusionOk="0" h="1853" w="4013">
                  <a:moveTo>
                    <a:pt x="1004" y="1"/>
                  </a:moveTo>
                  <a:cubicBezTo>
                    <a:pt x="1004" y="1"/>
                    <a:pt x="1" y="155"/>
                    <a:pt x="1" y="618"/>
                  </a:cubicBezTo>
                  <a:cubicBezTo>
                    <a:pt x="1" y="965"/>
                    <a:pt x="1081" y="1737"/>
                    <a:pt x="1235" y="1853"/>
                  </a:cubicBezTo>
                  <a:cubicBezTo>
                    <a:pt x="2084" y="1814"/>
                    <a:pt x="2933" y="1698"/>
                    <a:pt x="3781" y="1505"/>
                  </a:cubicBezTo>
                  <a:cubicBezTo>
                    <a:pt x="4013" y="1428"/>
                    <a:pt x="3357" y="1197"/>
                    <a:pt x="3357" y="1197"/>
                  </a:cubicBezTo>
                  <a:cubicBezTo>
                    <a:pt x="3087" y="1158"/>
                    <a:pt x="2123" y="1120"/>
                    <a:pt x="1891" y="1043"/>
                  </a:cubicBezTo>
                  <a:cubicBezTo>
                    <a:pt x="1583" y="734"/>
                    <a:pt x="1274" y="387"/>
                    <a:pt x="1004" y="1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5"/>
            <p:cNvSpPr/>
            <p:nvPr/>
          </p:nvSpPr>
          <p:spPr>
            <a:xfrm>
              <a:off x="9547522" y="2385625"/>
              <a:ext cx="223035" cy="280491"/>
            </a:xfrm>
            <a:custGeom>
              <a:rect b="b" l="l" r="r" t="t"/>
              <a:pathLst>
                <a:path extrusionOk="0" h="6405" w="5093">
                  <a:moveTo>
                    <a:pt x="3012" y="0"/>
                  </a:moveTo>
                  <a:cubicBezTo>
                    <a:pt x="3011" y="0"/>
                    <a:pt x="3010" y="0"/>
                    <a:pt x="3010" y="1"/>
                  </a:cubicBezTo>
                  <a:cubicBezTo>
                    <a:pt x="2932" y="232"/>
                    <a:pt x="3125" y="811"/>
                    <a:pt x="3125" y="811"/>
                  </a:cubicBezTo>
                  <a:lnTo>
                    <a:pt x="2855" y="40"/>
                  </a:lnTo>
                  <a:cubicBezTo>
                    <a:pt x="2855" y="40"/>
                    <a:pt x="2508" y="194"/>
                    <a:pt x="2431" y="348"/>
                  </a:cubicBezTo>
                  <a:cubicBezTo>
                    <a:pt x="2199" y="773"/>
                    <a:pt x="2199" y="541"/>
                    <a:pt x="2084" y="850"/>
                  </a:cubicBezTo>
                  <a:cubicBezTo>
                    <a:pt x="2084" y="850"/>
                    <a:pt x="2315" y="1853"/>
                    <a:pt x="2508" y="1968"/>
                  </a:cubicBezTo>
                  <a:cubicBezTo>
                    <a:pt x="3303" y="2465"/>
                    <a:pt x="3728" y="3189"/>
                    <a:pt x="3711" y="3189"/>
                  </a:cubicBezTo>
                  <a:cubicBezTo>
                    <a:pt x="3708" y="3189"/>
                    <a:pt x="3693" y="3169"/>
                    <a:pt x="3665" y="3126"/>
                  </a:cubicBezTo>
                  <a:cubicBezTo>
                    <a:pt x="3469" y="2864"/>
                    <a:pt x="2747" y="2077"/>
                    <a:pt x="2461" y="2077"/>
                  </a:cubicBezTo>
                  <a:cubicBezTo>
                    <a:pt x="2409" y="2077"/>
                    <a:pt x="2371" y="2102"/>
                    <a:pt x="2354" y="2161"/>
                  </a:cubicBezTo>
                  <a:cubicBezTo>
                    <a:pt x="2045" y="3010"/>
                    <a:pt x="1312" y="3666"/>
                    <a:pt x="425" y="3897"/>
                  </a:cubicBezTo>
                  <a:cubicBezTo>
                    <a:pt x="309" y="3897"/>
                    <a:pt x="888" y="4090"/>
                    <a:pt x="1004" y="4167"/>
                  </a:cubicBezTo>
                  <a:cubicBezTo>
                    <a:pt x="1023" y="4180"/>
                    <a:pt x="1050" y="4186"/>
                    <a:pt x="1081" y="4186"/>
                  </a:cubicBezTo>
                  <a:cubicBezTo>
                    <a:pt x="1239" y="4186"/>
                    <a:pt x="1518" y="4052"/>
                    <a:pt x="1582" y="4052"/>
                  </a:cubicBezTo>
                  <a:cubicBezTo>
                    <a:pt x="1891" y="4090"/>
                    <a:pt x="1852" y="4785"/>
                    <a:pt x="1158" y="4785"/>
                  </a:cubicBezTo>
                  <a:cubicBezTo>
                    <a:pt x="811" y="4862"/>
                    <a:pt x="502" y="4977"/>
                    <a:pt x="271" y="5209"/>
                  </a:cubicBezTo>
                  <a:cubicBezTo>
                    <a:pt x="271" y="5209"/>
                    <a:pt x="1" y="6135"/>
                    <a:pt x="386" y="6405"/>
                  </a:cubicBezTo>
                  <a:cubicBezTo>
                    <a:pt x="458" y="6218"/>
                    <a:pt x="668" y="6160"/>
                    <a:pt x="904" y="6160"/>
                  </a:cubicBezTo>
                  <a:cubicBezTo>
                    <a:pt x="1303" y="6160"/>
                    <a:pt x="1775" y="6328"/>
                    <a:pt x="1775" y="6328"/>
                  </a:cubicBezTo>
                  <a:cubicBezTo>
                    <a:pt x="1803" y="6328"/>
                    <a:pt x="1830" y="6328"/>
                    <a:pt x="1857" y="6328"/>
                  </a:cubicBezTo>
                  <a:cubicBezTo>
                    <a:pt x="4519" y="6328"/>
                    <a:pt x="4784" y="4476"/>
                    <a:pt x="4784" y="4476"/>
                  </a:cubicBezTo>
                  <a:cubicBezTo>
                    <a:pt x="4784" y="4476"/>
                    <a:pt x="5093" y="4206"/>
                    <a:pt x="4938" y="3357"/>
                  </a:cubicBezTo>
                  <a:cubicBezTo>
                    <a:pt x="4784" y="2547"/>
                    <a:pt x="4398" y="1853"/>
                    <a:pt x="3820" y="1274"/>
                  </a:cubicBezTo>
                  <a:cubicBezTo>
                    <a:pt x="3820" y="1274"/>
                    <a:pt x="3070" y="0"/>
                    <a:pt x="3012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5"/>
            <p:cNvSpPr/>
            <p:nvPr/>
          </p:nvSpPr>
          <p:spPr>
            <a:xfrm>
              <a:off x="9566091" y="2557949"/>
              <a:ext cx="81148" cy="38800"/>
            </a:xfrm>
            <a:custGeom>
              <a:rect b="b" l="l" r="r" t="t"/>
              <a:pathLst>
                <a:path extrusionOk="0" h="886" w="1853">
                  <a:moveTo>
                    <a:pt x="1390" y="1"/>
                  </a:moveTo>
                  <a:cubicBezTo>
                    <a:pt x="1390" y="1"/>
                    <a:pt x="1" y="387"/>
                    <a:pt x="117" y="695"/>
                  </a:cubicBezTo>
                  <a:cubicBezTo>
                    <a:pt x="168" y="832"/>
                    <a:pt x="372" y="886"/>
                    <a:pt x="616" y="886"/>
                  </a:cubicBezTo>
                  <a:cubicBezTo>
                    <a:pt x="922" y="886"/>
                    <a:pt x="1291" y="802"/>
                    <a:pt x="1505" y="695"/>
                  </a:cubicBezTo>
                  <a:cubicBezTo>
                    <a:pt x="1853" y="502"/>
                    <a:pt x="1544" y="117"/>
                    <a:pt x="1390" y="1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5"/>
            <p:cNvSpPr/>
            <p:nvPr/>
          </p:nvSpPr>
          <p:spPr>
            <a:xfrm>
              <a:off x="7666897" y="2549672"/>
              <a:ext cx="1108607" cy="211605"/>
            </a:xfrm>
            <a:custGeom>
              <a:rect b="b" l="l" r="r" t="t"/>
              <a:pathLst>
                <a:path extrusionOk="0" h="4832" w="25315">
                  <a:moveTo>
                    <a:pt x="22153" y="0"/>
                  </a:moveTo>
                  <a:cubicBezTo>
                    <a:pt x="19206" y="0"/>
                    <a:pt x="14672" y="808"/>
                    <a:pt x="13496" y="808"/>
                  </a:cubicBezTo>
                  <a:cubicBezTo>
                    <a:pt x="13474" y="808"/>
                    <a:pt x="13453" y="808"/>
                    <a:pt x="13433" y="807"/>
                  </a:cubicBezTo>
                  <a:cubicBezTo>
                    <a:pt x="13245" y="752"/>
                    <a:pt x="13054" y="725"/>
                    <a:pt x="12865" y="725"/>
                  </a:cubicBezTo>
                  <a:cubicBezTo>
                    <a:pt x="12395" y="725"/>
                    <a:pt x="11939" y="890"/>
                    <a:pt x="11582" y="1193"/>
                  </a:cubicBezTo>
                  <a:cubicBezTo>
                    <a:pt x="11212" y="1462"/>
                    <a:pt x="6239" y="2376"/>
                    <a:pt x="4050" y="2376"/>
                  </a:cubicBezTo>
                  <a:cubicBezTo>
                    <a:pt x="3727" y="2376"/>
                    <a:pt x="3466" y="2356"/>
                    <a:pt x="3288" y="2312"/>
                  </a:cubicBezTo>
                  <a:cubicBezTo>
                    <a:pt x="1436" y="1771"/>
                    <a:pt x="1166" y="1656"/>
                    <a:pt x="703" y="1116"/>
                  </a:cubicBezTo>
                  <a:cubicBezTo>
                    <a:pt x="592" y="1024"/>
                    <a:pt x="498" y="982"/>
                    <a:pt x="419" y="982"/>
                  </a:cubicBezTo>
                  <a:cubicBezTo>
                    <a:pt x="1" y="982"/>
                    <a:pt x="23" y="2136"/>
                    <a:pt x="510" y="3045"/>
                  </a:cubicBezTo>
                  <a:cubicBezTo>
                    <a:pt x="819" y="3623"/>
                    <a:pt x="1706" y="3430"/>
                    <a:pt x="2130" y="4048"/>
                  </a:cubicBezTo>
                  <a:cubicBezTo>
                    <a:pt x="2497" y="4608"/>
                    <a:pt x="2755" y="4832"/>
                    <a:pt x="3019" y="4832"/>
                  </a:cubicBezTo>
                  <a:cubicBezTo>
                    <a:pt x="3228" y="4832"/>
                    <a:pt x="3440" y="4693"/>
                    <a:pt x="3712" y="4472"/>
                  </a:cubicBezTo>
                  <a:cubicBezTo>
                    <a:pt x="3905" y="4279"/>
                    <a:pt x="4175" y="4163"/>
                    <a:pt x="4406" y="4125"/>
                  </a:cubicBezTo>
                  <a:cubicBezTo>
                    <a:pt x="4444" y="4121"/>
                    <a:pt x="4486" y="4119"/>
                    <a:pt x="4531" y="4119"/>
                  </a:cubicBezTo>
                  <a:cubicBezTo>
                    <a:pt x="5345" y="4119"/>
                    <a:pt x="7335" y="4733"/>
                    <a:pt x="9272" y="4733"/>
                  </a:cubicBezTo>
                  <a:cubicBezTo>
                    <a:pt x="10314" y="4733"/>
                    <a:pt x="11340" y="4556"/>
                    <a:pt x="12160" y="4009"/>
                  </a:cubicBezTo>
                  <a:cubicBezTo>
                    <a:pt x="12472" y="3804"/>
                    <a:pt x="12907" y="3724"/>
                    <a:pt x="13445" y="3724"/>
                  </a:cubicBezTo>
                  <a:cubicBezTo>
                    <a:pt x="15278" y="3724"/>
                    <a:pt x="18310" y="4647"/>
                    <a:pt x="21772" y="4647"/>
                  </a:cubicBezTo>
                  <a:cubicBezTo>
                    <a:pt x="22063" y="4647"/>
                    <a:pt x="22357" y="4640"/>
                    <a:pt x="22653" y="4626"/>
                  </a:cubicBezTo>
                  <a:cubicBezTo>
                    <a:pt x="25315" y="4472"/>
                    <a:pt x="23888" y="151"/>
                    <a:pt x="23888" y="151"/>
                  </a:cubicBezTo>
                  <a:cubicBezTo>
                    <a:pt x="23436" y="44"/>
                    <a:pt x="22837" y="0"/>
                    <a:pt x="22153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5"/>
            <p:cNvSpPr/>
            <p:nvPr/>
          </p:nvSpPr>
          <p:spPr>
            <a:xfrm>
              <a:off x="8033222" y="2140343"/>
              <a:ext cx="792995" cy="492490"/>
            </a:xfrm>
            <a:custGeom>
              <a:rect b="b" l="l" r="r" t="t"/>
              <a:pathLst>
                <a:path extrusionOk="0" h="11246" w="18108">
                  <a:moveTo>
                    <a:pt x="362" y="1"/>
                  </a:moveTo>
                  <a:cubicBezTo>
                    <a:pt x="20" y="1"/>
                    <a:pt x="0" y="518"/>
                    <a:pt x="362" y="1436"/>
                  </a:cubicBezTo>
                  <a:cubicBezTo>
                    <a:pt x="632" y="2053"/>
                    <a:pt x="1519" y="2207"/>
                    <a:pt x="1673" y="3365"/>
                  </a:cubicBezTo>
                  <a:cubicBezTo>
                    <a:pt x="1754" y="4009"/>
                    <a:pt x="2024" y="4243"/>
                    <a:pt x="2357" y="4243"/>
                  </a:cubicBezTo>
                  <a:cubicBezTo>
                    <a:pt x="2661" y="4243"/>
                    <a:pt x="3019" y="4047"/>
                    <a:pt x="3332" y="3789"/>
                  </a:cubicBezTo>
                  <a:cubicBezTo>
                    <a:pt x="3748" y="3451"/>
                    <a:pt x="3796" y="3323"/>
                    <a:pt x="4126" y="3323"/>
                  </a:cubicBezTo>
                  <a:cubicBezTo>
                    <a:pt x="4286" y="3323"/>
                    <a:pt x="4511" y="3353"/>
                    <a:pt x="4875" y="3403"/>
                  </a:cubicBezTo>
                  <a:cubicBezTo>
                    <a:pt x="5573" y="3503"/>
                    <a:pt x="6496" y="4005"/>
                    <a:pt x="7707" y="4005"/>
                  </a:cubicBezTo>
                  <a:cubicBezTo>
                    <a:pt x="8370" y="4005"/>
                    <a:pt x="9121" y="3854"/>
                    <a:pt x="9968" y="3403"/>
                  </a:cubicBezTo>
                  <a:cubicBezTo>
                    <a:pt x="10031" y="3368"/>
                    <a:pt x="10090" y="3351"/>
                    <a:pt x="10144" y="3351"/>
                  </a:cubicBezTo>
                  <a:cubicBezTo>
                    <a:pt x="10977" y="3351"/>
                    <a:pt x="10855" y="7372"/>
                    <a:pt x="14404" y="10848"/>
                  </a:cubicBezTo>
                  <a:cubicBezTo>
                    <a:pt x="14688" y="11133"/>
                    <a:pt x="15011" y="11245"/>
                    <a:pt x="15345" y="11245"/>
                  </a:cubicBezTo>
                  <a:cubicBezTo>
                    <a:pt x="16643" y="11245"/>
                    <a:pt x="18107" y="9537"/>
                    <a:pt x="18107" y="9537"/>
                  </a:cubicBezTo>
                  <a:cubicBezTo>
                    <a:pt x="16911" y="6103"/>
                    <a:pt x="13902" y="3172"/>
                    <a:pt x="13169" y="1821"/>
                  </a:cubicBezTo>
                  <a:cubicBezTo>
                    <a:pt x="13169" y="1821"/>
                    <a:pt x="12634" y="582"/>
                    <a:pt x="11155" y="582"/>
                  </a:cubicBezTo>
                  <a:cubicBezTo>
                    <a:pt x="10903" y="582"/>
                    <a:pt x="10624" y="618"/>
                    <a:pt x="10315" y="703"/>
                  </a:cubicBezTo>
                  <a:cubicBezTo>
                    <a:pt x="9865" y="841"/>
                    <a:pt x="6339" y="1663"/>
                    <a:pt x="4589" y="1663"/>
                  </a:cubicBezTo>
                  <a:cubicBezTo>
                    <a:pt x="4389" y="1663"/>
                    <a:pt x="4212" y="1652"/>
                    <a:pt x="4065" y="1629"/>
                  </a:cubicBezTo>
                  <a:cubicBezTo>
                    <a:pt x="2059" y="1243"/>
                    <a:pt x="1403" y="741"/>
                    <a:pt x="902" y="240"/>
                  </a:cubicBezTo>
                  <a:cubicBezTo>
                    <a:pt x="676" y="78"/>
                    <a:pt x="495" y="1"/>
                    <a:pt x="362" y="1"/>
                  </a:cubicBezTo>
                  <a:close/>
                </a:path>
              </a:pathLst>
            </a:custGeom>
            <a:solidFill>
              <a:srgbClr val="CC9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5"/>
            <p:cNvSpPr/>
            <p:nvPr/>
          </p:nvSpPr>
          <p:spPr>
            <a:xfrm>
              <a:off x="8442681" y="2537892"/>
              <a:ext cx="468010" cy="234684"/>
            </a:xfrm>
            <a:custGeom>
              <a:rect b="b" l="l" r="r" t="t"/>
              <a:pathLst>
                <a:path extrusionOk="0" h="5359" w="10687">
                  <a:moveTo>
                    <a:pt x="7484" y="0"/>
                  </a:moveTo>
                  <a:cubicBezTo>
                    <a:pt x="6426" y="0"/>
                    <a:pt x="5341" y="34"/>
                    <a:pt x="4900" y="34"/>
                  </a:cubicBezTo>
                  <a:cubicBezTo>
                    <a:pt x="4089" y="34"/>
                    <a:pt x="1080" y="266"/>
                    <a:pt x="1080" y="266"/>
                  </a:cubicBezTo>
                  <a:cubicBezTo>
                    <a:pt x="1080" y="266"/>
                    <a:pt x="1076" y="265"/>
                    <a:pt x="1069" y="265"/>
                  </a:cubicBezTo>
                  <a:cubicBezTo>
                    <a:pt x="1005" y="265"/>
                    <a:pt x="696" y="326"/>
                    <a:pt x="386" y="1462"/>
                  </a:cubicBezTo>
                  <a:cubicBezTo>
                    <a:pt x="0" y="2735"/>
                    <a:pt x="656" y="5011"/>
                    <a:pt x="656" y="5011"/>
                  </a:cubicBezTo>
                  <a:cubicBezTo>
                    <a:pt x="656" y="5011"/>
                    <a:pt x="4900" y="5358"/>
                    <a:pt x="6327" y="5358"/>
                  </a:cubicBezTo>
                  <a:cubicBezTo>
                    <a:pt x="7793" y="5358"/>
                    <a:pt x="9413" y="4625"/>
                    <a:pt x="10686" y="3815"/>
                  </a:cubicBezTo>
                  <a:cubicBezTo>
                    <a:pt x="10686" y="3815"/>
                    <a:pt x="10686" y="305"/>
                    <a:pt x="9683" y="112"/>
                  </a:cubicBezTo>
                  <a:cubicBezTo>
                    <a:pt x="9227" y="24"/>
                    <a:pt x="8365" y="0"/>
                    <a:pt x="7484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5"/>
            <p:cNvSpPr/>
            <p:nvPr/>
          </p:nvSpPr>
          <p:spPr>
            <a:xfrm>
              <a:off x="8535609" y="2373801"/>
              <a:ext cx="388571" cy="254785"/>
            </a:xfrm>
            <a:custGeom>
              <a:rect b="b" l="l" r="r" t="t"/>
              <a:pathLst>
                <a:path extrusionOk="0" h="5818" w="8873">
                  <a:moveTo>
                    <a:pt x="4591" y="1"/>
                  </a:moveTo>
                  <a:cubicBezTo>
                    <a:pt x="4591" y="1"/>
                    <a:pt x="579" y="2277"/>
                    <a:pt x="0" y="2277"/>
                  </a:cubicBezTo>
                  <a:cubicBezTo>
                    <a:pt x="540" y="3897"/>
                    <a:pt x="1582" y="5440"/>
                    <a:pt x="2199" y="5787"/>
                  </a:cubicBezTo>
                  <a:cubicBezTo>
                    <a:pt x="2233" y="5808"/>
                    <a:pt x="2287" y="5818"/>
                    <a:pt x="2359" y="5818"/>
                  </a:cubicBezTo>
                  <a:cubicBezTo>
                    <a:pt x="3482" y="5818"/>
                    <a:pt x="8873" y="3396"/>
                    <a:pt x="8873" y="3396"/>
                  </a:cubicBezTo>
                  <a:cubicBezTo>
                    <a:pt x="8680" y="3126"/>
                    <a:pt x="6944" y="3049"/>
                    <a:pt x="6404" y="2200"/>
                  </a:cubicBezTo>
                  <a:cubicBezTo>
                    <a:pt x="5864" y="1390"/>
                    <a:pt x="5246" y="657"/>
                    <a:pt x="4591" y="1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5"/>
            <p:cNvSpPr/>
            <p:nvPr/>
          </p:nvSpPr>
          <p:spPr>
            <a:xfrm>
              <a:off x="8760265" y="2485341"/>
              <a:ext cx="721438" cy="286841"/>
            </a:xfrm>
            <a:custGeom>
              <a:rect b="b" l="l" r="r" t="t"/>
              <a:pathLst>
                <a:path extrusionOk="0" h="6550" w="16474">
                  <a:moveTo>
                    <a:pt x="1775" y="0"/>
                  </a:moveTo>
                  <a:cubicBezTo>
                    <a:pt x="1119" y="1119"/>
                    <a:pt x="618" y="2353"/>
                    <a:pt x="348" y="3626"/>
                  </a:cubicBezTo>
                  <a:cubicBezTo>
                    <a:pt x="1" y="5478"/>
                    <a:pt x="657" y="6404"/>
                    <a:pt x="1235" y="6442"/>
                  </a:cubicBezTo>
                  <a:cubicBezTo>
                    <a:pt x="1297" y="6450"/>
                    <a:pt x="1398" y="6454"/>
                    <a:pt x="1531" y="6454"/>
                  </a:cubicBezTo>
                  <a:cubicBezTo>
                    <a:pt x="2735" y="6454"/>
                    <a:pt x="6621" y="6172"/>
                    <a:pt x="8912" y="6172"/>
                  </a:cubicBezTo>
                  <a:cubicBezTo>
                    <a:pt x="10609" y="6172"/>
                    <a:pt x="12478" y="6550"/>
                    <a:pt x="13753" y="6550"/>
                  </a:cubicBezTo>
                  <a:cubicBezTo>
                    <a:pt x="14390" y="6550"/>
                    <a:pt x="14879" y="6455"/>
                    <a:pt x="15123" y="6172"/>
                  </a:cubicBezTo>
                  <a:cubicBezTo>
                    <a:pt x="15702" y="5478"/>
                    <a:pt x="16126" y="4784"/>
                    <a:pt x="16280" y="4745"/>
                  </a:cubicBezTo>
                  <a:cubicBezTo>
                    <a:pt x="16473" y="4668"/>
                    <a:pt x="15431" y="4012"/>
                    <a:pt x="14776" y="3433"/>
                  </a:cubicBezTo>
                  <a:cubicBezTo>
                    <a:pt x="14081" y="2816"/>
                    <a:pt x="13850" y="1890"/>
                    <a:pt x="14236" y="1466"/>
                  </a:cubicBezTo>
                  <a:cubicBezTo>
                    <a:pt x="14236" y="1466"/>
                    <a:pt x="12615" y="1080"/>
                    <a:pt x="12037" y="887"/>
                  </a:cubicBezTo>
                  <a:cubicBezTo>
                    <a:pt x="11420" y="656"/>
                    <a:pt x="8951" y="617"/>
                    <a:pt x="7793" y="617"/>
                  </a:cubicBezTo>
                  <a:cubicBezTo>
                    <a:pt x="6675" y="617"/>
                    <a:pt x="1775" y="0"/>
                    <a:pt x="17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5"/>
            <p:cNvSpPr/>
            <p:nvPr/>
          </p:nvSpPr>
          <p:spPr>
            <a:xfrm>
              <a:off x="8780541" y="2497165"/>
              <a:ext cx="626802" cy="184585"/>
            </a:xfrm>
            <a:custGeom>
              <a:rect b="b" l="l" r="r" t="t"/>
              <a:pathLst>
                <a:path extrusionOk="0" h="4215" w="14313">
                  <a:moveTo>
                    <a:pt x="1544" y="0"/>
                  </a:moveTo>
                  <a:cubicBezTo>
                    <a:pt x="1312" y="0"/>
                    <a:pt x="1" y="3356"/>
                    <a:pt x="309" y="4051"/>
                  </a:cubicBezTo>
                  <a:cubicBezTo>
                    <a:pt x="363" y="4165"/>
                    <a:pt x="419" y="4215"/>
                    <a:pt x="479" y="4215"/>
                  </a:cubicBezTo>
                  <a:cubicBezTo>
                    <a:pt x="765" y="4215"/>
                    <a:pt x="1145" y="3093"/>
                    <a:pt x="1814" y="2392"/>
                  </a:cubicBezTo>
                  <a:cubicBezTo>
                    <a:pt x="2161" y="2009"/>
                    <a:pt x="3716" y="1901"/>
                    <a:pt x="5378" y="1901"/>
                  </a:cubicBezTo>
                  <a:cubicBezTo>
                    <a:pt x="7405" y="1901"/>
                    <a:pt x="9593" y="2062"/>
                    <a:pt x="9954" y="2083"/>
                  </a:cubicBezTo>
                  <a:cubicBezTo>
                    <a:pt x="10609" y="2160"/>
                    <a:pt x="10571" y="2585"/>
                    <a:pt x="11034" y="2585"/>
                  </a:cubicBezTo>
                  <a:cubicBezTo>
                    <a:pt x="12152" y="2623"/>
                    <a:pt x="13233" y="2816"/>
                    <a:pt x="14313" y="3163"/>
                  </a:cubicBezTo>
                  <a:cubicBezTo>
                    <a:pt x="13927" y="2932"/>
                    <a:pt x="13618" y="2623"/>
                    <a:pt x="13348" y="2276"/>
                  </a:cubicBezTo>
                  <a:cubicBezTo>
                    <a:pt x="13078" y="1775"/>
                    <a:pt x="13503" y="1157"/>
                    <a:pt x="13503" y="1157"/>
                  </a:cubicBezTo>
                  <a:cubicBezTo>
                    <a:pt x="13503" y="1157"/>
                    <a:pt x="12692" y="810"/>
                    <a:pt x="11805" y="502"/>
                  </a:cubicBezTo>
                  <a:cubicBezTo>
                    <a:pt x="11435" y="378"/>
                    <a:pt x="10947" y="341"/>
                    <a:pt x="10424" y="341"/>
                  </a:cubicBezTo>
                  <a:cubicBezTo>
                    <a:pt x="9639" y="341"/>
                    <a:pt x="8773" y="424"/>
                    <a:pt x="8102" y="424"/>
                  </a:cubicBezTo>
                  <a:cubicBezTo>
                    <a:pt x="6945" y="424"/>
                    <a:pt x="1775" y="0"/>
                    <a:pt x="15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5"/>
            <p:cNvSpPr/>
            <p:nvPr/>
          </p:nvSpPr>
          <p:spPr>
            <a:xfrm>
              <a:off x="9064360" y="2667999"/>
              <a:ext cx="337903" cy="119772"/>
            </a:xfrm>
            <a:custGeom>
              <a:rect b="b" l="l" r="r" t="t"/>
              <a:pathLst>
                <a:path extrusionOk="0" h="2735" w="7716">
                  <a:moveTo>
                    <a:pt x="5889" y="0"/>
                  </a:moveTo>
                  <a:cubicBezTo>
                    <a:pt x="4585" y="0"/>
                    <a:pt x="1600" y="310"/>
                    <a:pt x="1274" y="343"/>
                  </a:cubicBezTo>
                  <a:cubicBezTo>
                    <a:pt x="926" y="381"/>
                    <a:pt x="1" y="2734"/>
                    <a:pt x="1" y="2734"/>
                  </a:cubicBezTo>
                  <a:cubicBezTo>
                    <a:pt x="541" y="2734"/>
                    <a:pt x="6983" y="2734"/>
                    <a:pt x="7369" y="2194"/>
                  </a:cubicBezTo>
                  <a:cubicBezTo>
                    <a:pt x="7716" y="1654"/>
                    <a:pt x="7060" y="188"/>
                    <a:pt x="6404" y="34"/>
                  </a:cubicBezTo>
                  <a:cubicBezTo>
                    <a:pt x="6304" y="10"/>
                    <a:pt x="6124" y="0"/>
                    <a:pt x="5889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5"/>
            <p:cNvSpPr/>
            <p:nvPr/>
          </p:nvSpPr>
          <p:spPr>
            <a:xfrm>
              <a:off x="9050828" y="2492742"/>
              <a:ext cx="113247" cy="88899"/>
            </a:xfrm>
            <a:custGeom>
              <a:rect b="b" l="l" r="r" t="t"/>
              <a:pathLst>
                <a:path extrusionOk="0" h="2030" w="2586">
                  <a:moveTo>
                    <a:pt x="1063" y="0"/>
                  </a:moveTo>
                  <a:cubicBezTo>
                    <a:pt x="1021" y="0"/>
                    <a:pt x="987" y="7"/>
                    <a:pt x="965" y="24"/>
                  </a:cubicBezTo>
                  <a:cubicBezTo>
                    <a:pt x="906" y="53"/>
                    <a:pt x="1000" y="105"/>
                    <a:pt x="1137" y="158"/>
                  </a:cubicBezTo>
                  <a:lnTo>
                    <a:pt x="1137" y="158"/>
                  </a:lnTo>
                  <a:cubicBezTo>
                    <a:pt x="945" y="107"/>
                    <a:pt x="744" y="65"/>
                    <a:pt x="609" y="65"/>
                  </a:cubicBezTo>
                  <a:cubicBezTo>
                    <a:pt x="541" y="65"/>
                    <a:pt x="490" y="75"/>
                    <a:pt x="464" y="101"/>
                  </a:cubicBezTo>
                  <a:lnTo>
                    <a:pt x="968" y="249"/>
                  </a:lnTo>
                  <a:lnTo>
                    <a:pt x="968" y="249"/>
                  </a:lnTo>
                  <a:cubicBezTo>
                    <a:pt x="788" y="199"/>
                    <a:pt x="489" y="124"/>
                    <a:pt x="306" y="124"/>
                  </a:cubicBezTo>
                  <a:cubicBezTo>
                    <a:pt x="260" y="124"/>
                    <a:pt x="221" y="129"/>
                    <a:pt x="194" y="140"/>
                  </a:cubicBezTo>
                  <a:cubicBezTo>
                    <a:pt x="126" y="174"/>
                    <a:pt x="246" y="238"/>
                    <a:pt x="402" y="299"/>
                  </a:cubicBezTo>
                  <a:lnTo>
                    <a:pt x="402" y="299"/>
                  </a:lnTo>
                  <a:cubicBezTo>
                    <a:pt x="338" y="280"/>
                    <a:pt x="279" y="265"/>
                    <a:pt x="232" y="255"/>
                  </a:cubicBezTo>
                  <a:cubicBezTo>
                    <a:pt x="153" y="239"/>
                    <a:pt x="99" y="230"/>
                    <a:pt x="64" y="230"/>
                  </a:cubicBezTo>
                  <a:cubicBezTo>
                    <a:pt x="14" y="230"/>
                    <a:pt x="1" y="249"/>
                    <a:pt x="1" y="294"/>
                  </a:cubicBezTo>
                  <a:cubicBezTo>
                    <a:pt x="1" y="410"/>
                    <a:pt x="464" y="525"/>
                    <a:pt x="541" y="718"/>
                  </a:cubicBezTo>
                  <a:cubicBezTo>
                    <a:pt x="657" y="911"/>
                    <a:pt x="695" y="1914"/>
                    <a:pt x="927" y="2030"/>
                  </a:cubicBezTo>
                  <a:cubicBezTo>
                    <a:pt x="1390" y="2030"/>
                    <a:pt x="1814" y="1991"/>
                    <a:pt x="2277" y="1876"/>
                  </a:cubicBezTo>
                  <a:cubicBezTo>
                    <a:pt x="2277" y="1876"/>
                    <a:pt x="2431" y="1451"/>
                    <a:pt x="2431" y="1451"/>
                  </a:cubicBezTo>
                  <a:cubicBezTo>
                    <a:pt x="2586" y="1143"/>
                    <a:pt x="2586" y="757"/>
                    <a:pt x="2508" y="410"/>
                  </a:cubicBezTo>
                  <a:cubicBezTo>
                    <a:pt x="2392" y="293"/>
                    <a:pt x="2165" y="176"/>
                    <a:pt x="2028" y="176"/>
                  </a:cubicBezTo>
                  <a:cubicBezTo>
                    <a:pt x="1984" y="176"/>
                    <a:pt x="1949" y="189"/>
                    <a:pt x="1930" y="217"/>
                  </a:cubicBezTo>
                  <a:cubicBezTo>
                    <a:pt x="1891" y="255"/>
                    <a:pt x="2200" y="525"/>
                    <a:pt x="2200" y="525"/>
                  </a:cubicBezTo>
                  <a:lnTo>
                    <a:pt x="1853" y="255"/>
                  </a:lnTo>
                  <a:cubicBezTo>
                    <a:pt x="1853" y="255"/>
                    <a:pt x="1314" y="0"/>
                    <a:pt x="1063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5"/>
            <p:cNvSpPr/>
            <p:nvPr/>
          </p:nvSpPr>
          <p:spPr>
            <a:xfrm>
              <a:off x="9020436" y="2538680"/>
              <a:ext cx="143639" cy="251369"/>
            </a:xfrm>
            <a:custGeom>
              <a:rect b="b" l="l" r="r" t="t"/>
              <a:pathLst>
                <a:path extrusionOk="0" h="5740" w="3280">
                  <a:moveTo>
                    <a:pt x="2312" y="0"/>
                  </a:moveTo>
                  <a:cubicBezTo>
                    <a:pt x="2142" y="0"/>
                    <a:pt x="2007" y="16"/>
                    <a:pt x="2007" y="16"/>
                  </a:cubicBezTo>
                  <a:cubicBezTo>
                    <a:pt x="1467" y="1019"/>
                    <a:pt x="1" y="3064"/>
                    <a:pt x="309" y="4569"/>
                  </a:cubicBezTo>
                  <a:cubicBezTo>
                    <a:pt x="416" y="5138"/>
                    <a:pt x="588" y="5739"/>
                    <a:pt x="1037" y="5739"/>
                  </a:cubicBezTo>
                  <a:cubicBezTo>
                    <a:pt x="1076" y="5739"/>
                    <a:pt x="1116" y="5735"/>
                    <a:pt x="1158" y="5726"/>
                  </a:cubicBezTo>
                  <a:cubicBezTo>
                    <a:pt x="1698" y="5610"/>
                    <a:pt x="2894" y="5147"/>
                    <a:pt x="3087" y="4569"/>
                  </a:cubicBezTo>
                  <a:cubicBezTo>
                    <a:pt x="3280" y="3951"/>
                    <a:pt x="3010" y="634"/>
                    <a:pt x="2971" y="287"/>
                  </a:cubicBezTo>
                  <a:cubicBezTo>
                    <a:pt x="2971" y="45"/>
                    <a:pt x="2594" y="0"/>
                    <a:pt x="2312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5"/>
            <p:cNvSpPr/>
            <p:nvPr/>
          </p:nvSpPr>
          <p:spPr>
            <a:xfrm>
              <a:off x="9204583" y="2652759"/>
              <a:ext cx="217955" cy="141756"/>
            </a:xfrm>
            <a:custGeom>
              <a:rect b="b" l="l" r="r" t="t"/>
              <a:pathLst>
                <a:path extrusionOk="0" h="3237" w="4977">
                  <a:moveTo>
                    <a:pt x="2097" y="1"/>
                  </a:moveTo>
                  <a:cubicBezTo>
                    <a:pt x="1335" y="1"/>
                    <a:pt x="490" y="46"/>
                    <a:pt x="0" y="189"/>
                  </a:cubicBezTo>
                  <a:cubicBezTo>
                    <a:pt x="463" y="189"/>
                    <a:pt x="541" y="3237"/>
                    <a:pt x="541" y="3237"/>
                  </a:cubicBezTo>
                  <a:cubicBezTo>
                    <a:pt x="541" y="3237"/>
                    <a:pt x="2778" y="3198"/>
                    <a:pt x="3472" y="3044"/>
                  </a:cubicBezTo>
                  <a:cubicBezTo>
                    <a:pt x="4205" y="2928"/>
                    <a:pt x="4514" y="2928"/>
                    <a:pt x="4861" y="2041"/>
                  </a:cubicBezTo>
                  <a:cubicBezTo>
                    <a:pt x="4861" y="2041"/>
                    <a:pt x="4977" y="266"/>
                    <a:pt x="3627" y="73"/>
                  </a:cubicBezTo>
                  <a:cubicBezTo>
                    <a:pt x="3390" y="37"/>
                    <a:pt x="2777" y="1"/>
                    <a:pt x="20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5"/>
            <p:cNvSpPr/>
            <p:nvPr/>
          </p:nvSpPr>
          <p:spPr>
            <a:xfrm>
              <a:off x="8155490" y="2221754"/>
              <a:ext cx="108167" cy="96344"/>
            </a:xfrm>
            <a:custGeom>
              <a:rect b="b" l="l" r="r" t="t"/>
              <a:pathLst>
                <a:path extrusionOk="0" h="2200" w="2470">
                  <a:moveTo>
                    <a:pt x="777" y="0"/>
                  </a:moveTo>
                  <a:cubicBezTo>
                    <a:pt x="775" y="0"/>
                    <a:pt x="774" y="0"/>
                    <a:pt x="772" y="1"/>
                  </a:cubicBezTo>
                  <a:cubicBezTo>
                    <a:pt x="656" y="78"/>
                    <a:pt x="772" y="965"/>
                    <a:pt x="772" y="965"/>
                  </a:cubicBezTo>
                  <a:lnTo>
                    <a:pt x="695" y="927"/>
                  </a:lnTo>
                  <a:lnTo>
                    <a:pt x="695" y="78"/>
                  </a:lnTo>
                  <a:cubicBezTo>
                    <a:pt x="684" y="68"/>
                    <a:pt x="673" y="62"/>
                    <a:pt x="661" y="62"/>
                  </a:cubicBezTo>
                  <a:cubicBezTo>
                    <a:pt x="546" y="62"/>
                    <a:pt x="397" y="563"/>
                    <a:pt x="502" y="1158"/>
                  </a:cubicBezTo>
                  <a:cubicBezTo>
                    <a:pt x="540" y="1274"/>
                    <a:pt x="540" y="1390"/>
                    <a:pt x="617" y="1506"/>
                  </a:cubicBezTo>
                  <a:cubicBezTo>
                    <a:pt x="540" y="1428"/>
                    <a:pt x="502" y="1351"/>
                    <a:pt x="425" y="1274"/>
                  </a:cubicBezTo>
                  <a:cubicBezTo>
                    <a:pt x="347" y="1197"/>
                    <a:pt x="347" y="1004"/>
                    <a:pt x="116" y="1004"/>
                  </a:cubicBezTo>
                  <a:cubicBezTo>
                    <a:pt x="0" y="1004"/>
                    <a:pt x="347" y="1390"/>
                    <a:pt x="463" y="1814"/>
                  </a:cubicBezTo>
                  <a:cubicBezTo>
                    <a:pt x="502" y="2084"/>
                    <a:pt x="810" y="2084"/>
                    <a:pt x="1158" y="2200"/>
                  </a:cubicBezTo>
                  <a:cubicBezTo>
                    <a:pt x="1543" y="2123"/>
                    <a:pt x="1890" y="2007"/>
                    <a:pt x="2238" y="1814"/>
                  </a:cubicBezTo>
                  <a:cubicBezTo>
                    <a:pt x="2469" y="1506"/>
                    <a:pt x="2006" y="1428"/>
                    <a:pt x="2006" y="1235"/>
                  </a:cubicBezTo>
                  <a:cubicBezTo>
                    <a:pt x="1890" y="850"/>
                    <a:pt x="1698" y="503"/>
                    <a:pt x="1428" y="194"/>
                  </a:cubicBezTo>
                  <a:cubicBezTo>
                    <a:pt x="1350" y="194"/>
                    <a:pt x="1389" y="271"/>
                    <a:pt x="1428" y="503"/>
                  </a:cubicBezTo>
                  <a:cubicBezTo>
                    <a:pt x="1428" y="580"/>
                    <a:pt x="1505" y="1043"/>
                    <a:pt x="1505" y="1081"/>
                  </a:cubicBezTo>
                  <a:cubicBezTo>
                    <a:pt x="1502" y="1082"/>
                    <a:pt x="1499" y="1083"/>
                    <a:pt x="1497" y="1083"/>
                  </a:cubicBezTo>
                  <a:cubicBezTo>
                    <a:pt x="1385" y="1083"/>
                    <a:pt x="1308" y="305"/>
                    <a:pt x="1158" y="117"/>
                  </a:cubicBezTo>
                  <a:cubicBezTo>
                    <a:pt x="1115" y="60"/>
                    <a:pt x="1078" y="35"/>
                    <a:pt x="1050" y="35"/>
                  </a:cubicBezTo>
                  <a:cubicBezTo>
                    <a:pt x="1001" y="35"/>
                    <a:pt x="979" y="110"/>
                    <a:pt x="1003" y="232"/>
                  </a:cubicBezTo>
                  <a:cubicBezTo>
                    <a:pt x="1003" y="486"/>
                    <a:pt x="1139" y="1112"/>
                    <a:pt x="1156" y="1189"/>
                  </a:cubicBezTo>
                  <a:lnTo>
                    <a:pt x="1156" y="1189"/>
                  </a:lnTo>
                  <a:cubicBezTo>
                    <a:pt x="1133" y="1086"/>
                    <a:pt x="890" y="0"/>
                    <a:pt x="777" y="0"/>
                  </a:cubicBezTo>
                  <a:close/>
                </a:path>
              </a:pathLst>
            </a:custGeom>
            <a:solidFill>
              <a:srgbClr val="DDB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5"/>
            <p:cNvSpPr/>
            <p:nvPr/>
          </p:nvSpPr>
          <p:spPr>
            <a:xfrm>
              <a:off x="8530529" y="2227666"/>
              <a:ext cx="162558" cy="71995"/>
            </a:xfrm>
            <a:custGeom>
              <a:rect b="b" l="l" r="r" t="t"/>
              <a:pathLst>
                <a:path extrusionOk="0" h="1644" w="3712">
                  <a:moveTo>
                    <a:pt x="1688" y="0"/>
                  </a:moveTo>
                  <a:cubicBezTo>
                    <a:pt x="1650" y="0"/>
                    <a:pt x="1614" y="7"/>
                    <a:pt x="1582" y="20"/>
                  </a:cubicBezTo>
                  <a:cubicBezTo>
                    <a:pt x="1417" y="65"/>
                    <a:pt x="1241" y="75"/>
                    <a:pt x="1089" y="75"/>
                  </a:cubicBezTo>
                  <a:cubicBezTo>
                    <a:pt x="966" y="75"/>
                    <a:pt x="859" y="69"/>
                    <a:pt x="787" y="69"/>
                  </a:cubicBezTo>
                  <a:cubicBezTo>
                    <a:pt x="719" y="69"/>
                    <a:pt x="683" y="75"/>
                    <a:pt x="695" y="97"/>
                  </a:cubicBezTo>
                  <a:cubicBezTo>
                    <a:pt x="810" y="290"/>
                    <a:pt x="965" y="213"/>
                    <a:pt x="1080" y="252"/>
                  </a:cubicBezTo>
                  <a:lnTo>
                    <a:pt x="1389" y="252"/>
                  </a:lnTo>
                  <a:cubicBezTo>
                    <a:pt x="1273" y="252"/>
                    <a:pt x="1158" y="290"/>
                    <a:pt x="1042" y="329"/>
                  </a:cubicBezTo>
                  <a:cubicBezTo>
                    <a:pt x="386" y="560"/>
                    <a:pt x="0" y="985"/>
                    <a:pt x="155" y="1023"/>
                  </a:cubicBezTo>
                  <a:lnTo>
                    <a:pt x="926" y="638"/>
                  </a:lnTo>
                  <a:lnTo>
                    <a:pt x="1003" y="676"/>
                  </a:lnTo>
                  <a:cubicBezTo>
                    <a:pt x="1003" y="676"/>
                    <a:pt x="155" y="1023"/>
                    <a:pt x="155" y="1139"/>
                  </a:cubicBezTo>
                  <a:cubicBezTo>
                    <a:pt x="155" y="1165"/>
                    <a:pt x="188" y="1175"/>
                    <a:pt x="243" y="1175"/>
                  </a:cubicBezTo>
                  <a:cubicBezTo>
                    <a:pt x="520" y="1175"/>
                    <a:pt x="1350" y="908"/>
                    <a:pt x="1350" y="908"/>
                  </a:cubicBezTo>
                  <a:lnTo>
                    <a:pt x="1350" y="908"/>
                  </a:lnTo>
                  <a:cubicBezTo>
                    <a:pt x="1350" y="908"/>
                    <a:pt x="695" y="1139"/>
                    <a:pt x="425" y="1255"/>
                  </a:cubicBezTo>
                  <a:cubicBezTo>
                    <a:pt x="270" y="1332"/>
                    <a:pt x="270" y="1409"/>
                    <a:pt x="425" y="1448"/>
                  </a:cubicBezTo>
                  <a:cubicBezTo>
                    <a:pt x="437" y="1450"/>
                    <a:pt x="451" y="1451"/>
                    <a:pt x="466" y="1451"/>
                  </a:cubicBezTo>
                  <a:cubicBezTo>
                    <a:pt x="695" y="1451"/>
                    <a:pt x="1227" y="1231"/>
                    <a:pt x="1384" y="1231"/>
                  </a:cubicBezTo>
                  <a:cubicBezTo>
                    <a:pt x="1412" y="1231"/>
                    <a:pt x="1428" y="1238"/>
                    <a:pt x="1428" y="1255"/>
                  </a:cubicBezTo>
                  <a:lnTo>
                    <a:pt x="888" y="1486"/>
                  </a:lnTo>
                  <a:cubicBezTo>
                    <a:pt x="695" y="1563"/>
                    <a:pt x="579" y="1563"/>
                    <a:pt x="618" y="1641"/>
                  </a:cubicBezTo>
                  <a:cubicBezTo>
                    <a:pt x="1003" y="1641"/>
                    <a:pt x="1389" y="1602"/>
                    <a:pt x="1736" y="1525"/>
                  </a:cubicBezTo>
                  <a:cubicBezTo>
                    <a:pt x="1756" y="1513"/>
                    <a:pt x="1779" y="1508"/>
                    <a:pt x="1804" y="1508"/>
                  </a:cubicBezTo>
                  <a:cubicBezTo>
                    <a:pt x="1936" y="1508"/>
                    <a:pt x="2140" y="1643"/>
                    <a:pt x="2393" y="1643"/>
                  </a:cubicBezTo>
                  <a:cubicBezTo>
                    <a:pt x="2566" y="1643"/>
                    <a:pt x="2760" y="1581"/>
                    <a:pt x="2971" y="1371"/>
                  </a:cubicBezTo>
                  <a:cubicBezTo>
                    <a:pt x="3712" y="1135"/>
                    <a:pt x="3629" y="311"/>
                    <a:pt x="2980" y="311"/>
                  </a:cubicBezTo>
                  <a:cubicBezTo>
                    <a:pt x="2886" y="311"/>
                    <a:pt x="2780" y="328"/>
                    <a:pt x="2662" y="368"/>
                  </a:cubicBezTo>
                  <a:cubicBezTo>
                    <a:pt x="2390" y="334"/>
                    <a:pt x="1969" y="0"/>
                    <a:pt x="1688" y="0"/>
                  </a:cubicBezTo>
                  <a:close/>
                </a:path>
              </a:pathLst>
            </a:custGeom>
            <a:solidFill>
              <a:srgbClr val="DDB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5"/>
            <p:cNvSpPr/>
            <p:nvPr/>
          </p:nvSpPr>
          <p:spPr>
            <a:xfrm>
              <a:off x="8642025" y="2177786"/>
              <a:ext cx="190935" cy="108562"/>
            </a:xfrm>
            <a:custGeom>
              <a:rect b="b" l="l" r="r" t="t"/>
              <a:pathLst>
                <a:path extrusionOk="0" h="2479" w="4360">
                  <a:moveTo>
                    <a:pt x="3284" y="0"/>
                  </a:moveTo>
                  <a:cubicBezTo>
                    <a:pt x="2935" y="0"/>
                    <a:pt x="2587" y="43"/>
                    <a:pt x="2238" y="118"/>
                  </a:cubicBezTo>
                  <a:cubicBezTo>
                    <a:pt x="1736" y="349"/>
                    <a:pt x="0" y="1545"/>
                    <a:pt x="0" y="1545"/>
                  </a:cubicBezTo>
                  <a:cubicBezTo>
                    <a:pt x="0" y="1545"/>
                    <a:pt x="0" y="2394"/>
                    <a:pt x="116" y="2471"/>
                  </a:cubicBezTo>
                  <a:cubicBezTo>
                    <a:pt x="121" y="2476"/>
                    <a:pt x="139" y="2478"/>
                    <a:pt x="167" y="2478"/>
                  </a:cubicBezTo>
                  <a:cubicBezTo>
                    <a:pt x="584" y="2478"/>
                    <a:pt x="3355" y="1966"/>
                    <a:pt x="3897" y="1352"/>
                  </a:cubicBezTo>
                  <a:cubicBezTo>
                    <a:pt x="4360" y="851"/>
                    <a:pt x="4167" y="504"/>
                    <a:pt x="3858" y="41"/>
                  </a:cubicBezTo>
                  <a:cubicBezTo>
                    <a:pt x="3667" y="13"/>
                    <a:pt x="3475" y="0"/>
                    <a:pt x="3284" y="0"/>
                  </a:cubicBezTo>
                  <a:close/>
                </a:path>
              </a:pathLst>
            </a:custGeom>
            <a:solidFill>
              <a:srgbClr val="DDB1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6" name="Google Shape;3696;p5"/>
          <p:cNvSpPr/>
          <p:nvPr/>
        </p:nvSpPr>
        <p:spPr>
          <a:xfrm rot="10800000">
            <a:off x="2592900" y="3371700"/>
            <a:ext cx="213900" cy="1851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7" name="Google Shape;3697;p5"/>
          <p:cNvSpPr/>
          <p:nvPr/>
        </p:nvSpPr>
        <p:spPr>
          <a:xfrm>
            <a:off x="6286800" y="842850"/>
            <a:ext cx="251700" cy="251700"/>
          </a:xfrm>
          <a:prstGeom prst="diamond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8" name="Google Shape;3698;p5"/>
          <p:cNvSpPr txBox="1"/>
          <p:nvPr>
            <p:ph idx="1" type="subTitle"/>
          </p:nvPr>
        </p:nvSpPr>
        <p:spPr>
          <a:xfrm>
            <a:off x="692081" y="2390353"/>
            <a:ext cx="4695000" cy="5600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So the idea is to make their task of eating easier 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2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6"/>
          <p:cNvSpPr txBox="1"/>
          <p:nvPr>
            <p:ph idx="1" type="subTitle"/>
          </p:nvPr>
        </p:nvSpPr>
        <p:spPr>
          <a:xfrm>
            <a:off x="3602849" y="917240"/>
            <a:ext cx="43737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We decided to make a tool like spoon which could alter their hand movements , like the way Noise Cancellation works.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04" name="Google Shape;3704;p6"/>
          <p:cNvSpPr txBox="1"/>
          <p:nvPr>
            <p:ph type="title"/>
          </p:nvPr>
        </p:nvSpPr>
        <p:spPr>
          <a:xfrm>
            <a:off x="3920526" y="2809931"/>
            <a:ext cx="43737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.</a:t>
            </a:r>
            <a:endParaRPr/>
          </a:p>
        </p:txBody>
      </p:sp>
      <p:grpSp>
        <p:nvGrpSpPr>
          <p:cNvPr id="3705" name="Google Shape;3705;p6"/>
          <p:cNvGrpSpPr/>
          <p:nvPr/>
        </p:nvGrpSpPr>
        <p:grpSpPr>
          <a:xfrm>
            <a:off x="1217494" y="1183646"/>
            <a:ext cx="2201988" cy="2776195"/>
            <a:chOff x="2076975" y="309075"/>
            <a:chExt cx="945100" cy="1191500"/>
          </a:xfrm>
        </p:grpSpPr>
        <p:sp>
          <p:nvSpPr>
            <p:cNvPr id="3706" name="Google Shape;3706;p6"/>
            <p:cNvSpPr/>
            <p:nvPr/>
          </p:nvSpPr>
          <p:spPr>
            <a:xfrm>
              <a:off x="2491625" y="533225"/>
              <a:ext cx="167500" cy="183275"/>
            </a:xfrm>
            <a:custGeom>
              <a:rect b="b" l="l" r="r" t="t"/>
              <a:pathLst>
                <a:path extrusionOk="0" h="7331" w="6700">
                  <a:moveTo>
                    <a:pt x="1235" y="1"/>
                  </a:moveTo>
                  <a:cubicBezTo>
                    <a:pt x="1235" y="1"/>
                    <a:pt x="0" y="1891"/>
                    <a:pt x="155" y="2547"/>
                  </a:cubicBezTo>
                  <a:cubicBezTo>
                    <a:pt x="540" y="3935"/>
                    <a:pt x="2276" y="6019"/>
                    <a:pt x="2276" y="6019"/>
                  </a:cubicBezTo>
                  <a:cubicBezTo>
                    <a:pt x="2546" y="6520"/>
                    <a:pt x="6134" y="7330"/>
                    <a:pt x="6134" y="7330"/>
                  </a:cubicBezTo>
                  <a:cubicBezTo>
                    <a:pt x="6134" y="7330"/>
                    <a:pt x="6700" y="5671"/>
                    <a:pt x="6041" y="5671"/>
                  </a:cubicBezTo>
                  <a:cubicBezTo>
                    <a:pt x="6034" y="5671"/>
                    <a:pt x="6026" y="5671"/>
                    <a:pt x="6018" y="5671"/>
                  </a:cubicBezTo>
                  <a:cubicBezTo>
                    <a:pt x="5346" y="5671"/>
                    <a:pt x="3769" y="4007"/>
                    <a:pt x="3109" y="4007"/>
                  </a:cubicBezTo>
                  <a:cubicBezTo>
                    <a:pt x="3088" y="4007"/>
                    <a:pt x="3067" y="4009"/>
                    <a:pt x="3048" y="4013"/>
                  </a:cubicBezTo>
                  <a:cubicBezTo>
                    <a:pt x="2546" y="2624"/>
                    <a:pt x="1929" y="1274"/>
                    <a:pt x="1235" y="1"/>
                  </a:cubicBezTo>
                  <a:close/>
                </a:path>
              </a:pathLst>
            </a:custGeom>
            <a:solidFill>
              <a:srgbClr val="3D0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6"/>
            <p:cNvSpPr/>
            <p:nvPr/>
          </p:nvSpPr>
          <p:spPr>
            <a:xfrm>
              <a:off x="2486800" y="508000"/>
              <a:ext cx="71400" cy="131350"/>
            </a:xfrm>
            <a:custGeom>
              <a:rect b="b" l="l" r="r" t="t"/>
              <a:pathLst>
                <a:path extrusionOk="0" h="5254" w="2856">
                  <a:moveTo>
                    <a:pt x="798" y="0"/>
                  </a:moveTo>
                  <a:cubicBezTo>
                    <a:pt x="756" y="0"/>
                    <a:pt x="733" y="7"/>
                    <a:pt x="733" y="7"/>
                  </a:cubicBezTo>
                  <a:cubicBezTo>
                    <a:pt x="733" y="7"/>
                    <a:pt x="1" y="3131"/>
                    <a:pt x="78" y="3286"/>
                  </a:cubicBezTo>
                  <a:cubicBezTo>
                    <a:pt x="425" y="4250"/>
                    <a:pt x="926" y="5253"/>
                    <a:pt x="926" y="5253"/>
                  </a:cubicBezTo>
                  <a:cubicBezTo>
                    <a:pt x="1274" y="4983"/>
                    <a:pt x="2855" y="3710"/>
                    <a:pt x="2817" y="3478"/>
                  </a:cubicBezTo>
                  <a:cubicBezTo>
                    <a:pt x="2021" y="229"/>
                    <a:pt x="1054" y="0"/>
                    <a:pt x="798" y="0"/>
                  </a:cubicBezTo>
                  <a:close/>
                </a:path>
              </a:pathLst>
            </a:custGeom>
            <a:solidFill>
              <a:srgbClr val="00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6"/>
            <p:cNvSpPr/>
            <p:nvPr/>
          </p:nvSpPr>
          <p:spPr>
            <a:xfrm>
              <a:off x="2315125" y="1078175"/>
              <a:ext cx="111850" cy="371925"/>
            </a:xfrm>
            <a:custGeom>
              <a:rect b="b" l="l" r="r" t="t"/>
              <a:pathLst>
                <a:path extrusionOk="0" h="14877" w="4474">
                  <a:moveTo>
                    <a:pt x="1789" y="0"/>
                  </a:moveTo>
                  <a:cubicBezTo>
                    <a:pt x="1564" y="0"/>
                    <a:pt x="1409" y="110"/>
                    <a:pt x="1390" y="384"/>
                  </a:cubicBezTo>
                  <a:cubicBezTo>
                    <a:pt x="1274" y="1503"/>
                    <a:pt x="811" y="2776"/>
                    <a:pt x="618" y="5978"/>
                  </a:cubicBezTo>
                  <a:cubicBezTo>
                    <a:pt x="464" y="8254"/>
                    <a:pt x="1120" y="8871"/>
                    <a:pt x="618" y="11456"/>
                  </a:cubicBezTo>
                  <a:cubicBezTo>
                    <a:pt x="464" y="12150"/>
                    <a:pt x="348" y="12497"/>
                    <a:pt x="232" y="12883"/>
                  </a:cubicBezTo>
                  <a:cubicBezTo>
                    <a:pt x="1" y="13809"/>
                    <a:pt x="1467" y="13925"/>
                    <a:pt x="1853" y="14542"/>
                  </a:cubicBezTo>
                  <a:cubicBezTo>
                    <a:pt x="2013" y="14775"/>
                    <a:pt x="2460" y="14876"/>
                    <a:pt x="2921" y="14876"/>
                  </a:cubicBezTo>
                  <a:cubicBezTo>
                    <a:pt x="3679" y="14876"/>
                    <a:pt x="4474" y="14603"/>
                    <a:pt x="4090" y="14195"/>
                  </a:cubicBezTo>
                  <a:cubicBezTo>
                    <a:pt x="3588" y="13693"/>
                    <a:pt x="3164" y="13153"/>
                    <a:pt x="2817" y="12613"/>
                  </a:cubicBezTo>
                  <a:cubicBezTo>
                    <a:pt x="2123" y="11186"/>
                    <a:pt x="3318" y="8871"/>
                    <a:pt x="3743" y="6479"/>
                  </a:cubicBezTo>
                  <a:cubicBezTo>
                    <a:pt x="3974" y="4821"/>
                    <a:pt x="4013" y="3162"/>
                    <a:pt x="3820" y="1503"/>
                  </a:cubicBezTo>
                  <a:cubicBezTo>
                    <a:pt x="3820" y="1037"/>
                    <a:pt x="2480" y="0"/>
                    <a:pt x="1789" y="0"/>
                  </a:cubicBezTo>
                  <a:close/>
                </a:path>
              </a:pathLst>
            </a:custGeom>
            <a:solidFill>
              <a:srgbClr val="601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6"/>
            <p:cNvSpPr/>
            <p:nvPr/>
          </p:nvSpPr>
          <p:spPr>
            <a:xfrm>
              <a:off x="2326700" y="770400"/>
              <a:ext cx="177475" cy="471400"/>
            </a:xfrm>
            <a:custGeom>
              <a:rect b="b" l="l" r="r" t="t"/>
              <a:pathLst>
                <a:path extrusionOk="0" h="18856" w="7099">
                  <a:moveTo>
                    <a:pt x="4804" y="1"/>
                  </a:moveTo>
                  <a:cubicBezTo>
                    <a:pt x="3964" y="1"/>
                    <a:pt x="1300" y="83"/>
                    <a:pt x="1235" y="1122"/>
                  </a:cubicBezTo>
                  <a:cubicBezTo>
                    <a:pt x="1004" y="3977"/>
                    <a:pt x="579" y="12695"/>
                    <a:pt x="541" y="12927"/>
                  </a:cubicBezTo>
                  <a:cubicBezTo>
                    <a:pt x="309" y="14624"/>
                    <a:pt x="1" y="18135"/>
                    <a:pt x="1" y="18135"/>
                  </a:cubicBezTo>
                  <a:cubicBezTo>
                    <a:pt x="1" y="18135"/>
                    <a:pt x="337" y="18856"/>
                    <a:pt x="1903" y="18856"/>
                  </a:cubicBezTo>
                  <a:cubicBezTo>
                    <a:pt x="2320" y="18856"/>
                    <a:pt x="2825" y="18805"/>
                    <a:pt x="3434" y="18675"/>
                  </a:cubicBezTo>
                  <a:cubicBezTo>
                    <a:pt x="4051" y="17363"/>
                    <a:pt x="3473" y="16051"/>
                    <a:pt x="4051" y="13505"/>
                  </a:cubicBezTo>
                  <a:cubicBezTo>
                    <a:pt x="4591" y="10959"/>
                    <a:pt x="7099" y="4826"/>
                    <a:pt x="5054" y="3"/>
                  </a:cubicBezTo>
                  <a:cubicBezTo>
                    <a:pt x="5054" y="3"/>
                    <a:pt x="4961" y="1"/>
                    <a:pt x="4804" y="1"/>
                  </a:cubicBezTo>
                  <a:close/>
                </a:path>
              </a:pathLst>
            </a:custGeom>
            <a:solidFill>
              <a:srgbClr val="5A4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6"/>
            <p:cNvSpPr/>
            <p:nvPr/>
          </p:nvSpPr>
          <p:spPr>
            <a:xfrm>
              <a:off x="2325875" y="905500"/>
              <a:ext cx="43300" cy="331175"/>
            </a:xfrm>
            <a:custGeom>
              <a:rect b="b" l="l" r="r" t="t"/>
              <a:pathLst>
                <a:path extrusionOk="0" h="13247" w="1732">
                  <a:moveTo>
                    <a:pt x="960" y="0"/>
                  </a:moveTo>
                  <a:cubicBezTo>
                    <a:pt x="960" y="0"/>
                    <a:pt x="690" y="6944"/>
                    <a:pt x="381" y="9066"/>
                  </a:cubicBezTo>
                  <a:cubicBezTo>
                    <a:pt x="265" y="10069"/>
                    <a:pt x="111" y="11921"/>
                    <a:pt x="34" y="12615"/>
                  </a:cubicBezTo>
                  <a:cubicBezTo>
                    <a:pt x="0" y="13019"/>
                    <a:pt x="584" y="13247"/>
                    <a:pt x="733" y="13247"/>
                  </a:cubicBezTo>
                  <a:cubicBezTo>
                    <a:pt x="754" y="13247"/>
                    <a:pt x="767" y="13242"/>
                    <a:pt x="767" y="13232"/>
                  </a:cubicBezTo>
                  <a:cubicBezTo>
                    <a:pt x="921" y="12383"/>
                    <a:pt x="1037" y="11535"/>
                    <a:pt x="1075" y="10647"/>
                  </a:cubicBezTo>
                  <a:cubicBezTo>
                    <a:pt x="960" y="9876"/>
                    <a:pt x="998" y="9066"/>
                    <a:pt x="1114" y="8256"/>
                  </a:cubicBezTo>
                  <a:cubicBezTo>
                    <a:pt x="1114" y="8256"/>
                    <a:pt x="1731" y="1698"/>
                    <a:pt x="960" y="0"/>
                  </a:cubicBezTo>
                  <a:close/>
                </a:path>
              </a:pathLst>
            </a:custGeom>
            <a:solidFill>
              <a:srgbClr val="383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6"/>
            <p:cNvSpPr/>
            <p:nvPr/>
          </p:nvSpPr>
          <p:spPr>
            <a:xfrm>
              <a:off x="2316100" y="1383850"/>
              <a:ext cx="142750" cy="83500"/>
            </a:xfrm>
            <a:custGeom>
              <a:rect b="b" l="l" r="r" t="t"/>
              <a:pathLst>
                <a:path extrusionOk="0" h="3340" w="5710">
                  <a:moveTo>
                    <a:pt x="348" y="0"/>
                  </a:moveTo>
                  <a:lnTo>
                    <a:pt x="348" y="0"/>
                  </a:lnTo>
                  <a:cubicBezTo>
                    <a:pt x="78" y="386"/>
                    <a:pt x="0" y="888"/>
                    <a:pt x="78" y="1351"/>
                  </a:cubicBezTo>
                  <a:cubicBezTo>
                    <a:pt x="116" y="1736"/>
                    <a:pt x="116" y="2045"/>
                    <a:pt x="232" y="2045"/>
                  </a:cubicBezTo>
                  <a:cubicBezTo>
                    <a:pt x="309" y="2084"/>
                    <a:pt x="463" y="2161"/>
                    <a:pt x="618" y="2199"/>
                  </a:cubicBezTo>
                  <a:cubicBezTo>
                    <a:pt x="849" y="2199"/>
                    <a:pt x="1081" y="2238"/>
                    <a:pt x="1312" y="2392"/>
                  </a:cubicBezTo>
                  <a:cubicBezTo>
                    <a:pt x="2053" y="2998"/>
                    <a:pt x="3000" y="3340"/>
                    <a:pt x="3947" y="3340"/>
                  </a:cubicBezTo>
                  <a:cubicBezTo>
                    <a:pt x="4085" y="3340"/>
                    <a:pt x="4222" y="3333"/>
                    <a:pt x="4360" y="3318"/>
                  </a:cubicBezTo>
                  <a:cubicBezTo>
                    <a:pt x="5710" y="3048"/>
                    <a:pt x="3781" y="1659"/>
                    <a:pt x="3627" y="1428"/>
                  </a:cubicBezTo>
                  <a:lnTo>
                    <a:pt x="3627" y="1428"/>
                  </a:lnTo>
                  <a:cubicBezTo>
                    <a:pt x="3665" y="1929"/>
                    <a:pt x="3627" y="2045"/>
                    <a:pt x="3241" y="2045"/>
                  </a:cubicBezTo>
                  <a:cubicBezTo>
                    <a:pt x="3172" y="2050"/>
                    <a:pt x="3104" y="2052"/>
                    <a:pt x="3035" y="2052"/>
                  </a:cubicBezTo>
                  <a:cubicBezTo>
                    <a:pt x="2564" y="2052"/>
                    <a:pt x="2097" y="1938"/>
                    <a:pt x="1659" y="1736"/>
                  </a:cubicBezTo>
                  <a:cubicBezTo>
                    <a:pt x="1235" y="1466"/>
                    <a:pt x="811" y="1081"/>
                    <a:pt x="502" y="656"/>
                  </a:cubicBezTo>
                  <a:cubicBezTo>
                    <a:pt x="271" y="155"/>
                    <a:pt x="348" y="1"/>
                    <a:pt x="348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6"/>
            <p:cNvSpPr/>
            <p:nvPr/>
          </p:nvSpPr>
          <p:spPr>
            <a:xfrm>
              <a:off x="2097400" y="1129525"/>
              <a:ext cx="172950" cy="315450"/>
            </a:xfrm>
            <a:custGeom>
              <a:rect b="b" l="l" r="r" t="t"/>
              <a:pathLst>
                <a:path extrusionOk="0" h="12618" w="6918">
                  <a:moveTo>
                    <a:pt x="5058" y="0"/>
                  </a:moveTo>
                  <a:cubicBezTo>
                    <a:pt x="4625" y="0"/>
                    <a:pt x="4251" y="86"/>
                    <a:pt x="4158" y="259"/>
                  </a:cubicBezTo>
                  <a:cubicBezTo>
                    <a:pt x="3425" y="1455"/>
                    <a:pt x="2846" y="2767"/>
                    <a:pt x="2422" y="4155"/>
                  </a:cubicBezTo>
                  <a:cubicBezTo>
                    <a:pt x="1843" y="6200"/>
                    <a:pt x="1573" y="8476"/>
                    <a:pt x="1226" y="9402"/>
                  </a:cubicBezTo>
                  <a:cubicBezTo>
                    <a:pt x="917" y="10212"/>
                    <a:pt x="223" y="10868"/>
                    <a:pt x="107" y="11331"/>
                  </a:cubicBezTo>
                  <a:cubicBezTo>
                    <a:pt x="1" y="12039"/>
                    <a:pt x="545" y="12618"/>
                    <a:pt x="1203" y="12618"/>
                  </a:cubicBezTo>
                  <a:cubicBezTo>
                    <a:pt x="1261" y="12618"/>
                    <a:pt x="1320" y="12613"/>
                    <a:pt x="1380" y="12604"/>
                  </a:cubicBezTo>
                  <a:cubicBezTo>
                    <a:pt x="2036" y="12449"/>
                    <a:pt x="2190" y="12179"/>
                    <a:pt x="2306" y="11562"/>
                  </a:cubicBezTo>
                  <a:cubicBezTo>
                    <a:pt x="2345" y="11176"/>
                    <a:pt x="2576" y="10559"/>
                    <a:pt x="2692" y="9942"/>
                  </a:cubicBezTo>
                  <a:cubicBezTo>
                    <a:pt x="3270" y="7743"/>
                    <a:pt x="4544" y="6933"/>
                    <a:pt x="5315" y="5081"/>
                  </a:cubicBezTo>
                  <a:cubicBezTo>
                    <a:pt x="6395" y="2458"/>
                    <a:pt x="6318" y="1841"/>
                    <a:pt x="6665" y="915"/>
                  </a:cubicBezTo>
                  <a:cubicBezTo>
                    <a:pt x="6918" y="309"/>
                    <a:pt x="5880" y="0"/>
                    <a:pt x="5058" y="0"/>
                  </a:cubicBezTo>
                  <a:close/>
                </a:path>
              </a:pathLst>
            </a:custGeom>
            <a:solidFill>
              <a:srgbClr val="3D0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6"/>
            <p:cNvSpPr/>
            <p:nvPr/>
          </p:nvSpPr>
          <p:spPr>
            <a:xfrm>
              <a:off x="2076975" y="1400050"/>
              <a:ext cx="79050" cy="62050"/>
            </a:xfrm>
            <a:custGeom>
              <a:rect b="b" l="l" r="r" t="t"/>
              <a:pathLst>
                <a:path extrusionOk="0" h="2482" w="3162">
                  <a:moveTo>
                    <a:pt x="1124" y="0"/>
                  </a:moveTo>
                  <a:cubicBezTo>
                    <a:pt x="934" y="0"/>
                    <a:pt x="1" y="1824"/>
                    <a:pt x="886" y="2284"/>
                  </a:cubicBezTo>
                  <a:cubicBezTo>
                    <a:pt x="1134" y="2422"/>
                    <a:pt x="1365" y="2481"/>
                    <a:pt x="1577" y="2481"/>
                  </a:cubicBezTo>
                  <a:cubicBezTo>
                    <a:pt x="2552" y="2481"/>
                    <a:pt x="3130" y="1234"/>
                    <a:pt x="3162" y="664"/>
                  </a:cubicBezTo>
                  <a:lnTo>
                    <a:pt x="3162" y="664"/>
                  </a:lnTo>
                  <a:cubicBezTo>
                    <a:pt x="2788" y="863"/>
                    <a:pt x="2450" y="950"/>
                    <a:pt x="2163" y="950"/>
                  </a:cubicBezTo>
                  <a:cubicBezTo>
                    <a:pt x="1562" y="950"/>
                    <a:pt x="1182" y="569"/>
                    <a:pt x="1156" y="47"/>
                  </a:cubicBezTo>
                  <a:cubicBezTo>
                    <a:pt x="1152" y="15"/>
                    <a:pt x="1141" y="0"/>
                    <a:pt x="1124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6"/>
            <p:cNvSpPr/>
            <p:nvPr/>
          </p:nvSpPr>
          <p:spPr>
            <a:xfrm>
              <a:off x="2158900" y="781075"/>
              <a:ext cx="217025" cy="475500"/>
            </a:xfrm>
            <a:custGeom>
              <a:rect b="b" l="l" r="r" t="t"/>
              <a:pathLst>
                <a:path extrusionOk="0" h="19020" w="8681">
                  <a:moveTo>
                    <a:pt x="4630" y="1"/>
                  </a:moveTo>
                  <a:cubicBezTo>
                    <a:pt x="2546" y="3164"/>
                    <a:pt x="3434" y="4707"/>
                    <a:pt x="1929" y="12615"/>
                  </a:cubicBezTo>
                  <a:cubicBezTo>
                    <a:pt x="1736" y="13657"/>
                    <a:pt x="348" y="15740"/>
                    <a:pt x="0" y="17630"/>
                  </a:cubicBezTo>
                  <a:cubicBezTo>
                    <a:pt x="926" y="18286"/>
                    <a:pt x="1968" y="18788"/>
                    <a:pt x="3048" y="19019"/>
                  </a:cubicBezTo>
                  <a:cubicBezTo>
                    <a:pt x="3588" y="17823"/>
                    <a:pt x="4051" y="16589"/>
                    <a:pt x="4437" y="15354"/>
                  </a:cubicBezTo>
                  <a:cubicBezTo>
                    <a:pt x="4784" y="14737"/>
                    <a:pt x="5054" y="14120"/>
                    <a:pt x="5324" y="13503"/>
                  </a:cubicBezTo>
                  <a:cubicBezTo>
                    <a:pt x="6211" y="10687"/>
                    <a:pt x="8449" y="4823"/>
                    <a:pt x="8603" y="2778"/>
                  </a:cubicBezTo>
                  <a:cubicBezTo>
                    <a:pt x="8680" y="1698"/>
                    <a:pt x="4630" y="1"/>
                    <a:pt x="4630" y="1"/>
                  </a:cubicBezTo>
                  <a:close/>
                </a:path>
              </a:pathLst>
            </a:custGeom>
            <a:solidFill>
              <a:srgbClr val="5A4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6"/>
            <p:cNvSpPr/>
            <p:nvPr/>
          </p:nvSpPr>
          <p:spPr>
            <a:xfrm>
              <a:off x="2158900" y="779150"/>
              <a:ext cx="158175" cy="457175"/>
            </a:xfrm>
            <a:custGeom>
              <a:rect b="b" l="l" r="r" t="t"/>
              <a:pathLst>
                <a:path extrusionOk="0" h="18287" w="6327">
                  <a:moveTo>
                    <a:pt x="4321" y="1"/>
                  </a:moveTo>
                  <a:cubicBezTo>
                    <a:pt x="1813" y="5170"/>
                    <a:pt x="2932" y="6366"/>
                    <a:pt x="1929" y="12692"/>
                  </a:cubicBezTo>
                  <a:cubicBezTo>
                    <a:pt x="1775" y="13734"/>
                    <a:pt x="810" y="14351"/>
                    <a:pt x="0" y="17707"/>
                  </a:cubicBezTo>
                  <a:cubicBezTo>
                    <a:pt x="309" y="17939"/>
                    <a:pt x="579" y="18132"/>
                    <a:pt x="926" y="18286"/>
                  </a:cubicBezTo>
                  <a:cubicBezTo>
                    <a:pt x="926" y="17206"/>
                    <a:pt x="1698" y="15393"/>
                    <a:pt x="1968" y="14737"/>
                  </a:cubicBezTo>
                  <a:cubicBezTo>
                    <a:pt x="2238" y="14081"/>
                    <a:pt x="2894" y="13233"/>
                    <a:pt x="3048" y="12268"/>
                  </a:cubicBezTo>
                  <a:cubicBezTo>
                    <a:pt x="3395" y="9761"/>
                    <a:pt x="4668" y="1351"/>
                    <a:pt x="6327" y="116"/>
                  </a:cubicBezTo>
                  <a:lnTo>
                    <a:pt x="4321" y="1"/>
                  </a:lnTo>
                  <a:close/>
                </a:path>
              </a:pathLst>
            </a:custGeom>
            <a:solidFill>
              <a:srgbClr val="383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6"/>
            <p:cNvSpPr/>
            <p:nvPr/>
          </p:nvSpPr>
          <p:spPr>
            <a:xfrm>
              <a:off x="2441475" y="389525"/>
              <a:ext cx="75250" cy="84550"/>
            </a:xfrm>
            <a:custGeom>
              <a:rect b="b" l="l" r="r" t="t"/>
              <a:pathLst>
                <a:path extrusionOk="0" h="3382" w="3010">
                  <a:moveTo>
                    <a:pt x="2855" y="1"/>
                  </a:moveTo>
                  <a:lnTo>
                    <a:pt x="2855" y="1"/>
                  </a:lnTo>
                  <a:cubicBezTo>
                    <a:pt x="2855" y="1"/>
                    <a:pt x="0" y="2624"/>
                    <a:pt x="232" y="3010"/>
                  </a:cubicBezTo>
                  <a:cubicBezTo>
                    <a:pt x="408" y="3261"/>
                    <a:pt x="1337" y="3381"/>
                    <a:pt x="2091" y="3381"/>
                  </a:cubicBezTo>
                  <a:cubicBezTo>
                    <a:pt x="2495" y="3381"/>
                    <a:pt x="2848" y="3347"/>
                    <a:pt x="3009" y="3280"/>
                  </a:cubicBezTo>
                  <a:cubicBezTo>
                    <a:pt x="2817" y="2199"/>
                    <a:pt x="2778" y="1081"/>
                    <a:pt x="2855" y="1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6"/>
            <p:cNvSpPr/>
            <p:nvPr/>
          </p:nvSpPr>
          <p:spPr>
            <a:xfrm>
              <a:off x="2364325" y="375050"/>
              <a:ext cx="68500" cy="89950"/>
            </a:xfrm>
            <a:custGeom>
              <a:rect b="b" l="l" r="r" t="t"/>
              <a:pathLst>
                <a:path extrusionOk="0" h="3598" w="2740">
                  <a:moveTo>
                    <a:pt x="1119" y="1"/>
                  </a:moveTo>
                  <a:cubicBezTo>
                    <a:pt x="1196" y="502"/>
                    <a:pt x="347" y="2277"/>
                    <a:pt x="0" y="2393"/>
                  </a:cubicBezTo>
                  <a:cubicBezTo>
                    <a:pt x="146" y="2685"/>
                    <a:pt x="1293" y="3598"/>
                    <a:pt x="2233" y="3598"/>
                  </a:cubicBezTo>
                  <a:cubicBezTo>
                    <a:pt x="2287" y="3598"/>
                    <a:pt x="2340" y="3595"/>
                    <a:pt x="2392" y="3589"/>
                  </a:cubicBezTo>
                  <a:cubicBezTo>
                    <a:pt x="2739" y="3550"/>
                    <a:pt x="2546" y="1274"/>
                    <a:pt x="2469" y="1158"/>
                  </a:cubicBezTo>
                  <a:cubicBezTo>
                    <a:pt x="2392" y="1081"/>
                    <a:pt x="1119" y="1"/>
                    <a:pt x="1119" y="1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6"/>
            <p:cNvSpPr/>
            <p:nvPr/>
          </p:nvSpPr>
          <p:spPr>
            <a:xfrm>
              <a:off x="2314175" y="411700"/>
              <a:ext cx="198550" cy="179450"/>
            </a:xfrm>
            <a:custGeom>
              <a:rect b="b" l="l" r="r" t="t"/>
              <a:pathLst>
                <a:path extrusionOk="0" h="7178" w="7942">
                  <a:moveTo>
                    <a:pt x="4128" y="1"/>
                  </a:moveTo>
                  <a:cubicBezTo>
                    <a:pt x="4089" y="194"/>
                    <a:pt x="3819" y="850"/>
                    <a:pt x="3588" y="1467"/>
                  </a:cubicBezTo>
                  <a:cubicBezTo>
                    <a:pt x="3009" y="2084"/>
                    <a:pt x="2199" y="2508"/>
                    <a:pt x="1350" y="2663"/>
                  </a:cubicBezTo>
                  <a:cubicBezTo>
                    <a:pt x="849" y="2663"/>
                    <a:pt x="0" y="6096"/>
                    <a:pt x="4552" y="7176"/>
                  </a:cubicBezTo>
                  <a:cubicBezTo>
                    <a:pt x="4556" y="7177"/>
                    <a:pt x="4560" y="7178"/>
                    <a:pt x="4564" y="7178"/>
                  </a:cubicBezTo>
                  <a:cubicBezTo>
                    <a:pt x="4932" y="7178"/>
                    <a:pt x="7941" y="3972"/>
                    <a:pt x="7446" y="3820"/>
                  </a:cubicBezTo>
                  <a:cubicBezTo>
                    <a:pt x="7021" y="3511"/>
                    <a:pt x="5401" y="3280"/>
                    <a:pt x="6404" y="772"/>
                  </a:cubicBezTo>
                  <a:cubicBezTo>
                    <a:pt x="6095" y="657"/>
                    <a:pt x="5787" y="541"/>
                    <a:pt x="5478" y="387"/>
                  </a:cubicBezTo>
                  <a:lnTo>
                    <a:pt x="4128" y="1"/>
                  </a:lnTo>
                  <a:close/>
                </a:path>
              </a:pathLst>
            </a:custGeom>
            <a:solidFill>
              <a:srgbClr val="601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6"/>
            <p:cNvSpPr/>
            <p:nvPr/>
          </p:nvSpPr>
          <p:spPr>
            <a:xfrm>
              <a:off x="2354675" y="407850"/>
              <a:ext cx="119625" cy="144700"/>
            </a:xfrm>
            <a:custGeom>
              <a:rect b="b" l="l" r="r" t="t"/>
              <a:pathLst>
                <a:path extrusionOk="0" h="5788" w="4785">
                  <a:moveTo>
                    <a:pt x="3858" y="1158"/>
                  </a:moveTo>
                  <a:cubicBezTo>
                    <a:pt x="3858" y="1235"/>
                    <a:pt x="4784" y="1737"/>
                    <a:pt x="4784" y="2122"/>
                  </a:cubicBezTo>
                  <a:cubicBezTo>
                    <a:pt x="3742" y="3280"/>
                    <a:pt x="2547" y="4360"/>
                    <a:pt x="1274" y="5286"/>
                  </a:cubicBezTo>
                  <a:cubicBezTo>
                    <a:pt x="618" y="5787"/>
                    <a:pt x="232" y="3087"/>
                    <a:pt x="0" y="2740"/>
                  </a:cubicBezTo>
                  <a:cubicBezTo>
                    <a:pt x="733" y="2662"/>
                    <a:pt x="1428" y="2277"/>
                    <a:pt x="1929" y="1698"/>
                  </a:cubicBezTo>
                  <a:cubicBezTo>
                    <a:pt x="2199" y="1158"/>
                    <a:pt x="2392" y="579"/>
                    <a:pt x="2469" y="1"/>
                  </a:cubicBezTo>
                  <a:close/>
                </a:path>
              </a:pathLst>
            </a:custGeom>
            <a:solidFill>
              <a:srgbClr val="151823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6"/>
            <p:cNvSpPr/>
            <p:nvPr/>
          </p:nvSpPr>
          <p:spPr>
            <a:xfrm>
              <a:off x="2407725" y="322000"/>
              <a:ext cx="110825" cy="149550"/>
            </a:xfrm>
            <a:custGeom>
              <a:rect b="b" l="l" r="r" t="t"/>
              <a:pathLst>
                <a:path extrusionOk="0" h="5982" w="4433">
                  <a:moveTo>
                    <a:pt x="2187" y="1"/>
                  </a:moveTo>
                  <a:cubicBezTo>
                    <a:pt x="2166" y="1"/>
                    <a:pt x="2144" y="1"/>
                    <a:pt x="2122" y="1"/>
                  </a:cubicBezTo>
                  <a:cubicBezTo>
                    <a:pt x="39" y="78"/>
                    <a:pt x="77" y="2046"/>
                    <a:pt x="39" y="3319"/>
                  </a:cubicBezTo>
                  <a:cubicBezTo>
                    <a:pt x="0" y="5363"/>
                    <a:pt x="772" y="5981"/>
                    <a:pt x="1736" y="5981"/>
                  </a:cubicBezTo>
                  <a:cubicBezTo>
                    <a:pt x="1752" y="5981"/>
                    <a:pt x="1768" y="5982"/>
                    <a:pt x="1783" y="5982"/>
                  </a:cubicBezTo>
                  <a:cubicBezTo>
                    <a:pt x="2769" y="5982"/>
                    <a:pt x="3709" y="4799"/>
                    <a:pt x="4051" y="3280"/>
                  </a:cubicBezTo>
                  <a:cubicBezTo>
                    <a:pt x="4432" y="1640"/>
                    <a:pt x="4059" y="1"/>
                    <a:pt x="2187" y="1"/>
                  </a:cubicBezTo>
                  <a:close/>
                </a:path>
              </a:pathLst>
            </a:custGeom>
            <a:solidFill>
              <a:srgbClr val="601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6"/>
            <p:cNvSpPr/>
            <p:nvPr/>
          </p:nvSpPr>
          <p:spPr>
            <a:xfrm>
              <a:off x="2481975" y="319125"/>
              <a:ext cx="48250" cy="93575"/>
            </a:xfrm>
            <a:custGeom>
              <a:rect b="b" l="l" r="r" t="t"/>
              <a:pathLst>
                <a:path extrusionOk="0" h="3743" w="1930">
                  <a:moveTo>
                    <a:pt x="1" y="0"/>
                  </a:moveTo>
                  <a:lnTo>
                    <a:pt x="1" y="1505"/>
                  </a:lnTo>
                  <a:cubicBezTo>
                    <a:pt x="502" y="1659"/>
                    <a:pt x="1197" y="2431"/>
                    <a:pt x="1004" y="3742"/>
                  </a:cubicBezTo>
                  <a:cubicBezTo>
                    <a:pt x="1929" y="3125"/>
                    <a:pt x="1775" y="1659"/>
                    <a:pt x="1197" y="926"/>
                  </a:cubicBezTo>
                  <a:cubicBezTo>
                    <a:pt x="579" y="3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6"/>
            <p:cNvSpPr/>
            <p:nvPr/>
          </p:nvSpPr>
          <p:spPr>
            <a:xfrm>
              <a:off x="2381675" y="312475"/>
              <a:ext cx="122500" cy="111375"/>
            </a:xfrm>
            <a:custGeom>
              <a:rect b="b" l="l" r="r" t="t"/>
              <a:pathLst>
                <a:path extrusionOk="0" h="4455" w="4900">
                  <a:moveTo>
                    <a:pt x="3082" y="0"/>
                  </a:moveTo>
                  <a:cubicBezTo>
                    <a:pt x="2314" y="0"/>
                    <a:pt x="1487" y="324"/>
                    <a:pt x="1004" y="922"/>
                  </a:cubicBezTo>
                  <a:cubicBezTo>
                    <a:pt x="348" y="1925"/>
                    <a:pt x="1" y="3121"/>
                    <a:pt x="1" y="4317"/>
                  </a:cubicBezTo>
                  <a:cubicBezTo>
                    <a:pt x="19" y="4416"/>
                    <a:pt x="75" y="4454"/>
                    <a:pt x="150" y="4454"/>
                  </a:cubicBezTo>
                  <a:cubicBezTo>
                    <a:pt x="397" y="4454"/>
                    <a:pt x="849" y="4047"/>
                    <a:pt x="849" y="4047"/>
                  </a:cubicBezTo>
                  <a:cubicBezTo>
                    <a:pt x="1158" y="3623"/>
                    <a:pt x="1389" y="3160"/>
                    <a:pt x="1582" y="2658"/>
                  </a:cubicBezTo>
                  <a:cubicBezTo>
                    <a:pt x="1794" y="2137"/>
                    <a:pt x="2315" y="2041"/>
                    <a:pt x="2904" y="2041"/>
                  </a:cubicBezTo>
                  <a:cubicBezTo>
                    <a:pt x="3250" y="2041"/>
                    <a:pt x="3619" y="2074"/>
                    <a:pt x="3963" y="2074"/>
                  </a:cubicBezTo>
                  <a:cubicBezTo>
                    <a:pt x="4203" y="2074"/>
                    <a:pt x="4431" y="2058"/>
                    <a:pt x="4630" y="2002"/>
                  </a:cubicBezTo>
                  <a:cubicBezTo>
                    <a:pt x="4630" y="2002"/>
                    <a:pt x="4900" y="884"/>
                    <a:pt x="4437" y="459"/>
                  </a:cubicBezTo>
                  <a:cubicBezTo>
                    <a:pt x="4095" y="148"/>
                    <a:pt x="3602" y="0"/>
                    <a:pt x="3082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6"/>
            <p:cNvSpPr/>
            <p:nvPr/>
          </p:nvSpPr>
          <p:spPr>
            <a:xfrm>
              <a:off x="2401475" y="381975"/>
              <a:ext cx="18800" cy="35825"/>
            </a:xfrm>
            <a:custGeom>
              <a:rect b="b" l="l" r="r" t="t"/>
              <a:pathLst>
                <a:path extrusionOk="0" h="1433" w="752">
                  <a:moveTo>
                    <a:pt x="519" y="1"/>
                  </a:moveTo>
                  <a:cubicBezTo>
                    <a:pt x="192" y="1"/>
                    <a:pt x="1" y="687"/>
                    <a:pt x="96" y="1036"/>
                  </a:cubicBezTo>
                  <a:cubicBezTo>
                    <a:pt x="201" y="1379"/>
                    <a:pt x="325" y="1433"/>
                    <a:pt x="393" y="1433"/>
                  </a:cubicBezTo>
                  <a:cubicBezTo>
                    <a:pt x="424" y="1433"/>
                    <a:pt x="443" y="1421"/>
                    <a:pt x="443" y="1421"/>
                  </a:cubicBezTo>
                  <a:lnTo>
                    <a:pt x="752" y="110"/>
                  </a:lnTo>
                  <a:cubicBezTo>
                    <a:pt x="669" y="34"/>
                    <a:pt x="591" y="1"/>
                    <a:pt x="519" y="1"/>
                  </a:cubicBezTo>
                  <a:close/>
                </a:path>
              </a:pathLst>
            </a:custGeom>
            <a:solidFill>
              <a:srgbClr val="601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6"/>
            <p:cNvSpPr/>
            <p:nvPr/>
          </p:nvSpPr>
          <p:spPr>
            <a:xfrm>
              <a:off x="2251475" y="469575"/>
              <a:ext cx="260425" cy="406850"/>
            </a:xfrm>
            <a:custGeom>
              <a:rect b="b" l="l" r="r" t="t"/>
              <a:pathLst>
                <a:path extrusionOk="0" h="16274" w="10417">
                  <a:moveTo>
                    <a:pt x="4900" y="0"/>
                  </a:moveTo>
                  <a:cubicBezTo>
                    <a:pt x="4900" y="0"/>
                    <a:pt x="3318" y="463"/>
                    <a:pt x="2663" y="579"/>
                  </a:cubicBezTo>
                  <a:cubicBezTo>
                    <a:pt x="2508" y="618"/>
                    <a:pt x="2315" y="3395"/>
                    <a:pt x="2624" y="4630"/>
                  </a:cubicBezTo>
                  <a:cubicBezTo>
                    <a:pt x="2933" y="5941"/>
                    <a:pt x="2393" y="8873"/>
                    <a:pt x="1968" y="9529"/>
                  </a:cubicBezTo>
                  <a:cubicBezTo>
                    <a:pt x="772" y="11265"/>
                    <a:pt x="1" y="14583"/>
                    <a:pt x="78" y="14621"/>
                  </a:cubicBezTo>
                  <a:cubicBezTo>
                    <a:pt x="2068" y="15776"/>
                    <a:pt x="5105" y="16273"/>
                    <a:pt x="7069" y="16273"/>
                  </a:cubicBezTo>
                  <a:cubicBezTo>
                    <a:pt x="8190" y="16273"/>
                    <a:pt x="8961" y="16111"/>
                    <a:pt x="8989" y="15817"/>
                  </a:cubicBezTo>
                  <a:cubicBezTo>
                    <a:pt x="9221" y="14081"/>
                    <a:pt x="8873" y="11419"/>
                    <a:pt x="8796" y="10841"/>
                  </a:cubicBezTo>
                  <a:cubicBezTo>
                    <a:pt x="8642" y="9490"/>
                    <a:pt x="8912" y="8102"/>
                    <a:pt x="9568" y="6906"/>
                  </a:cubicBezTo>
                  <a:cubicBezTo>
                    <a:pt x="10262" y="5787"/>
                    <a:pt x="10417" y="1582"/>
                    <a:pt x="10417" y="1582"/>
                  </a:cubicBezTo>
                  <a:cubicBezTo>
                    <a:pt x="10417" y="1582"/>
                    <a:pt x="10031" y="1582"/>
                    <a:pt x="9066" y="849"/>
                  </a:cubicBezTo>
                  <a:cubicBezTo>
                    <a:pt x="8963" y="2125"/>
                    <a:pt x="8521" y="2969"/>
                    <a:pt x="7602" y="2969"/>
                  </a:cubicBezTo>
                  <a:cubicBezTo>
                    <a:pt x="7492" y="2969"/>
                    <a:pt x="7376" y="2957"/>
                    <a:pt x="7253" y="2932"/>
                  </a:cubicBezTo>
                  <a:cubicBezTo>
                    <a:pt x="5556" y="2662"/>
                    <a:pt x="4900" y="271"/>
                    <a:pt x="4900" y="0"/>
                  </a:cubicBezTo>
                  <a:close/>
                </a:path>
              </a:pathLst>
            </a:custGeom>
            <a:solidFill>
              <a:srgbClr val="00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6"/>
            <p:cNvSpPr/>
            <p:nvPr/>
          </p:nvSpPr>
          <p:spPr>
            <a:xfrm>
              <a:off x="2238950" y="512975"/>
              <a:ext cx="235800" cy="340475"/>
            </a:xfrm>
            <a:custGeom>
              <a:rect b="b" l="l" r="r" t="t"/>
              <a:pathLst>
                <a:path extrusionOk="0" h="13619" w="9432">
                  <a:moveTo>
                    <a:pt x="3588" y="0"/>
                  </a:moveTo>
                  <a:cubicBezTo>
                    <a:pt x="3588" y="0"/>
                    <a:pt x="3356" y="1351"/>
                    <a:pt x="3318" y="2624"/>
                  </a:cubicBezTo>
                  <a:cubicBezTo>
                    <a:pt x="3202" y="3935"/>
                    <a:pt x="3125" y="4012"/>
                    <a:pt x="3086" y="4977"/>
                  </a:cubicBezTo>
                  <a:cubicBezTo>
                    <a:pt x="3048" y="7716"/>
                    <a:pt x="1235" y="7446"/>
                    <a:pt x="77" y="12422"/>
                  </a:cubicBezTo>
                  <a:cubicBezTo>
                    <a:pt x="0" y="12847"/>
                    <a:pt x="2122" y="13618"/>
                    <a:pt x="2122" y="13618"/>
                  </a:cubicBezTo>
                  <a:cubicBezTo>
                    <a:pt x="2122" y="13618"/>
                    <a:pt x="2392" y="12577"/>
                    <a:pt x="2894" y="10648"/>
                  </a:cubicBezTo>
                  <a:cubicBezTo>
                    <a:pt x="3356" y="8835"/>
                    <a:pt x="5401" y="6597"/>
                    <a:pt x="5864" y="6288"/>
                  </a:cubicBezTo>
                  <a:cubicBezTo>
                    <a:pt x="6684" y="5807"/>
                    <a:pt x="7521" y="5713"/>
                    <a:pt x="8176" y="5713"/>
                  </a:cubicBezTo>
                  <a:cubicBezTo>
                    <a:pt x="8596" y="5713"/>
                    <a:pt x="8941" y="5752"/>
                    <a:pt x="9160" y="5752"/>
                  </a:cubicBezTo>
                  <a:cubicBezTo>
                    <a:pt x="9338" y="5752"/>
                    <a:pt x="9432" y="5726"/>
                    <a:pt x="9413" y="5633"/>
                  </a:cubicBezTo>
                  <a:cubicBezTo>
                    <a:pt x="9168" y="5073"/>
                    <a:pt x="8637" y="4735"/>
                    <a:pt x="8022" y="4735"/>
                  </a:cubicBezTo>
                  <a:cubicBezTo>
                    <a:pt x="7959" y="4735"/>
                    <a:pt x="7896" y="4738"/>
                    <a:pt x="7831" y="4745"/>
                  </a:cubicBezTo>
                  <a:cubicBezTo>
                    <a:pt x="7730" y="4754"/>
                    <a:pt x="7632" y="4758"/>
                    <a:pt x="7535" y="4758"/>
                  </a:cubicBezTo>
                  <a:cubicBezTo>
                    <a:pt x="6305" y="4758"/>
                    <a:pt x="5436" y="4051"/>
                    <a:pt x="4900" y="2084"/>
                  </a:cubicBezTo>
                  <a:cubicBezTo>
                    <a:pt x="4784" y="1736"/>
                    <a:pt x="3897" y="656"/>
                    <a:pt x="3588" y="0"/>
                  </a:cubicBez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6"/>
            <p:cNvSpPr/>
            <p:nvPr/>
          </p:nvSpPr>
          <p:spPr>
            <a:xfrm>
              <a:off x="2499350" y="552050"/>
              <a:ext cx="32800" cy="87300"/>
            </a:xfrm>
            <a:custGeom>
              <a:rect b="b" l="l" r="r" t="t"/>
              <a:pathLst>
                <a:path extrusionOk="0" h="3492" w="1312">
                  <a:moveTo>
                    <a:pt x="484" y="1"/>
                  </a:moveTo>
                  <a:cubicBezTo>
                    <a:pt x="471" y="1"/>
                    <a:pt x="463" y="30"/>
                    <a:pt x="463" y="96"/>
                  </a:cubicBezTo>
                  <a:cubicBezTo>
                    <a:pt x="424" y="906"/>
                    <a:pt x="270" y="1755"/>
                    <a:pt x="0" y="2527"/>
                  </a:cubicBezTo>
                  <a:lnTo>
                    <a:pt x="424" y="3491"/>
                  </a:lnTo>
                  <a:lnTo>
                    <a:pt x="1312" y="2719"/>
                  </a:lnTo>
                  <a:cubicBezTo>
                    <a:pt x="1312" y="2719"/>
                    <a:pt x="616" y="1"/>
                    <a:pt x="484" y="1"/>
                  </a:cubicBez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6"/>
            <p:cNvSpPr/>
            <p:nvPr/>
          </p:nvSpPr>
          <p:spPr>
            <a:xfrm>
              <a:off x="2962950" y="841525"/>
              <a:ext cx="31150" cy="46550"/>
            </a:xfrm>
            <a:custGeom>
              <a:rect b="b" l="l" r="r" t="t"/>
              <a:pathLst>
                <a:path extrusionOk="0" h="1862" w="1246">
                  <a:moveTo>
                    <a:pt x="806" y="1"/>
                  </a:moveTo>
                  <a:cubicBezTo>
                    <a:pt x="803" y="1"/>
                    <a:pt x="808" y="11"/>
                    <a:pt x="819" y="29"/>
                  </a:cubicBezTo>
                  <a:lnTo>
                    <a:pt x="819" y="29"/>
                  </a:lnTo>
                  <a:cubicBezTo>
                    <a:pt x="821" y="19"/>
                    <a:pt x="822" y="13"/>
                    <a:pt x="822" y="13"/>
                  </a:cubicBezTo>
                  <a:cubicBezTo>
                    <a:pt x="813" y="5"/>
                    <a:pt x="808" y="1"/>
                    <a:pt x="806" y="1"/>
                  </a:cubicBezTo>
                  <a:close/>
                  <a:moveTo>
                    <a:pt x="819" y="29"/>
                  </a:moveTo>
                  <a:cubicBezTo>
                    <a:pt x="801" y="125"/>
                    <a:pt x="702" y="649"/>
                    <a:pt x="667" y="823"/>
                  </a:cubicBezTo>
                  <a:cubicBezTo>
                    <a:pt x="629" y="1209"/>
                    <a:pt x="397" y="1556"/>
                    <a:pt x="50" y="1749"/>
                  </a:cubicBezTo>
                  <a:cubicBezTo>
                    <a:pt x="1" y="1774"/>
                    <a:pt x="62" y="1861"/>
                    <a:pt x="202" y="1861"/>
                  </a:cubicBezTo>
                  <a:cubicBezTo>
                    <a:pt x="282" y="1861"/>
                    <a:pt x="387" y="1833"/>
                    <a:pt x="513" y="1749"/>
                  </a:cubicBezTo>
                  <a:cubicBezTo>
                    <a:pt x="667" y="1633"/>
                    <a:pt x="860" y="1518"/>
                    <a:pt x="1014" y="1363"/>
                  </a:cubicBezTo>
                  <a:cubicBezTo>
                    <a:pt x="1130" y="1132"/>
                    <a:pt x="1246" y="900"/>
                    <a:pt x="1246" y="630"/>
                  </a:cubicBezTo>
                  <a:cubicBezTo>
                    <a:pt x="1246" y="630"/>
                    <a:pt x="892" y="151"/>
                    <a:pt x="819" y="29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6"/>
            <p:cNvSpPr/>
            <p:nvPr/>
          </p:nvSpPr>
          <p:spPr>
            <a:xfrm>
              <a:off x="2912100" y="744425"/>
              <a:ext cx="81050" cy="143200"/>
            </a:xfrm>
            <a:custGeom>
              <a:rect b="b" l="l" r="r" t="t"/>
              <a:pathLst>
                <a:path extrusionOk="0" h="5728" w="3242">
                  <a:moveTo>
                    <a:pt x="1660" y="1"/>
                  </a:moveTo>
                  <a:cubicBezTo>
                    <a:pt x="1660" y="1"/>
                    <a:pt x="194" y="194"/>
                    <a:pt x="117" y="580"/>
                  </a:cubicBezTo>
                  <a:cubicBezTo>
                    <a:pt x="1" y="927"/>
                    <a:pt x="811" y="3357"/>
                    <a:pt x="734" y="3743"/>
                  </a:cubicBezTo>
                  <a:cubicBezTo>
                    <a:pt x="734" y="4129"/>
                    <a:pt x="888" y="4514"/>
                    <a:pt x="1158" y="4784"/>
                  </a:cubicBezTo>
                  <a:cubicBezTo>
                    <a:pt x="1158" y="4784"/>
                    <a:pt x="1351" y="4399"/>
                    <a:pt x="1621" y="4360"/>
                  </a:cubicBezTo>
                  <a:cubicBezTo>
                    <a:pt x="1666" y="4354"/>
                    <a:pt x="1712" y="4350"/>
                    <a:pt x="1759" y="4350"/>
                  </a:cubicBezTo>
                  <a:cubicBezTo>
                    <a:pt x="1991" y="4350"/>
                    <a:pt x="2232" y="4431"/>
                    <a:pt x="2393" y="4592"/>
                  </a:cubicBezTo>
                  <a:cubicBezTo>
                    <a:pt x="2508" y="4823"/>
                    <a:pt x="2431" y="5132"/>
                    <a:pt x="2238" y="5286"/>
                  </a:cubicBezTo>
                  <a:cubicBezTo>
                    <a:pt x="2123" y="5402"/>
                    <a:pt x="1853" y="5479"/>
                    <a:pt x="1853" y="5633"/>
                  </a:cubicBezTo>
                  <a:cubicBezTo>
                    <a:pt x="1865" y="5685"/>
                    <a:pt x="1913" y="5706"/>
                    <a:pt x="1980" y="5706"/>
                  </a:cubicBezTo>
                  <a:cubicBezTo>
                    <a:pt x="2114" y="5706"/>
                    <a:pt x="2328" y="5620"/>
                    <a:pt x="2508" y="5517"/>
                  </a:cubicBezTo>
                  <a:lnTo>
                    <a:pt x="2508" y="5517"/>
                  </a:lnTo>
                  <a:cubicBezTo>
                    <a:pt x="2431" y="5595"/>
                    <a:pt x="2354" y="5672"/>
                    <a:pt x="2393" y="5710"/>
                  </a:cubicBezTo>
                  <a:cubicBezTo>
                    <a:pt x="2393" y="5722"/>
                    <a:pt x="2401" y="5728"/>
                    <a:pt x="2415" y="5728"/>
                  </a:cubicBezTo>
                  <a:cubicBezTo>
                    <a:pt x="2495" y="5728"/>
                    <a:pt x="2769" y="5559"/>
                    <a:pt x="2933" y="5363"/>
                  </a:cubicBezTo>
                  <a:cubicBezTo>
                    <a:pt x="3087" y="5209"/>
                    <a:pt x="3164" y="5016"/>
                    <a:pt x="3203" y="4823"/>
                  </a:cubicBezTo>
                  <a:cubicBezTo>
                    <a:pt x="3203" y="4784"/>
                    <a:pt x="3241" y="4746"/>
                    <a:pt x="3241" y="4707"/>
                  </a:cubicBezTo>
                  <a:cubicBezTo>
                    <a:pt x="3241" y="4669"/>
                    <a:pt x="3241" y="4669"/>
                    <a:pt x="3241" y="4669"/>
                  </a:cubicBezTo>
                  <a:cubicBezTo>
                    <a:pt x="3241" y="4592"/>
                    <a:pt x="3241" y="4514"/>
                    <a:pt x="3241" y="4437"/>
                  </a:cubicBezTo>
                  <a:cubicBezTo>
                    <a:pt x="3203" y="4129"/>
                    <a:pt x="2663" y="3781"/>
                    <a:pt x="2316" y="3434"/>
                  </a:cubicBezTo>
                  <a:lnTo>
                    <a:pt x="2277" y="3396"/>
                  </a:lnTo>
                  <a:cubicBezTo>
                    <a:pt x="2161" y="3203"/>
                    <a:pt x="1814" y="811"/>
                    <a:pt x="1660" y="1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6"/>
            <p:cNvSpPr/>
            <p:nvPr/>
          </p:nvSpPr>
          <p:spPr>
            <a:xfrm>
              <a:off x="2926575" y="846675"/>
              <a:ext cx="30900" cy="587350"/>
            </a:xfrm>
            <a:custGeom>
              <a:rect b="b" l="l" r="r" t="t"/>
              <a:pathLst>
                <a:path extrusionOk="0" h="23494" w="1236">
                  <a:moveTo>
                    <a:pt x="811" y="0"/>
                  </a:moveTo>
                  <a:cubicBezTo>
                    <a:pt x="579" y="0"/>
                    <a:pt x="386" y="154"/>
                    <a:pt x="271" y="347"/>
                  </a:cubicBezTo>
                  <a:cubicBezTo>
                    <a:pt x="78" y="964"/>
                    <a:pt x="1" y="1659"/>
                    <a:pt x="39" y="2353"/>
                  </a:cubicBezTo>
                  <a:lnTo>
                    <a:pt x="39" y="3163"/>
                  </a:lnTo>
                  <a:cubicBezTo>
                    <a:pt x="78" y="4822"/>
                    <a:pt x="78" y="23108"/>
                    <a:pt x="78" y="23146"/>
                  </a:cubicBezTo>
                  <a:cubicBezTo>
                    <a:pt x="78" y="23339"/>
                    <a:pt x="232" y="23493"/>
                    <a:pt x="425" y="23493"/>
                  </a:cubicBezTo>
                  <a:cubicBezTo>
                    <a:pt x="618" y="23493"/>
                    <a:pt x="811" y="23339"/>
                    <a:pt x="811" y="23146"/>
                  </a:cubicBezTo>
                  <a:cubicBezTo>
                    <a:pt x="811" y="23146"/>
                    <a:pt x="772" y="4822"/>
                    <a:pt x="772" y="3163"/>
                  </a:cubicBezTo>
                  <a:lnTo>
                    <a:pt x="772" y="2315"/>
                  </a:lnTo>
                  <a:cubicBezTo>
                    <a:pt x="734" y="1890"/>
                    <a:pt x="772" y="1427"/>
                    <a:pt x="811" y="964"/>
                  </a:cubicBezTo>
                  <a:cubicBezTo>
                    <a:pt x="849" y="887"/>
                    <a:pt x="849" y="772"/>
                    <a:pt x="888" y="694"/>
                  </a:cubicBezTo>
                  <a:cubicBezTo>
                    <a:pt x="1042" y="694"/>
                    <a:pt x="1158" y="579"/>
                    <a:pt x="1196" y="424"/>
                  </a:cubicBezTo>
                  <a:cubicBezTo>
                    <a:pt x="1235" y="232"/>
                    <a:pt x="1119" y="39"/>
                    <a:pt x="926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6"/>
            <p:cNvSpPr/>
            <p:nvPr/>
          </p:nvSpPr>
          <p:spPr>
            <a:xfrm>
              <a:off x="2935250" y="845700"/>
              <a:ext cx="79125" cy="636550"/>
            </a:xfrm>
            <a:custGeom>
              <a:rect b="b" l="l" r="r" t="t"/>
              <a:pathLst>
                <a:path extrusionOk="0" h="25462" w="3165">
                  <a:moveTo>
                    <a:pt x="425" y="0"/>
                  </a:moveTo>
                  <a:cubicBezTo>
                    <a:pt x="194" y="0"/>
                    <a:pt x="1" y="193"/>
                    <a:pt x="39" y="425"/>
                  </a:cubicBezTo>
                  <a:cubicBezTo>
                    <a:pt x="39" y="656"/>
                    <a:pt x="232" y="811"/>
                    <a:pt x="464" y="811"/>
                  </a:cubicBezTo>
                  <a:lnTo>
                    <a:pt x="502" y="811"/>
                  </a:lnTo>
                  <a:cubicBezTo>
                    <a:pt x="734" y="811"/>
                    <a:pt x="965" y="965"/>
                    <a:pt x="1081" y="1158"/>
                  </a:cubicBezTo>
                  <a:cubicBezTo>
                    <a:pt x="1274" y="1466"/>
                    <a:pt x="1390" y="1814"/>
                    <a:pt x="1390" y="2161"/>
                  </a:cubicBezTo>
                  <a:lnTo>
                    <a:pt x="2354" y="25075"/>
                  </a:lnTo>
                  <a:cubicBezTo>
                    <a:pt x="2354" y="25268"/>
                    <a:pt x="2547" y="25461"/>
                    <a:pt x="2778" y="25461"/>
                  </a:cubicBezTo>
                  <a:cubicBezTo>
                    <a:pt x="3010" y="25461"/>
                    <a:pt x="3164" y="25268"/>
                    <a:pt x="3164" y="25037"/>
                  </a:cubicBezTo>
                  <a:lnTo>
                    <a:pt x="2200" y="2122"/>
                  </a:lnTo>
                  <a:cubicBezTo>
                    <a:pt x="2200" y="1621"/>
                    <a:pt x="2045" y="1119"/>
                    <a:pt x="1775" y="695"/>
                  </a:cubicBezTo>
                  <a:cubicBezTo>
                    <a:pt x="1467" y="232"/>
                    <a:pt x="1004" y="0"/>
                    <a:pt x="502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6"/>
            <p:cNvSpPr/>
            <p:nvPr/>
          </p:nvSpPr>
          <p:spPr>
            <a:xfrm>
              <a:off x="2928500" y="949350"/>
              <a:ext cx="58850" cy="27525"/>
            </a:xfrm>
            <a:custGeom>
              <a:rect b="b" l="l" r="r" t="t"/>
              <a:pathLst>
                <a:path extrusionOk="0" h="1101" w="2354">
                  <a:moveTo>
                    <a:pt x="436" y="1"/>
                  </a:moveTo>
                  <a:cubicBezTo>
                    <a:pt x="272" y="1"/>
                    <a:pt x="110" y="139"/>
                    <a:pt x="78" y="329"/>
                  </a:cubicBezTo>
                  <a:cubicBezTo>
                    <a:pt x="1" y="561"/>
                    <a:pt x="155" y="754"/>
                    <a:pt x="386" y="831"/>
                  </a:cubicBezTo>
                  <a:lnTo>
                    <a:pt x="1775" y="1101"/>
                  </a:lnTo>
                  <a:lnTo>
                    <a:pt x="1891" y="1101"/>
                  </a:lnTo>
                  <a:cubicBezTo>
                    <a:pt x="2084" y="1101"/>
                    <a:pt x="2238" y="985"/>
                    <a:pt x="2277" y="792"/>
                  </a:cubicBezTo>
                  <a:cubicBezTo>
                    <a:pt x="2354" y="561"/>
                    <a:pt x="2200" y="329"/>
                    <a:pt x="1968" y="291"/>
                  </a:cubicBezTo>
                  <a:lnTo>
                    <a:pt x="541" y="21"/>
                  </a:lnTo>
                  <a:cubicBezTo>
                    <a:pt x="507" y="7"/>
                    <a:pt x="471" y="1"/>
                    <a:pt x="436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6"/>
            <p:cNvSpPr/>
            <p:nvPr/>
          </p:nvSpPr>
          <p:spPr>
            <a:xfrm>
              <a:off x="2479075" y="847625"/>
              <a:ext cx="66575" cy="601825"/>
            </a:xfrm>
            <a:custGeom>
              <a:rect b="b" l="l" r="r" t="t"/>
              <a:pathLst>
                <a:path extrusionOk="0" h="24073" w="2663">
                  <a:moveTo>
                    <a:pt x="2123" y="1"/>
                  </a:moveTo>
                  <a:cubicBezTo>
                    <a:pt x="1891" y="39"/>
                    <a:pt x="1660" y="194"/>
                    <a:pt x="1544" y="425"/>
                  </a:cubicBezTo>
                  <a:cubicBezTo>
                    <a:pt x="1235" y="965"/>
                    <a:pt x="1197" y="1852"/>
                    <a:pt x="1081" y="3048"/>
                  </a:cubicBezTo>
                  <a:cubicBezTo>
                    <a:pt x="927" y="4707"/>
                    <a:pt x="39" y="23648"/>
                    <a:pt x="39" y="23648"/>
                  </a:cubicBezTo>
                  <a:cubicBezTo>
                    <a:pt x="1" y="23880"/>
                    <a:pt x="194" y="24034"/>
                    <a:pt x="387" y="24073"/>
                  </a:cubicBezTo>
                  <a:cubicBezTo>
                    <a:pt x="618" y="24073"/>
                    <a:pt x="772" y="23918"/>
                    <a:pt x="772" y="23687"/>
                  </a:cubicBezTo>
                  <a:cubicBezTo>
                    <a:pt x="772" y="23687"/>
                    <a:pt x="1004" y="18942"/>
                    <a:pt x="1274" y="14004"/>
                  </a:cubicBezTo>
                  <a:cubicBezTo>
                    <a:pt x="1505" y="9066"/>
                    <a:pt x="1775" y="3897"/>
                    <a:pt x="1853" y="3125"/>
                  </a:cubicBezTo>
                  <a:cubicBezTo>
                    <a:pt x="1930" y="2315"/>
                    <a:pt x="1968" y="1659"/>
                    <a:pt x="2045" y="1235"/>
                  </a:cubicBezTo>
                  <a:cubicBezTo>
                    <a:pt x="2084" y="1081"/>
                    <a:pt x="2123" y="926"/>
                    <a:pt x="2200" y="811"/>
                  </a:cubicBezTo>
                  <a:cubicBezTo>
                    <a:pt x="2393" y="811"/>
                    <a:pt x="2547" y="695"/>
                    <a:pt x="2586" y="502"/>
                  </a:cubicBezTo>
                  <a:cubicBezTo>
                    <a:pt x="2663" y="309"/>
                    <a:pt x="2508" y="78"/>
                    <a:pt x="2316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6"/>
            <p:cNvSpPr/>
            <p:nvPr/>
          </p:nvSpPr>
          <p:spPr>
            <a:xfrm>
              <a:off x="2521525" y="844600"/>
              <a:ext cx="55950" cy="651150"/>
            </a:xfrm>
            <a:custGeom>
              <a:rect b="b" l="l" r="r" t="t"/>
              <a:pathLst>
                <a:path extrusionOk="0" h="26046" w="2238">
                  <a:moveTo>
                    <a:pt x="614" y="0"/>
                  </a:moveTo>
                  <a:cubicBezTo>
                    <a:pt x="564" y="0"/>
                    <a:pt x="514" y="2"/>
                    <a:pt x="463" y="6"/>
                  </a:cubicBezTo>
                  <a:cubicBezTo>
                    <a:pt x="193" y="6"/>
                    <a:pt x="0" y="237"/>
                    <a:pt x="0" y="507"/>
                  </a:cubicBezTo>
                  <a:cubicBezTo>
                    <a:pt x="0" y="777"/>
                    <a:pt x="193" y="970"/>
                    <a:pt x="463" y="970"/>
                  </a:cubicBezTo>
                  <a:cubicBezTo>
                    <a:pt x="926" y="970"/>
                    <a:pt x="1080" y="1047"/>
                    <a:pt x="1080" y="1086"/>
                  </a:cubicBezTo>
                  <a:cubicBezTo>
                    <a:pt x="1119" y="1125"/>
                    <a:pt x="1196" y="1279"/>
                    <a:pt x="1196" y="1742"/>
                  </a:cubicBezTo>
                  <a:lnTo>
                    <a:pt x="772" y="25582"/>
                  </a:lnTo>
                  <a:cubicBezTo>
                    <a:pt x="772" y="25852"/>
                    <a:pt x="1003" y="26045"/>
                    <a:pt x="1273" y="26045"/>
                  </a:cubicBezTo>
                  <a:cubicBezTo>
                    <a:pt x="1543" y="26045"/>
                    <a:pt x="1775" y="25852"/>
                    <a:pt x="1775" y="25582"/>
                  </a:cubicBezTo>
                  <a:lnTo>
                    <a:pt x="2199" y="1742"/>
                  </a:lnTo>
                  <a:cubicBezTo>
                    <a:pt x="2238" y="1240"/>
                    <a:pt x="2083" y="777"/>
                    <a:pt x="1775" y="430"/>
                  </a:cubicBezTo>
                  <a:cubicBezTo>
                    <a:pt x="1463" y="153"/>
                    <a:pt x="1057" y="0"/>
                    <a:pt x="614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6"/>
            <p:cNvSpPr/>
            <p:nvPr/>
          </p:nvSpPr>
          <p:spPr>
            <a:xfrm>
              <a:off x="2519600" y="817725"/>
              <a:ext cx="33775" cy="62625"/>
            </a:xfrm>
            <a:custGeom>
              <a:rect b="b" l="l" r="r" t="t"/>
              <a:pathLst>
                <a:path extrusionOk="0" h="2505" w="1351">
                  <a:moveTo>
                    <a:pt x="1350" y="1"/>
                  </a:moveTo>
                  <a:cubicBezTo>
                    <a:pt x="1042" y="464"/>
                    <a:pt x="154" y="657"/>
                    <a:pt x="39" y="1081"/>
                  </a:cubicBezTo>
                  <a:cubicBezTo>
                    <a:pt x="0" y="1428"/>
                    <a:pt x="77" y="1814"/>
                    <a:pt x="270" y="2161"/>
                  </a:cubicBezTo>
                  <a:cubicBezTo>
                    <a:pt x="423" y="2345"/>
                    <a:pt x="576" y="2504"/>
                    <a:pt x="672" y="2504"/>
                  </a:cubicBezTo>
                  <a:cubicBezTo>
                    <a:pt x="696" y="2504"/>
                    <a:pt x="717" y="2494"/>
                    <a:pt x="733" y="2470"/>
                  </a:cubicBezTo>
                  <a:cubicBezTo>
                    <a:pt x="810" y="2393"/>
                    <a:pt x="502" y="2122"/>
                    <a:pt x="579" y="1891"/>
                  </a:cubicBezTo>
                  <a:cubicBezTo>
                    <a:pt x="656" y="1660"/>
                    <a:pt x="1350" y="1"/>
                    <a:pt x="1350" y="1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6"/>
            <p:cNvSpPr/>
            <p:nvPr/>
          </p:nvSpPr>
          <p:spPr>
            <a:xfrm>
              <a:off x="2522475" y="837975"/>
              <a:ext cx="28275" cy="45275"/>
            </a:xfrm>
            <a:custGeom>
              <a:rect b="b" l="l" r="r" t="t"/>
              <a:pathLst>
                <a:path extrusionOk="0" h="1811" w="1131">
                  <a:moveTo>
                    <a:pt x="502" y="1"/>
                  </a:moveTo>
                  <a:cubicBezTo>
                    <a:pt x="309" y="194"/>
                    <a:pt x="1" y="425"/>
                    <a:pt x="1" y="580"/>
                  </a:cubicBezTo>
                  <a:cubicBezTo>
                    <a:pt x="1" y="850"/>
                    <a:pt x="39" y="1120"/>
                    <a:pt x="194" y="1351"/>
                  </a:cubicBezTo>
                  <a:cubicBezTo>
                    <a:pt x="309" y="1467"/>
                    <a:pt x="464" y="1583"/>
                    <a:pt x="618" y="1698"/>
                  </a:cubicBezTo>
                  <a:cubicBezTo>
                    <a:pt x="730" y="1782"/>
                    <a:pt x="831" y="1810"/>
                    <a:pt x="912" y="1810"/>
                  </a:cubicBezTo>
                  <a:cubicBezTo>
                    <a:pt x="1054" y="1810"/>
                    <a:pt x="1130" y="1723"/>
                    <a:pt x="1081" y="1698"/>
                  </a:cubicBezTo>
                  <a:cubicBezTo>
                    <a:pt x="734" y="1544"/>
                    <a:pt x="541" y="1197"/>
                    <a:pt x="541" y="811"/>
                  </a:cubicBezTo>
                  <a:cubicBezTo>
                    <a:pt x="541" y="657"/>
                    <a:pt x="502" y="1"/>
                    <a:pt x="502" y="1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6"/>
            <p:cNvSpPr/>
            <p:nvPr/>
          </p:nvSpPr>
          <p:spPr>
            <a:xfrm>
              <a:off x="2522475" y="750225"/>
              <a:ext cx="70425" cy="135050"/>
            </a:xfrm>
            <a:custGeom>
              <a:rect b="b" l="l" r="r" t="t"/>
              <a:pathLst>
                <a:path extrusionOk="0" h="5402" w="2817">
                  <a:moveTo>
                    <a:pt x="1158" y="0"/>
                  </a:moveTo>
                  <a:cubicBezTo>
                    <a:pt x="927" y="810"/>
                    <a:pt x="1197" y="2894"/>
                    <a:pt x="1081" y="3087"/>
                  </a:cubicBezTo>
                  <a:cubicBezTo>
                    <a:pt x="965" y="3279"/>
                    <a:pt x="194" y="3627"/>
                    <a:pt x="1" y="4282"/>
                  </a:cubicBezTo>
                  <a:cubicBezTo>
                    <a:pt x="1" y="4321"/>
                    <a:pt x="117" y="4475"/>
                    <a:pt x="580" y="4938"/>
                  </a:cubicBezTo>
                  <a:cubicBezTo>
                    <a:pt x="772" y="5093"/>
                    <a:pt x="965" y="5285"/>
                    <a:pt x="1158" y="5401"/>
                  </a:cubicBezTo>
                  <a:lnTo>
                    <a:pt x="1158" y="5015"/>
                  </a:lnTo>
                  <a:cubicBezTo>
                    <a:pt x="1081" y="4900"/>
                    <a:pt x="1042" y="4822"/>
                    <a:pt x="1004" y="4707"/>
                  </a:cubicBezTo>
                  <a:cubicBezTo>
                    <a:pt x="888" y="4552"/>
                    <a:pt x="927" y="4321"/>
                    <a:pt x="1042" y="4167"/>
                  </a:cubicBezTo>
                  <a:cubicBezTo>
                    <a:pt x="1138" y="4071"/>
                    <a:pt x="1277" y="4005"/>
                    <a:pt x="1416" y="4005"/>
                  </a:cubicBezTo>
                  <a:cubicBezTo>
                    <a:pt x="1501" y="4005"/>
                    <a:pt x="1586" y="4031"/>
                    <a:pt x="1660" y="4090"/>
                  </a:cubicBezTo>
                  <a:cubicBezTo>
                    <a:pt x="1775" y="4167"/>
                    <a:pt x="1737" y="4128"/>
                    <a:pt x="1930" y="4398"/>
                  </a:cubicBezTo>
                  <a:lnTo>
                    <a:pt x="2123" y="4861"/>
                  </a:lnTo>
                  <a:cubicBezTo>
                    <a:pt x="2161" y="4360"/>
                    <a:pt x="2624" y="3935"/>
                    <a:pt x="2586" y="3549"/>
                  </a:cubicBezTo>
                  <a:cubicBezTo>
                    <a:pt x="2547" y="3164"/>
                    <a:pt x="2817" y="810"/>
                    <a:pt x="2740" y="425"/>
                  </a:cubicBezTo>
                  <a:cubicBezTo>
                    <a:pt x="2701" y="78"/>
                    <a:pt x="1158" y="0"/>
                    <a:pt x="1158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6"/>
            <p:cNvSpPr/>
            <p:nvPr/>
          </p:nvSpPr>
          <p:spPr>
            <a:xfrm>
              <a:off x="2631475" y="1335625"/>
              <a:ext cx="91625" cy="124200"/>
            </a:xfrm>
            <a:custGeom>
              <a:rect b="b" l="l" r="r" t="t"/>
              <a:pathLst>
                <a:path extrusionOk="0" h="4968" w="3665">
                  <a:moveTo>
                    <a:pt x="3472" y="1"/>
                  </a:moveTo>
                  <a:lnTo>
                    <a:pt x="193" y="3010"/>
                  </a:lnTo>
                  <a:cubicBezTo>
                    <a:pt x="193" y="3010"/>
                    <a:pt x="0" y="3897"/>
                    <a:pt x="309" y="4321"/>
                  </a:cubicBezTo>
                  <a:cubicBezTo>
                    <a:pt x="533" y="4738"/>
                    <a:pt x="970" y="4968"/>
                    <a:pt x="1443" y="4968"/>
                  </a:cubicBezTo>
                  <a:cubicBezTo>
                    <a:pt x="1539" y="4968"/>
                    <a:pt x="1638" y="4958"/>
                    <a:pt x="1736" y="4938"/>
                  </a:cubicBezTo>
                  <a:cubicBezTo>
                    <a:pt x="2392" y="4823"/>
                    <a:pt x="3356" y="4630"/>
                    <a:pt x="3318" y="1814"/>
                  </a:cubicBezTo>
                  <a:cubicBezTo>
                    <a:pt x="3318" y="1544"/>
                    <a:pt x="3626" y="1659"/>
                    <a:pt x="3665" y="1351"/>
                  </a:cubicBezTo>
                  <a:cubicBezTo>
                    <a:pt x="3626" y="888"/>
                    <a:pt x="3588" y="463"/>
                    <a:pt x="3472" y="1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6"/>
            <p:cNvSpPr/>
            <p:nvPr/>
          </p:nvSpPr>
          <p:spPr>
            <a:xfrm>
              <a:off x="2635325" y="1317300"/>
              <a:ext cx="91650" cy="131250"/>
            </a:xfrm>
            <a:custGeom>
              <a:rect b="b" l="l" r="r" t="t"/>
              <a:pathLst>
                <a:path extrusionOk="0" h="5250" w="3666">
                  <a:moveTo>
                    <a:pt x="2306" y="1"/>
                  </a:moveTo>
                  <a:cubicBezTo>
                    <a:pt x="1723" y="1"/>
                    <a:pt x="1003" y="309"/>
                    <a:pt x="1003" y="309"/>
                  </a:cubicBezTo>
                  <a:cubicBezTo>
                    <a:pt x="888" y="1814"/>
                    <a:pt x="386" y="2238"/>
                    <a:pt x="78" y="3743"/>
                  </a:cubicBezTo>
                  <a:cubicBezTo>
                    <a:pt x="0" y="4398"/>
                    <a:pt x="386" y="5054"/>
                    <a:pt x="1042" y="5247"/>
                  </a:cubicBezTo>
                  <a:cubicBezTo>
                    <a:pt x="1077" y="5249"/>
                    <a:pt x="1112" y="5250"/>
                    <a:pt x="1148" y="5250"/>
                  </a:cubicBezTo>
                  <a:cubicBezTo>
                    <a:pt x="1880" y="5250"/>
                    <a:pt x="2564" y="4868"/>
                    <a:pt x="2932" y="4205"/>
                  </a:cubicBezTo>
                  <a:cubicBezTo>
                    <a:pt x="3087" y="3588"/>
                    <a:pt x="3164" y="2932"/>
                    <a:pt x="3125" y="2277"/>
                  </a:cubicBezTo>
                  <a:cubicBezTo>
                    <a:pt x="3164" y="2199"/>
                    <a:pt x="3202" y="2161"/>
                    <a:pt x="3241" y="2084"/>
                  </a:cubicBezTo>
                  <a:cubicBezTo>
                    <a:pt x="3665" y="1467"/>
                    <a:pt x="3279" y="695"/>
                    <a:pt x="3125" y="271"/>
                  </a:cubicBezTo>
                  <a:cubicBezTo>
                    <a:pt x="3048" y="271"/>
                    <a:pt x="3009" y="271"/>
                    <a:pt x="2971" y="309"/>
                  </a:cubicBezTo>
                  <a:cubicBezTo>
                    <a:pt x="2855" y="78"/>
                    <a:pt x="2598" y="1"/>
                    <a:pt x="2306" y="1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6"/>
            <p:cNvSpPr/>
            <p:nvPr/>
          </p:nvSpPr>
          <p:spPr>
            <a:xfrm>
              <a:off x="2611200" y="792650"/>
              <a:ext cx="172675" cy="562525"/>
            </a:xfrm>
            <a:custGeom>
              <a:rect b="b" l="l" r="r" t="t"/>
              <a:pathLst>
                <a:path extrusionOk="0" h="22501" w="6907">
                  <a:moveTo>
                    <a:pt x="5093" y="21874"/>
                  </a:moveTo>
                  <a:cubicBezTo>
                    <a:pt x="5093" y="21874"/>
                    <a:pt x="5093" y="21874"/>
                    <a:pt x="5093" y="21874"/>
                  </a:cubicBezTo>
                  <a:cubicBezTo>
                    <a:pt x="5093" y="21874"/>
                    <a:pt x="5093" y="21874"/>
                    <a:pt x="5093" y="21874"/>
                  </a:cubicBezTo>
                  <a:close/>
                  <a:moveTo>
                    <a:pt x="1043" y="1"/>
                  </a:moveTo>
                  <a:cubicBezTo>
                    <a:pt x="695" y="772"/>
                    <a:pt x="541" y="3936"/>
                    <a:pt x="502" y="4437"/>
                  </a:cubicBezTo>
                  <a:cubicBezTo>
                    <a:pt x="348" y="5826"/>
                    <a:pt x="1" y="11535"/>
                    <a:pt x="78" y="13734"/>
                  </a:cubicBezTo>
                  <a:cubicBezTo>
                    <a:pt x="618" y="16357"/>
                    <a:pt x="1004" y="19058"/>
                    <a:pt x="1197" y="21758"/>
                  </a:cubicBezTo>
                  <a:cubicBezTo>
                    <a:pt x="1237" y="22318"/>
                    <a:pt x="1715" y="22500"/>
                    <a:pt x="2323" y="22500"/>
                  </a:cubicBezTo>
                  <a:cubicBezTo>
                    <a:pt x="3453" y="22500"/>
                    <a:pt x="5032" y="21873"/>
                    <a:pt x="5091" y="21873"/>
                  </a:cubicBezTo>
                  <a:cubicBezTo>
                    <a:pt x="5092" y="21873"/>
                    <a:pt x="5093" y="21873"/>
                    <a:pt x="5093" y="21874"/>
                  </a:cubicBezTo>
                  <a:lnTo>
                    <a:pt x="5093" y="21874"/>
                  </a:lnTo>
                  <a:cubicBezTo>
                    <a:pt x="4939" y="19289"/>
                    <a:pt x="4823" y="15933"/>
                    <a:pt x="4746" y="13503"/>
                  </a:cubicBezTo>
                  <a:cubicBezTo>
                    <a:pt x="4746" y="12963"/>
                    <a:pt x="5826" y="10687"/>
                    <a:pt x="5633" y="6482"/>
                  </a:cubicBezTo>
                  <a:cubicBezTo>
                    <a:pt x="5517" y="4013"/>
                    <a:pt x="6906" y="425"/>
                    <a:pt x="6906" y="425"/>
                  </a:cubicBezTo>
                  <a:lnTo>
                    <a:pt x="1043" y="1"/>
                  </a:ln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6"/>
            <p:cNvSpPr/>
            <p:nvPr/>
          </p:nvSpPr>
          <p:spPr>
            <a:xfrm>
              <a:off x="2748150" y="1356850"/>
              <a:ext cx="119625" cy="117900"/>
            </a:xfrm>
            <a:custGeom>
              <a:rect b="b" l="l" r="r" t="t"/>
              <a:pathLst>
                <a:path extrusionOk="0" h="4716" w="4785">
                  <a:moveTo>
                    <a:pt x="2740" y="0"/>
                  </a:moveTo>
                  <a:lnTo>
                    <a:pt x="580" y="193"/>
                  </a:lnTo>
                  <a:cubicBezTo>
                    <a:pt x="387" y="1235"/>
                    <a:pt x="1" y="2431"/>
                    <a:pt x="232" y="3164"/>
                  </a:cubicBezTo>
                  <a:cubicBezTo>
                    <a:pt x="425" y="3704"/>
                    <a:pt x="772" y="3626"/>
                    <a:pt x="888" y="3742"/>
                  </a:cubicBezTo>
                  <a:cubicBezTo>
                    <a:pt x="888" y="3775"/>
                    <a:pt x="1228" y="4716"/>
                    <a:pt x="2882" y="4716"/>
                  </a:cubicBezTo>
                  <a:cubicBezTo>
                    <a:pt x="3157" y="4716"/>
                    <a:pt x="3468" y="4690"/>
                    <a:pt x="3820" y="4629"/>
                  </a:cubicBezTo>
                  <a:cubicBezTo>
                    <a:pt x="4167" y="4475"/>
                    <a:pt x="4437" y="4244"/>
                    <a:pt x="4630" y="3897"/>
                  </a:cubicBezTo>
                  <a:cubicBezTo>
                    <a:pt x="4784" y="3395"/>
                    <a:pt x="4437" y="2932"/>
                    <a:pt x="3550" y="2392"/>
                  </a:cubicBezTo>
                  <a:cubicBezTo>
                    <a:pt x="2856" y="2006"/>
                    <a:pt x="2547" y="1119"/>
                    <a:pt x="2740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6"/>
            <p:cNvSpPr/>
            <p:nvPr/>
          </p:nvSpPr>
          <p:spPr>
            <a:xfrm>
              <a:off x="2753025" y="1435250"/>
              <a:ext cx="119575" cy="45000"/>
            </a:xfrm>
            <a:custGeom>
              <a:rect b="b" l="l" r="r" t="t"/>
              <a:pathLst>
                <a:path extrusionOk="0" h="1800" w="4783">
                  <a:moveTo>
                    <a:pt x="87" y="0"/>
                  </a:moveTo>
                  <a:cubicBezTo>
                    <a:pt x="65" y="0"/>
                    <a:pt x="48" y="9"/>
                    <a:pt x="37" y="28"/>
                  </a:cubicBezTo>
                  <a:cubicBezTo>
                    <a:pt x="0" y="138"/>
                    <a:pt x="104" y="881"/>
                    <a:pt x="382" y="881"/>
                  </a:cubicBezTo>
                  <a:cubicBezTo>
                    <a:pt x="396" y="881"/>
                    <a:pt x="409" y="880"/>
                    <a:pt x="423" y="876"/>
                  </a:cubicBezTo>
                  <a:cubicBezTo>
                    <a:pt x="443" y="870"/>
                    <a:pt x="464" y="868"/>
                    <a:pt x="484" y="868"/>
                  </a:cubicBezTo>
                  <a:cubicBezTo>
                    <a:pt x="740" y="868"/>
                    <a:pt x="1031" y="1288"/>
                    <a:pt x="1388" y="1609"/>
                  </a:cubicBezTo>
                  <a:cubicBezTo>
                    <a:pt x="1530" y="1751"/>
                    <a:pt x="1797" y="1799"/>
                    <a:pt x="2099" y="1799"/>
                  </a:cubicBezTo>
                  <a:cubicBezTo>
                    <a:pt x="2619" y="1799"/>
                    <a:pt x="3241" y="1658"/>
                    <a:pt x="3509" y="1609"/>
                  </a:cubicBezTo>
                  <a:cubicBezTo>
                    <a:pt x="3664" y="1590"/>
                    <a:pt x="3808" y="1580"/>
                    <a:pt x="3953" y="1580"/>
                  </a:cubicBezTo>
                  <a:cubicBezTo>
                    <a:pt x="4098" y="1580"/>
                    <a:pt x="4242" y="1590"/>
                    <a:pt x="4396" y="1609"/>
                  </a:cubicBezTo>
                  <a:cubicBezTo>
                    <a:pt x="4396" y="1609"/>
                    <a:pt x="4782" y="683"/>
                    <a:pt x="4358" y="568"/>
                  </a:cubicBezTo>
                  <a:cubicBezTo>
                    <a:pt x="4183" y="544"/>
                    <a:pt x="4008" y="532"/>
                    <a:pt x="3833" y="532"/>
                  </a:cubicBezTo>
                  <a:cubicBezTo>
                    <a:pt x="3432" y="532"/>
                    <a:pt x="3037" y="599"/>
                    <a:pt x="2661" y="761"/>
                  </a:cubicBezTo>
                  <a:cubicBezTo>
                    <a:pt x="2399" y="877"/>
                    <a:pt x="1766" y="1124"/>
                    <a:pt x="1370" y="1124"/>
                  </a:cubicBezTo>
                  <a:cubicBezTo>
                    <a:pt x="1240" y="1124"/>
                    <a:pt x="1136" y="1097"/>
                    <a:pt x="1079" y="1031"/>
                  </a:cubicBezTo>
                  <a:cubicBezTo>
                    <a:pt x="905" y="752"/>
                    <a:pt x="289" y="0"/>
                    <a:pt x="87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6"/>
            <p:cNvSpPr/>
            <p:nvPr/>
          </p:nvSpPr>
          <p:spPr>
            <a:xfrm>
              <a:off x="2708625" y="805200"/>
              <a:ext cx="170725" cy="630750"/>
            </a:xfrm>
            <a:custGeom>
              <a:rect b="b" l="l" r="r" t="t"/>
              <a:pathLst>
                <a:path extrusionOk="0" h="25230" w="6829">
                  <a:moveTo>
                    <a:pt x="1698" y="0"/>
                  </a:moveTo>
                  <a:cubicBezTo>
                    <a:pt x="1389" y="2122"/>
                    <a:pt x="1273" y="4244"/>
                    <a:pt x="1389" y="6365"/>
                  </a:cubicBezTo>
                  <a:cubicBezTo>
                    <a:pt x="1698" y="9259"/>
                    <a:pt x="1813" y="12924"/>
                    <a:pt x="1350" y="14930"/>
                  </a:cubicBezTo>
                  <a:cubicBezTo>
                    <a:pt x="0" y="20677"/>
                    <a:pt x="2238" y="22105"/>
                    <a:pt x="1543" y="22992"/>
                  </a:cubicBezTo>
                  <a:cubicBezTo>
                    <a:pt x="887" y="23879"/>
                    <a:pt x="1736" y="24342"/>
                    <a:pt x="1852" y="25230"/>
                  </a:cubicBezTo>
                  <a:cubicBezTo>
                    <a:pt x="2071" y="24596"/>
                    <a:pt x="2906" y="24163"/>
                    <a:pt x="3871" y="24163"/>
                  </a:cubicBezTo>
                  <a:cubicBezTo>
                    <a:pt x="4433" y="24163"/>
                    <a:pt x="5040" y="24310"/>
                    <a:pt x="5594" y="24651"/>
                  </a:cubicBezTo>
                  <a:cubicBezTo>
                    <a:pt x="5247" y="24111"/>
                    <a:pt x="5517" y="23841"/>
                    <a:pt x="5748" y="23146"/>
                  </a:cubicBezTo>
                  <a:cubicBezTo>
                    <a:pt x="5864" y="22799"/>
                    <a:pt x="5748" y="22375"/>
                    <a:pt x="5401" y="22182"/>
                  </a:cubicBezTo>
                  <a:cubicBezTo>
                    <a:pt x="4977" y="21295"/>
                    <a:pt x="5594" y="17167"/>
                    <a:pt x="5594" y="16318"/>
                  </a:cubicBezTo>
                  <a:cubicBezTo>
                    <a:pt x="5594" y="15431"/>
                    <a:pt x="5632" y="15315"/>
                    <a:pt x="6095" y="14235"/>
                  </a:cubicBezTo>
                  <a:cubicBezTo>
                    <a:pt x="6520" y="13116"/>
                    <a:pt x="6674" y="9837"/>
                    <a:pt x="6751" y="7330"/>
                  </a:cubicBezTo>
                  <a:cubicBezTo>
                    <a:pt x="6828" y="4900"/>
                    <a:pt x="6635" y="2508"/>
                    <a:pt x="6172" y="155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6"/>
            <p:cNvSpPr/>
            <p:nvPr/>
          </p:nvSpPr>
          <p:spPr>
            <a:xfrm>
              <a:off x="2782875" y="789775"/>
              <a:ext cx="97425" cy="586375"/>
            </a:xfrm>
            <a:custGeom>
              <a:rect b="b" l="l" r="r" t="t"/>
              <a:pathLst>
                <a:path extrusionOk="0" h="23455" w="3897">
                  <a:moveTo>
                    <a:pt x="3434" y="0"/>
                  </a:moveTo>
                  <a:lnTo>
                    <a:pt x="2238" y="116"/>
                  </a:lnTo>
                  <a:cubicBezTo>
                    <a:pt x="2624" y="4475"/>
                    <a:pt x="2701" y="12460"/>
                    <a:pt x="2007" y="14003"/>
                  </a:cubicBezTo>
                  <a:cubicBezTo>
                    <a:pt x="1081" y="16125"/>
                    <a:pt x="849" y="20446"/>
                    <a:pt x="1158" y="21140"/>
                  </a:cubicBezTo>
                  <a:cubicBezTo>
                    <a:pt x="1968" y="23185"/>
                    <a:pt x="386" y="21873"/>
                    <a:pt x="1" y="23455"/>
                  </a:cubicBezTo>
                  <a:cubicBezTo>
                    <a:pt x="637" y="23194"/>
                    <a:pt x="1339" y="23064"/>
                    <a:pt x="2040" y="23064"/>
                  </a:cubicBezTo>
                  <a:cubicBezTo>
                    <a:pt x="2274" y="23064"/>
                    <a:pt x="2508" y="23079"/>
                    <a:pt x="2740" y="23108"/>
                  </a:cubicBezTo>
                  <a:cubicBezTo>
                    <a:pt x="2662" y="22953"/>
                    <a:pt x="2547" y="22799"/>
                    <a:pt x="2431" y="22683"/>
                  </a:cubicBezTo>
                  <a:cubicBezTo>
                    <a:pt x="1968" y="21796"/>
                    <a:pt x="2624" y="17668"/>
                    <a:pt x="2624" y="16820"/>
                  </a:cubicBezTo>
                  <a:cubicBezTo>
                    <a:pt x="2624" y="15932"/>
                    <a:pt x="2662" y="15855"/>
                    <a:pt x="3087" y="14736"/>
                  </a:cubicBezTo>
                  <a:cubicBezTo>
                    <a:pt x="3550" y="13618"/>
                    <a:pt x="3665" y="10377"/>
                    <a:pt x="3781" y="7831"/>
                  </a:cubicBezTo>
                  <a:cubicBezTo>
                    <a:pt x="3897" y="5324"/>
                    <a:pt x="3781" y="1466"/>
                    <a:pt x="3434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6"/>
            <p:cNvSpPr/>
            <p:nvPr/>
          </p:nvSpPr>
          <p:spPr>
            <a:xfrm>
              <a:off x="2673900" y="439475"/>
              <a:ext cx="170725" cy="85100"/>
            </a:xfrm>
            <a:custGeom>
              <a:rect b="b" l="l" r="r" t="t"/>
              <a:pathLst>
                <a:path extrusionOk="0" h="3404" w="6829">
                  <a:moveTo>
                    <a:pt x="3556" y="0"/>
                  </a:moveTo>
                  <a:cubicBezTo>
                    <a:pt x="2709" y="0"/>
                    <a:pt x="1966" y="86"/>
                    <a:pt x="1775" y="86"/>
                  </a:cubicBezTo>
                  <a:cubicBezTo>
                    <a:pt x="1312" y="86"/>
                    <a:pt x="656" y="703"/>
                    <a:pt x="0" y="1359"/>
                  </a:cubicBezTo>
                  <a:lnTo>
                    <a:pt x="5247" y="3403"/>
                  </a:lnTo>
                  <a:cubicBezTo>
                    <a:pt x="5247" y="3403"/>
                    <a:pt x="6829" y="1822"/>
                    <a:pt x="6520" y="1012"/>
                  </a:cubicBezTo>
                  <a:cubicBezTo>
                    <a:pt x="6180" y="173"/>
                    <a:pt x="4762" y="0"/>
                    <a:pt x="3556" y="0"/>
                  </a:cubicBezTo>
                  <a:close/>
                </a:path>
              </a:pathLst>
            </a:custGeom>
            <a:solidFill>
              <a:srgbClr val="383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6"/>
            <p:cNvSpPr/>
            <p:nvPr/>
          </p:nvSpPr>
          <p:spPr>
            <a:xfrm>
              <a:off x="2681625" y="431950"/>
              <a:ext cx="149500" cy="191950"/>
            </a:xfrm>
            <a:custGeom>
              <a:rect b="b" l="l" r="r" t="t"/>
              <a:pathLst>
                <a:path extrusionOk="0" h="7678" w="5980">
                  <a:moveTo>
                    <a:pt x="2855" y="1"/>
                  </a:moveTo>
                  <a:lnTo>
                    <a:pt x="1890" y="117"/>
                  </a:lnTo>
                  <a:cubicBezTo>
                    <a:pt x="1852" y="1004"/>
                    <a:pt x="1659" y="1853"/>
                    <a:pt x="1350" y="2663"/>
                  </a:cubicBezTo>
                  <a:cubicBezTo>
                    <a:pt x="926" y="3010"/>
                    <a:pt x="502" y="3319"/>
                    <a:pt x="0" y="3550"/>
                  </a:cubicBezTo>
                  <a:lnTo>
                    <a:pt x="5632" y="7678"/>
                  </a:lnTo>
                  <a:lnTo>
                    <a:pt x="5979" y="3396"/>
                  </a:lnTo>
                  <a:cubicBezTo>
                    <a:pt x="5979" y="3396"/>
                    <a:pt x="4861" y="2586"/>
                    <a:pt x="5054" y="232"/>
                  </a:cubicBezTo>
                  <a:lnTo>
                    <a:pt x="2855" y="1"/>
                  </a:ln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6"/>
            <p:cNvSpPr/>
            <p:nvPr/>
          </p:nvSpPr>
          <p:spPr>
            <a:xfrm>
              <a:off x="2678725" y="435825"/>
              <a:ext cx="155300" cy="150475"/>
            </a:xfrm>
            <a:custGeom>
              <a:rect b="b" l="l" r="r" t="t"/>
              <a:pathLst>
                <a:path extrusionOk="0" h="6019" w="6212">
                  <a:moveTo>
                    <a:pt x="5208" y="502"/>
                  </a:moveTo>
                  <a:cubicBezTo>
                    <a:pt x="5247" y="1080"/>
                    <a:pt x="5015" y="2353"/>
                    <a:pt x="6211" y="3318"/>
                  </a:cubicBezTo>
                  <a:cubicBezTo>
                    <a:pt x="5864" y="3781"/>
                    <a:pt x="3318" y="6018"/>
                    <a:pt x="2701" y="5980"/>
                  </a:cubicBezTo>
                  <a:cubicBezTo>
                    <a:pt x="2199" y="5980"/>
                    <a:pt x="309" y="3858"/>
                    <a:pt x="0" y="3549"/>
                  </a:cubicBezTo>
                  <a:cubicBezTo>
                    <a:pt x="1389" y="3472"/>
                    <a:pt x="1312" y="2585"/>
                    <a:pt x="1582" y="2315"/>
                  </a:cubicBezTo>
                  <a:cubicBezTo>
                    <a:pt x="1775" y="1543"/>
                    <a:pt x="1891" y="772"/>
                    <a:pt x="1929" y="0"/>
                  </a:cubicBezTo>
                  <a:close/>
                </a:path>
              </a:pathLst>
            </a:custGeom>
            <a:solidFill>
              <a:srgbClr val="DCD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6"/>
            <p:cNvSpPr/>
            <p:nvPr/>
          </p:nvSpPr>
          <p:spPr>
            <a:xfrm>
              <a:off x="2533100" y="484925"/>
              <a:ext cx="114775" cy="344600"/>
            </a:xfrm>
            <a:custGeom>
              <a:rect b="b" l="l" r="r" t="t"/>
              <a:pathLst>
                <a:path extrusionOk="0" h="13784" w="4591">
                  <a:moveTo>
                    <a:pt x="3128" y="1"/>
                  </a:moveTo>
                  <a:cubicBezTo>
                    <a:pt x="2196" y="1"/>
                    <a:pt x="612" y="5811"/>
                    <a:pt x="232" y="7410"/>
                  </a:cubicBezTo>
                  <a:cubicBezTo>
                    <a:pt x="0" y="8298"/>
                    <a:pt x="193" y="13583"/>
                    <a:pt x="193" y="13583"/>
                  </a:cubicBezTo>
                  <a:cubicBezTo>
                    <a:pt x="193" y="13583"/>
                    <a:pt x="995" y="13783"/>
                    <a:pt x="1685" y="13783"/>
                  </a:cubicBezTo>
                  <a:cubicBezTo>
                    <a:pt x="1998" y="13783"/>
                    <a:pt x="2288" y="13742"/>
                    <a:pt x="2469" y="13621"/>
                  </a:cubicBezTo>
                  <a:cubicBezTo>
                    <a:pt x="3009" y="13274"/>
                    <a:pt x="2971" y="8799"/>
                    <a:pt x="2971" y="8799"/>
                  </a:cubicBezTo>
                  <a:cubicBezTo>
                    <a:pt x="2971" y="8799"/>
                    <a:pt x="4437" y="5829"/>
                    <a:pt x="4475" y="4826"/>
                  </a:cubicBezTo>
                  <a:cubicBezTo>
                    <a:pt x="4591" y="3090"/>
                    <a:pt x="4167" y="1392"/>
                    <a:pt x="3164" y="4"/>
                  </a:cubicBezTo>
                  <a:cubicBezTo>
                    <a:pt x="3152" y="2"/>
                    <a:pt x="3140" y="1"/>
                    <a:pt x="3128" y="1"/>
                  </a:cubicBezTo>
                  <a:close/>
                </a:path>
              </a:pathLst>
            </a:custGeom>
            <a:solidFill>
              <a:srgbClr val="383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6"/>
            <p:cNvSpPr/>
            <p:nvPr/>
          </p:nvSpPr>
          <p:spPr>
            <a:xfrm>
              <a:off x="2861950" y="483975"/>
              <a:ext cx="118650" cy="343500"/>
            </a:xfrm>
            <a:custGeom>
              <a:rect b="b" l="l" r="r" t="t"/>
              <a:pathLst>
                <a:path extrusionOk="0" h="13740" w="4746">
                  <a:moveTo>
                    <a:pt x="1423" y="0"/>
                  </a:moveTo>
                  <a:cubicBezTo>
                    <a:pt x="1412" y="0"/>
                    <a:pt x="1401" y="1"/>
                    <a:pt x="1390" y="3"/>
                  </a:cubicBezTo>
                  <a:cubicBezTo>
                    <a:pt x="1390" y="3"/>
                    <a:pt x="1" y="1508"/>
                    <a:pt x="155" y="4555"/>
                  </a:cubicBezTo>
                  <a:cubicBezTo>
                    <a:pt x="194" y="5558"/>
                    <a:pt x="1583" y="8722"/>
                    <a:pt x="1583" y="8722"/>
                  </a:cubicBezTo>
                  <a:cubicBezTo>
                    <a:pt x="1583" y="8722"/>
                    <a:pt x="2084" y="12811"/>
                    <a:pt x="2316" y="13466"/>
                  </a:cubicBezTo>
                  <a:cubicBezTo>
                    <a:pt x="2383" y="13668"/>
                    <a:pt x="2600" y="13740"/>
                    <a:pt x="2873" y="13740"/>
                  </a:cubicBezTo>
                  <a:cubicBezTo>
                    <a:pt x="3543" y="13740"/>
                    <a:pt x="4553" y="13312"/>
                    <a:pt x="4553" y="13312"/>
                  </a:cubicBezTo>
                  <a:cubicBezTo>
                    <a:pt x="4553" y="13312"/>
                    <a:pt x="4746" y="8876"/>
                    <a:pt x="4553" y="7989"/>
                  </a:cubicBezTo>
                  <a:cubicBezTo>
                    <a:pt x="4134" y="6349"/>
                    <a:pt x="2358" y="0"/>
                    <a:pt x="1423" y="0"/>
                  </a:cubicBezTo>
                  <a:close/>
                </a:path>
              </a:pathLst>
            </a:custGeom>
            <a:solidFill>
              <a:srgbClr val="383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6"/>
            <p:cNvSpPr/>
            <p:nvPr/>
          </p:nvSpPr>
          <p:spPr>
            <a:xfrm>
              <a:off x="2665225" y="457025"/>
              <a:ext cx="209300" cy="261725"/>
            </a:xfrm>
            <a:custGeom>
              <a:rect b="b" l="l" r="r" t="t"/>
              <a:pathLst>
                <a:path extrusionOk="0" h="10469" w="8372">
                  <a:moveTo>
                    <a:pt x="2431" y="1"/>
                  </a:moveTo>
                  <a:lnTo>
                    <a:pt x="0" y="1004"/>
                  </a:lnTo>
                  <a:cubicBezTo>
                    <a:pt x="116" y="2470"/>
                    <a:pt x="347" y="3897"/>
                    <a:pt x="695" y="5286"/>
                  </a:cubicBezTo>
                  <a:cubicBezTo>
                    <a:pt x="1233" y="7476"/>
                    <a:pt x="4478" y="10468"/>
                    <a:pt x="5610" y="10468"/>
                  </a:cubicBezTo>
                  <a:cubicBezTo>
                    <a:pt x="5694" y="10468"/>
                    <a:pt x="5767" y="10452"/>
                    <a:pt x="5825" y="10417"/>
                  </a:cubicBezTo>
                  <a:cubicBezTo>
                    <a:pt x="6674" y="9915"/>
                    <a:pt x="8371" y="1968"/>
                    <a:pt x="7947" y="1660"/>
                  </a:cubicBezTo>
                  <a:cubicBezTo>
                    <a:pt x="7568" y="1419"/>
                    <a:pt x="6052" y="255"/>
                    <a:pt x="5731" y="255"/>
                  </a:cubicBezTo>
                  <a:cubicBezTo>
                    <a:pt x="5692" y="255"/>
                    <a:pt x="5671" y="272"/>
                    <a:pt x="5671" y="310"/>
                  </a:cubicBezTo>
                  <a:cubicBezTo>
                    <a:pt x="5671" y="657"/>
                    <a:pt x="4668" y="2161"/>
                    <a:pt x="3974" y="2161"/>
                  </a:cubicBezTo>
                  <a:cubicBezTo>
                    <a:pt x="2855" y="2123"/>
                    <a:pt x="2122" y="271"/>
                    <a:pt x="2431" y="1"/>
                  </a:cubicBezTo>
                  <a:close/>
                </a:path>
              </a:pathLst>
            </a:custGeom>
            <a:solidFill>
              <a:srgbClr val="A24B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6"/>
            <p:cNvSpPr/>
            <p:nvPr/>
          </p:nvSpPr>
          <p:spPr>
            <a:xfrm>
              <a:off x="2694175" y="336325"/>
              <a:ext cx="135975" cy="162400"/>
            </a:xfrm>
            <a:custGeom>
              <a:rect b="b" l="l" r="r" t="t"/>
              <a:pathLst>
                <a:path extrusionOk="0" h="6496" w="5439">
                  <a:moveTo>
                    <a:pt x="2683" y="0"/>
                  </a:moveTo>
                  <a:cubicBezTo>
                    <a:pt x="1" y="0"/>
                    <a:pt x="504" y="1417"/>
                    <a:pt x="578" y="2977"/>
                  </a:cubicBezTo>
                  <a:cubicBezTo>
                    <a:pt x="617" y="3942"/>
                    <a:pt x="771" y="5176"/>
                    <a:pt x="1234" y="5755"/>
                  </a:cubicBezTo>
                  <a:cubicBezTo>
                    <a:pt x="1620" y="6102"/>
                    <a:pt x="2121" y="6372"/>
                    <a:pt x="2623" y="6488"/>
                  </a:cubicBezTo>
                  <a:cubicBezTo>
                    <a:pt x="2666" y="6493"/>
                    <a:pt x="2710" y="6496"/>
                    <a:pt x="2755" y="6496"/>
                  </a:cubicBezTo>
                  <a:cubicBezTo>
                    <a:pt x="3346" y="6496"/>
                    <a:pt x="4041" y="6044"/>
                    <a:pt x="4436" y="5793"/>
                  </a:cubicBezTo>
                  <a:cubicBezTo>
                    <a:pt x="4976" y="5408"/>
                    <a:pt x="4783" y="4520"/>
                    <a:pt x="5053" y="3440"/>
                  </a:cubicBezTo>
                  <a:cubicBezTo>
                    <a:pt x="5439" y="1859"/>
                    <a:pt x="5015" y="84"/>
                    <a:pt x="3009" y="7"/>
                  </a:cubicBezTo>
                  <a:cubicBezTo>
                    <a:pt x="2895" y="3"/>
                    <a:pt x="2787" y="0"/>
                    <a:pt x="2683" y="0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6"/>
            <p:cNvSpPr/>
            <p:nvPr/>
          </p:nvSpPr>
          <p:spPr>
            <a:xfrm>
              <a:off x="2693175" y="394200"/>
              <a:ext cx="27050" cy="47425"/>
            </a:xfrm>
            <a:custGeom>
              <a:rect b="b" l="l" r="r" t="t"/>
              <a:pathLst>
                <a:path extrusionOk="0" h="1897" w="1082">
                  <a:moveTo>
                    <a:pt x="697" y="1"/>
                  </a:moveTo>
                  <a:cubicBezTo>
                    <a:pt x="453" y="1"/>
                    <a:pt x="74" y="157"/>
                    <a:pt x="40" y="469"/>
                  </a:cubicBezTo>
                  <a:cubicBezTo>
                    <a:pt x="1" y="817"/>
                    <a:pt x="541" y="1897"/>
                    <a:pt x="811" y="1897"/>
                  </a:cubicBezTo>
                  <a:cubicBezTo>
                    <a:pt x="1081" y="1858"/>
                    <a:pt x="773" y="6"/>
                    <a:pt x="773" y="6"/>
                  </a:cubicBezTo>
                  <a:cubicBezTo>
                    <a:pt x="749" y="3"/>
                    <a:pt x="724" y="1"/>
                    <a:pt x="697" y="1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6"/>
            <p:cNvSpPr/>
            <p:nvPr/>
          </p:nvSpPr>
          <p:spPr>
            <a:xfrm>
              <a:off x="2810850" y="403950"/>
              <a:ext cx="23100" cy="41425"/>
            </a:xfrm>
            <a:custGeom>
              <a:rect b="b" l="l" r="r" t="t"/>
              <a:pathLst>
                <a:path extrusionOk="0" h="1657" w="924">
                  <a:moveTo>
                    <a:pt x="593" y="1"/>
                  </a:moveTo>
                  <a:cubicBezTo>
                    <a:pt x="543" y="1"/>
                    <a:pt x="486" y="13"/>
                    <a:pt x="425" y="41"/>
                  </a:cubicBezTo>
                  <a:cubicBezTo>
                    <a:pt x="425" y="41"/>
                    <a:pt x="0" y="1468"/>
                    <a:pt x="78" y="1622"/>
                  </a:cubicBezTo>
                  <a:cubicBezTo>
                    <a:pt x="92" y="1646"/>
                    <a:pt x="109" y="1657"/>
                    <a:pt x="130" y="1657"/>
                  </a:cubicBezTo>
                  <a:cubicBezTo>
                    <a:pt x="276" y="1657"/>
                    <a:pt x="564" y="1098"/>
                    <a:pt x="733" y="658"/>
                  </a:cubicBezTo>
                  <a:cubicBezTo>
                    <a:pt x="924" y="277"/>
                    <a:pt x="827" y="1"/>
                    <a:pt x="593" y="1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6"/>
            <p:cNvSpPr/>
            <p:nvPr/>
          </p:nvSpPr>
          <p:spPr>
            <a:xfrm>
              <a:off x="2749125" y="317275"/>
              <a:ext cx="92150" cy="88675"/>
            </a:xfrm>
            <a:custGeom>
              <a:rect b="b" l="l" r="r" t="t"/>
              <a:pathLst>
                <a:path extrusionOk="0" h="3547" w="3686">
                  <a:moveTo>
                    <a:pt x="1758" y="0"/>
                  </a:moveTo>
                  <a:cubicBezTo>
                    <a:pt x="1613" y="0"/>
                    <a:pt x="1463" y="35"/>
                    <a:pt x="1312" y="113"/>
                  </a:cubicBezTo>
                  <a:cubicBezTo>
                    <a:pt x="0" y="769"/>
                    <a:pt x="1312" y="1540"/>
                    <a:pt x="1312" y="1540"/>
                  </a:cubicBezTo>
                  <a:cubicBezTo>
                    <a:pt x="1538" y="1437"/>
                    <a:pt x="1739" y="1391"/>
                    <a:pt x="1917" y="1391"/>
                  </a:cubicBezTo>
                  <a:cubicBezTo>
                    <a:pt x="2804" y="1391"/>
                    <a:pt x="3093" y="2537"/>
                    <a:pt x="2739" y="3469"/>
                  </a:cubicBezTo>
                  <a:cubicBezTo>
                    <a:pt x="2894" y="3508"/>
                    <a:pt x="3087" y="3546"/>
                    <a:pt x="3241" y="3546"/>
                  </a:cubicBezTo>
                  <a:cubicBezTo>
                    <a:pt x="3395" y="3161"/>
                    <a:pt x="3472" y="2775"/>
                    <a:pt x="3549" y="2389"/>
                  </a:cubicBezTo>
                  <a:cubicBezTo>
                    <a:pt x="3685" y="1913"/>
                    <a:pt x="2833" y="0"/>
                    <a:pt x="1758" y="0"/>
                  </a:cubicBezTo>
                  <a:close/>
                </a:path>
              </a:pathLst>
            </a:custGeom>
            <a:solidFill>
              <a:srgbClr val="CED4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6"/>
            <p:cNvSpPr/>
            <p:nvPr/>
          </p:nvSpPr>
          <p:spPr>
            <a:xfrm>
              <a:off x="2696225" y="309075"/>
              <a:ext cx="106925" cy="95900"/>
            </a:xfrm>
            <a:custGeom>
              <a:rect b="b" l="l" r="r" t="t"/>
              <a:pathLst>
                <a:path extrusionOk="0" h="3836" w="4277">
                  <a:moveTo>
                    <a:pt x="2712" y="0"/>
                  </a:moveTo>
                  <a:cubicBezTo>
                    <a:pt x="1720" y="0"/>
                    <a:pt x="1" y="942"/>
                    <a:pt x="33" y="2023"/>
                  </a:cubicBezTo>
                  <a:cubicBezTo>
                    <a:pt x="72" y="3180"/>
                    <a:pt x="110" y="3566"/>
                    <a:pt x="188" y="3566"/>
                  </a:cubicBezTo>
                  <a:lnTo>
                    <a:pt x="458" y="3566"/>
                  </a:lnTo>
                  <a:lnTo>
                    <a:pt x="805" y="3836"/>
                  </a:lnTo>
                  <a:cubicBezTo>
                    <a:pt x="805" y="3411"/>
                    <a:pt x="805" y="2987"/>
                    <a:pt x="805" y="2563"/>
                  </a:cubicBezTo>
                  <a:cubicBezTo>
                    <a:pt x="866" y="2380"/>
                    <a:pt x="1193" y="1810"/>
                    <a:pt x="1633" y="1810"/>
                  </a:cubicBezTo>
                  <a:cubicBezTo>
                    <a:pt x="1748" y="1810"/>
                    <a:pt x="1872" y="1849"/>
                    <a:pt x="2001" y="1946"/>
                  </a:cubicBezTo>
                  <a:cubicBezTo>
                    <a:pt x="2150" y="2041"/>
                    <a:pt x="2395" y="2083"/>
                    <a:pt x="2663" y="2083"/>
                  </a:cubicBezTo>
                  <a:cubicBezTo>
                    <a:pt x="3157" y="2083"/>
                    <a:pt x="3730" y="1939"/>
                    <a:pt x="3930" y="1714"/>
                  </a:cubicBezTo>
                  <a:cubicBezTo>
                    <a:pt x="3930" y="1714"/>
                    <a:pt x="4277" y="1637"/>
                    <a:pt x="4277" y="1020"/>
                  </a:cubicBezTo>
                  <a:cubicBezTo>
                    <a:pt x="4238" y="402"/>
                    <a:pt x="3737" y="364"/>
                    <a:pt x="3158" y="94"/>
                  </a:cubicBezTo>
                  <a:cubicBezTo>
                    <a:pt x="3042" y="30"/>
                    <a:pt x="2888" y="0"/>
                    <a:pt x="2712" y="0"/>
                  </a:cubicBezTo>
                  <a:close/>
                </a:path>
              </a:pathLst>
            </a:custGeom>
            <a:solidFill>
              <a:srgbClr val="BFB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6"/>
            <p:cNvSpPr/>
            <p:nvPr/>
          </p:nvSpPr>
          <p:spPr>
            <a:xfrm>
              <a:off x="2722125" y="319075"/>
              <a:ext cx="86825" cy="40575"/>
            </a:xfrm>
            <a:custGeom>
              <a:rect b="b" l="l" r="r" t="t"/>
              <a:pathLst>
                <a:path extrusionOk="0" h="1623" w="3473">
                  <a:moveTo>
                    <a:pt x="2168" y="0"/>
                  </a:moveTo>
                  <a:cubicBezTo>
                    <a:pt x="1747" y="0"/>
                    <a:pt x="1339" y="144"/>
                    <a:pt x="1235" y="311"/>
                  </a:cubicBezTo>
                  <a:cubicBezTo>
                    <a:pt x="1245" y="304"/>
                    <a:pt x="1262" y="301"/>
                    <a:pt x="1282" y="301"/>
                  </a:cubicBezTo>
                  <a:cubicBezTo>
                    <a:pt x="1490" y="301"/>
                    <a:pt x="2147" y="620"/>
                    <a:pt x="2006" y="620"/>
                  </a:cubicBezTo>
                  <a:cubicBezTo>
                    <a:pt x="1813" y="504"/>
                    <a:pt x="1599" y="448"/>
                    <a:pt x="1386" y="448"/>
                  </a:cubicBezTo>
                  <a:cubicBezTo>
                    <a:pt x="960" y="448"/>
                    <a:pt x="540" y="671"/>
                    <a:pt x="309" y="1083"/>
                  </a:cubicBezTo>
                  <a:cubicBezTo>
                    <a:pt x="506" y="885"/>
                    <a:pt x="787" y="818"/>
                    <a:pt x="1077" y="818"/>
                  </a:cubicBezTo>
                  <a:cubicBezTo>
                    <a:pt x="1693" y="818"/>
                    <a:pt x="2353" y="1121"/>
                    <a:pt x="2353" y="1121"/>
                  </a:cubicBezTo>
                  <a:cubicBezTo>
                    <a:pt x="2353" y="1121"/>
                    <a:pt x="2301" y="1213"/>
                    <a:pt x="2096" y="1213"/>
                  </a:cubicBezTo>
                  <a:cubicBezTo>
                    <a:pt x="1950" y="1213"/>
                    <a:pt x="1727" y="1166"/>
                    <a:pt x="1389" y="1005"/>
                  </a:cubicBezTo>
                  <a:cubicBezTo>
                    <a:pt x="1265" y="943"/>
                    <a:pt x="1144" y="917"/>
                    <a:pt x="1030" y="917"/>
                  </a:cubicBezTo>
                  <a:cubicBezTo>
                    <a:pt x="650" y="917"/>
                    <a:pt x="336" y="1204"/>
                    <a:pt x="158" y="1412"/>
                  </a:cubicBezTo>
                  <a:lnTo>
                    <a:pt x="158" y="1412"/>
                  </a:lnTo>
                  <a:cubicBezTo>
                    <a:pt x="345" y="1223"/>
                    <a:pt x="602" y="1116"/>
                    <a:pt x="867" y="1116"/>
                  </a:cubicBezTo>
                  <a:cubicBezTo>
                    <a:pt x="899" y="1116"/>
                    <a:pt x="932" y="1118"/>
                    <a:pt x="965" y="1121"/>
                  </a:cubicBezTo>
                  <a:cubicBezTo>
                    <a:pt x="1866" y="1265"/>
                    <a:pt x="1521" y="1511"/>
                    <a:pt x="2101" y="1511"/>
                  </a:cubicBezTo>
                  <a:cubicBezTo>
                    <a:pt x="2142" y="1511"/>
                    <a:pt x="2187" y="1509"/>
                    <a:pt x="2238" y="1507"/>
                  </a:cubicBezTo>
                  <a:cubicBezTo>
                    <a:pt x="2508" y="1430"/>
                    <a:pt x="2739" y="1314"/>
                    <a:pt x="2971" y="1237"/>
                  </a:cubicBezTo>
                  <a:cubicBezTo>
                    <a:pt x="3202" y="1083"/>
                    <a:pt x="3472" y="1005"/>
                    <a:pt x="3086" y="388"/>
                  </a:cubicBezTo>
                  <a:cubicBezTo>
                    <a:pt x="2891" y="105"/>
                    <a:pt x="2525" y="0"/>
                    <a:pt x="2168" y="0"/>
                  </a:cubicBezTo>
                  <a:close/>
                  <a:moveTo>
                    <a:pt x="158" y="1412"/>
                  </a:moveTo>
                  <a:cubicBezTo>
                    <a:pt x="97" y="1474"/>
                    <a:pt x="44" y="1544"/>
                    <a:pt x="0" y="1623"/>
                  </a:cubicBezTo>
                  <a:cubicBezTo>
                    <a:pt x="0" y="1623"/>
                    <a:pt x="57" y="1530"/>
                    <a:pt x="158" y="1412"/>
                  </a:cubicBezTo>
                  <a:close/>
                </a:path>
              </a:pathLst>
            </a:custGeom>
            <a:solidFill>
              <a:srgbClr val="CED4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6"/>
            <p:cNvSpPr/>
            <p:nvPr/>
          </p:nvSpPr>
          <p:spPr>
            <a:xfrm>
              <a:off x="2644000" y="838950"/>
              <a:ext cx="243050" cy="53825"/>
            </a:xfrm>
            <a:custGeom>
              <a:rect b="b" l="l" r="r" t="t"/>
              <a:pathLst>
                <a:path extrusionOk="0" h="2153" w="9722">
                  <a:moveTo>
                    <a:pt x="6019" y="0"/>
                  </a:moveTo>
                  <a:cubicBezTo>
                    <a:pt x="5980" y="116"/>
                    <a:pt x="1" y="1775"/>
                    <a:pt x="5208" y="2122"/>
                  </a:cubicBezTo>
                  <a:cubicBezTo>
                    <a:pt x="5503" y="2143"/>
                    <a:pt x="5781" y="2153"/>
                    <a:pt x="6044" y="2153"/>
                  </a:cubicBezTo>
                  <a:cubicBezTo>
                    <a:pt x="8670" y="2153"/>
                    <a:pt x="9722" y="1196"/>
                    <a:pt x="9722" y="1196"/>
                  </a:cubicBezTo>
                  <a:cubicBezTo>
                    <a:pt x="9645" y="888"/>
                    <a:pt x="9645" y="541"/>
                    <a:pt x="9722" y="232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rgbClr val="383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6"/>
            <p:cNvSpPr/>
            <p:nvPr/>
          </p:nvSpPr>
          <p:spPr>
            <a:xfrm>
              <a:off x="2612175" y="824475"/>
              <a:ext cx="174575" cy="68850"/>
            </a:xfrm>
            <a:custGeom>
              <a:rect b="b" l="l" r="r" t="t"/>
              <a:pathLst>
                <a:path extrusionOk="0" h="2754" w="6983">
                  <a:moveTo>
                    <a:pt x="232" y="1"/>
                  </a:moveTo>
                  <a:lnTo>
                    <a:pt x="232" y="1"/>
                  </a:lnTo>
                  <a:cubicBezTo>
                    <a:pt x="386" y="309"/>
                    <a:pt x="1" y="1852"/>
                    <a:pt x="1" y="1852"/>
                  </a:cubicBezTo>
                  <a:cubicBezTo>
                    <a:pt x="1" y="1852"/>
                    <a:pt x="3545" y="2754"/>
                    <a:pt x="6021" y="2754"/>
                  </a:cubicBezTo>
                  <a:cubicBezTo>
                    <a:pt x="6352" y="2754"/>
                    <a:pt x="6663" y="2737"/>
                    <a:pt x="6944" y="2701"/>
                  </a:cubicBezTo>
                  <a:cubicBezTo>
                    <a:pt x="6983" y="2084"/>
                    <a:pt x="6983" y="1467"/>
                    <a:pt x="6944" y="849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5A4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6"/>
            <p:cNvSpPr/>
            <p:nvPr/>
          </p:nvSpPr>
          <p:spPr>
            <a:xfrm>
              <a:off x="2779975" y="452225"/>
              <a:ext cx="131200" cy="411925"/>
            </a:xfrm>
            <a:custGeom>
              <a:rect b="b" l="l" r="r" t="t"/>
              <a:pathLst>
                <a:path extrusionOk="0" h="16477" w="5248">
                  <a:moveTo>
                    <a:pt x="1853" y="0"/>
                  </a:moveTo>
                  <a:lnTo>
                    <a:pt x="1853" y="0"/>
                  </a:lnTo>
                  <a:cubicBezTo>
                    <a:pt x="2123" y="926"/>
                    <a:pt x="2045" y="3433"/>
                    <a:pt x="1390" y="5054"/>
                  </a:cubicBezTo>
                  <a:cubicBezTo>
                    <a:pt x="734" y="6712"/>
                    <a:pt x="1" y="7715"/>
                    <a:pt x="194" y="8564"/>
                  </a:cubicBezTo>
                  <a:cubicBezTo>
                    <a:pt x="580" y="10416"/>
                    <a:pt x="78" y="15932"/>
                    <a:pt x="155" y="16472"/>
                  </a:cubicBezTo>
                  <a:cubicBezTo>
                    <a:pt x="243" y="16475"/>
                    <a:pt x="331" y="16476"/>
                    <a:pt x="419" y="16476"/>
                  </a:cubicBezTo>
                  <a:cubicBezTo>
                    <a:pt x="1719" y="16476"/>
                    <a:pt x="3016" y="16212"/>
                    <a:pt x="4244" y="15778"/>
                  </a:cubicBezTo>
                  <a:cubicBezTo>
                    <a:pt x="4669" y="15508"/>
                    <a:pt x="4939" y="13656"/>
                    <a:pt x="4553" y="11072"/>
                  </a:cubicBezTo>
                  <a:cubicBezTo>
                    <a:pt x="4244" y="8950"/>
                    <a:pt x="4129" y="7677"/>
                    <a:pt x="4360" y="6674"/>
                  </a:cubicBezTo>
                  <a:cubicBezTo>
                    <a:pt x="4553" y="5632"/>
                    <a:pt x="5247" y="1505"/>
                    <a:pt x="4630" y="1273"/>
                  </a:cubicBezTo>
                  <a:cubicBezTo>
                    <a:pt x="3319" y="733"/>
                    <a:pt x="1853" y="0"/>
                    <a:pt x="1853" y="0"/>
                  </a:cubicBezTo>
                  <a:close/>
                </a:path>
              </a:pathLst>
            </a:custGeom>
            <a:solidFill>
              <a:srgbClr val="5A4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6"/>
            <p:cNvSpPr/>
            <p:nvPr/>
          </p:nvSpPr>
          <p:spPr>
            <a:xfrm>
              <a:off x="2595775" y="450275"/>
              <a:ext cx="207375" cy="417125"/>
            </a:xfrm>
            <a:custGeom>
              <a:rect b="b" l="l" r="r" t="t"/>
              <a:pathLst>
                <a:path extrusionOk="0" h="16685" w="8295">
                  <a:moveTo>
                    <a:pt x="4128" y="1"/>
                  </a:moveTo>
                  <a:cubicBezTo>
                    <a:pt x="2161" y="695"/>
                    <a:pt x="888" y="772"/>
                    <a:pt x="464" y="1505"/>
                  </a:cubicBezTo>
                  <a:cubicBezTo>
                    <a:pt x="657" y="2933"/>
                    <a:pt x="1197" y="6520"/>
                    <a:pt x="888" y="6983"/>
                  </a:cubicBezTo>
                  <a:cubicBezTo>
                    <a:pt x="1042" y="8256"/>
                    <a:pt x="1312" y="9568"/>
                    <a:pt x="1042" y="10687"/>
                  </a:cubicBezTo>
                  <a:cubicBezTo>
                    <a:pt x="772" y="11805"/>
                    <a:pt x="1" y="15085"/>
                    <a:pt x="927" y="15702"/>
                  </a:cubicBezTo>
                  <a:cubicBezTo>
                    <a:pt x="1284" y="15864"/>
                    <a:pt x="4957" y="16684"/>
                    <a:pt x="6796" y="16684"/>
                  </a:cubicBezTo>
                  <a:cubicBezTo>
                    <a:pt x="7139" y="16684"/>
                    <a:pt x="7418" y="16656"/>
                    <a:pt x="7600" y="16589"/>
                  </a:cubicBezTo>
                  <a:cubicBezTo>
                    <a:pt x="8295" y="16319"/>
                    <a:pt x="7870" y="11150"/>
                    <a:pt x="7678" y="8874"/>
                  </a:cubicBezTo>
                  <a:cubicBezTo>
                    <a:pt x="7446" y="6598"/>
                    <a:pt x="3666" y="2123"/>
                    <a:pt x="4128" y="1"/>
                  </a:cubicBezTo>
                  <a:close/>
                </a:path>
              </a:pathLst>
            </a:custGeom>
            <a:solidFill>
              <a:srgbClr val="383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6"/>
            <p:cNvSpPr/>
            <p:nvPr/>
          </p:nvSpPr>
          <p:spPr>
            <a:xfrm>
              <a:off x="2631475" y="761775"/>
              <a:ext cx="64625" cy="59850"/>
            </a:xfrm>
            <a:custGeom>
              <a:rect b="b" l="l" r="r" t="t"/>
              <a:pathLst>
                <a:path extrusionOk="0" h="2394" w="2585">
                  <a:moveTo>
                    <a:pt x="1995" y="0"/>
                  </a:moveTo>
                  <a:cubicBezTo>
                    <a:pt x="1978" y="0"/>
                    <a:pt x="1967" y="1"/>
                    <a:pt x="1967" y="1"/>
                  </a:cubicBezTo>
                  <a:cubicBezTo>
                    <a:pt x="1659" y="734"/>
                    <a:pt x="1157" y="1351"/>
                    <a:pt x="502" y="1776"/>
                  </a:cubicBezTo>
                  <a:cubicBezTo>
                    <a:pt x="77" y="2007"/>
                    <a:pt x="0" y="1969"/>
                    <a:pt x="77" y="2046"/>
                  </a:cubicBezTo>
                  <a:cubicBezTo>
                    <a:pt x="154" y="2162"/>
                    <a:pt x="386" y="2393"/>
                    <a:pt x="579" y="2393"/>
                  </a:cubicBezTo>
                  <a:cubicBezTo>
                    <a:pt x="1080" y="2354"/>
                    <a:pt x="2585" y="696"/>
                    <a:pt x="2430" y="310"/>
                  </a:cubicBezTo>
                  <a:cubicBezTo>
                    <a:pt x="2304" y="26"/>
                    <a:pt x="2075" y="0"/>
                    <a:pt x="1995" y="0"/>
                  </a:cubicBezTo>
                  <a:close/>
                </a:path>
              </a:pathLst>
            </a:custGeom>
            <a:solidFill>
              <a:srgbClr val="5A4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6"/>
            <p:cNvSpPr/>
            <p:nvPr/>
          </p:nvSpPr>
          <p:spPr>
            <a:xfrm>
              <a:off x="2853275" y="750175"/>
              <a:ext cx="35950" cy="65150"/>
            </a:xfrm>
            <a:custGeom>
              <a:rect b="b" l="l" r="r" t="t"/>
              <a:pathLst>
                <a:path extrusionOk="0" h="2606" w="1438">
                  <a:moveTo>
                    <a:pt x="355" y="0"/>
                  </a:moveTo>
                  <a:cubicBezTo>
                    <a:pt x="107" y="0"/>
                    <a:pt x="1" y="427"/>
                    <a:pt x="1" y="427"/>
                  </a:cubicBezTo>
                  <a:cubicBezTo>
                    <a:pt x="348" y="967"/>
                    <a:pt x="927" y="2471"/>
                    <a:pt x="1197" y="2587"/>
                  </a:cubicBezTo>
                  <a:cubicBezTo>
                    <a:pt x="1218" y="2599"/>
                    <a:pt x="1237" y="2605"/>
                    <a:pt x="1253" y="2605"/>
                  </a:cubicBezTo>
                  <a:cubicBezTo>
                    <a:pt x="1437" y="2605"/>
                    <a:pt x="1274" y="1854"/>
                    <a:pt x="1274" y="1854"/>
                  </a:cubicBezTo>
                  <a:cubicBezTo>
                    <a:pt x="1274" y="1854"/>
                    <a:pt x="657" y="80"/>
                    <a:pt x="386" y="2"/>
                  </a:cubicBezTo>
                  <a:cubicBezTo>
                    <a:pt x="376" y="1"/>
                    <a:pt x="365" y="0"/>
                    <a:pt x="355" y="0"/>
                  </a:cubicBezTo>
                  <a:close/>
                </a:path>
              </a:pathLst>
            </a:custGeom>
            <a:solidFill>
              <a:srgbClr val="383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6"/>
            <p:cNvSpPr/>
            <p:nvPr/>
          </p:nvSpPr>
          <p:spPr>
            <a:xfrm>
              <a:off x="2644975" y="447400"/>
              <a:ext cx="141775" cy="209300"/>
            </a:xfrm>
            <a:custGeom>
              <a:rect b="b" l="l" r="r" t="t"/>
              <a:pathLst>
                <a:path extrusionOk="0" h="8372" w="5671">
                  <a:moveTo>
                    <a:pt x="2315" y="0"/>
                  </a:moveTo>
                  <a:lnTo>
                    <a:pt x="2315" y="0"/>
                  </a:lnTo>
                  <a:cubicBezTo>
                    <a:pt x="0" y="1003"/>
                    <a:pt x="849" y="1428"/>
                    <a:pt x="0" y="1736"/>
                  </a:cubicBezTo>
                  <a:cubicBezTo>
                    <a:pt x="309" y="2006"/>
                    <a:pt x="1659" y="1775"/>
                    <a:pt x="2546" y="3626"/>
                  </a:cubicBezTo>
                  <a:cubicBezTo>
                    <a:pt x="3472" y="5247"/>
                    <a:pt x="4514" y="6867"/>
                    <a:pt x="5671" y="8371"/>
                  </a:cubicBezTo>
                  <a:cubicBezTo>
                    <a:pt x="5632" y="7137"/>
                    <a:pt x="2469" y="2585"/>
                    <a:pt x="2160" y="579"/>
                  </a:cubicBezTo>
                  <a:cubicBezTo>
                    <a:pt x="2238" y="309"/>
                    <a:pt x="2315" y="0"/>
                    <a:pt x="2315" y="0"/>
                  </a:cubicBezTo>
                  <a:close/>
                </a:path>
              </a:pathLst>
            </a:custGeom>
            <a:solidFill>
              <a:srgbClr val="5A4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6"/>
            <p:cNvSpPr/>
            <p:nvPr/>
          </p:nvSpPr>
          <p:spPr>
            <a:xfrm>
              <a:off x="2783850" y="452225"/>
              <a:ext cx="96450" cy="204475"/>
            </a:xfrm>
            <a:custGeom>
              <a:rect b="b" l="l" r="r" t="t"/>
              <a:pathLst>
                <a:path extrusionOk="0" h="8179" w="3858">
                  <a:moveTo>
                    <a:pt x="3848" y="1851"/>
                  </a:moveTo>
                  <a:cubicBezTo>
                    <a:pt x="3852" y="1851"/>
                    <a:pt x="3855" y="1852"/>
                    <a:pt x="3858" y="1852"/>
                  </a:cubicBezTo>
                  <a:cubicBezTo>
                    <a:pt x="3855" y="1851"/>
                    <a:pt x="3852" y="1851"/>
                    <a:pt x="3848" y="1851"/>
                  </a:cubicBezTo>
                  <a:close/>
                  <a:moveTo>
                    <a:pt x="1736" y="0"/>
                  </a:moveTo>
                  <a:cubicBezTo>
                    <a:pt x="2122" y="3202"/>
                    <a:pt x="77" y="7561"/>
                    <a:pt x="0" y="7908"/>
                  </a:cubicBezTo>
                  <a:lnTo>
                    <a:pt x="116" y="8178"/>
                  </a:lnTo>
                  <a:cubicBezTo>
                    <a:pt x="116" y="8178"/>
                    <a:pt x="2083" y="3742"/>
                    <a:pt x="2469" y="2739"/>
                  </a:cubicBezTo>
                  <a:cubicBezTo>
                    <a:pt x="2646" y="2210"/>
                    <a:pt x="3145" y="1842"/>
                    <a:pt x="3701" y="1842"/>
                  </a:cubicBezTo>
                  <a:cubicBezTo>
                    <a:pt x="3750" y="1842"/>
                    <a:pt x="3799" y="1845"/>
                    <a:pt x="3848" y="1851"/>
                  </a:cubicBezTo>
                  <a:lnTo>
                    <a:pt x="3848" y="1851"/>
                  </a:lnTo>
                  <a:cubicBezTo>
                    <a:pt x="3610" y="1799"/>
                    <a:pt x="1736" y="0"/>
                    <a:pt x="1736" y="0"/>
                  </a:cubicBezTo>
                  <a:close/>
                </a:path>
              </a:pathLst>
            </a:custGeom>
            <a:solidFill>
              <a:srgbClr val="383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6"/>
            <p:cNvSpPr/>
            <p:nvPr/>
          </p:nvSpPr>
          <p:spPr>
            <a:xfrm>
              <a:off x="2506100" y="948300"/>
              <a:ext cx="71375" cy="37275"/>
            </a:xfrm>
            <a:custGeom>
              <a:rect b="b" l="l" r="r" t="t"/>
              <a:pathLst>
                <a:path extrusionOk="0" h="1491" w="2855">
                  <a:moveTo>
                    <a:pt x="435" y="0"/>
                  </a:moveTo>
                  <a:cubicBezTo>
                    <a:pt x="257" y="0"/>
                    <a:pt x="100" y="111"/>
                    <a:pt x="39" y="294"/>
                  </a:cubicBezTo>
                  <a:cubicBezTo>
                    <a:pt x="0" y="526"/>
                    <a:pt x="116" y="757"/>
                    <a:pt x="347" y="834"/>
                  </a:cubicBezTo>
                  <a:lnTo>
                    <a:pt x="2238" y="1452"/>
                  </a:lnTo>
                  <a:lnTo>
                    <a:pt x="2238" y="1490"/>
                  </a:lnTo>
                  <a:lnTo>
                    <a:pt x="2353" y="1490"/>
                  </a:lnTo>
                  <a:cubicBezTo>
                    <a:pt x="2546" y="1490"/>
                    <a:pt x="2700" y="1336"/>
                    <a:pt x="2778" y="1182"/>
                  </a:cubicBezTo>
                  <a:cubicBezTo>
                    <a:pt x="2855" y="950"/>
                    <a:pt x="2700" y="719"/>
                    <a:pt x="2508" y="641"/>
                  </a:cubicBezTo>
                  <a:lnTo>
                    <a:pt x="579" y="24"/>
                  </a:lnTo>
                  <a:cubicBezTo>
                    <a:pt x="530" y="8"/>
                    <a:pt x="482" y="0"/>
                    <a:pt x="435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6"/>
            <p:cNvSpPr/>
            <p:nvPr/>
          </p:nvSpPr>
          <p:spPr>
            <a:xfrm>
              <a:off x="2930425" y="826400"/>
              <a:ext cx="43800" cy="58325"/>
            </a:xfrm>
            <a:custGeom>
              <a:rect b="b" l="l" r="r" t="t"/>
              <a:pathLst>
                <a:path extrusionOk="0" h="2333" w="1752">
                  <a:moveTo>
                    <a:pt x="1730" y="926"/>
                  </a:moveTo>
                  <a:cubicBezTo>
                    <a:pt x="1743" y="932"/>
                    <a:pt x="1750" y="936"/>
                    <a:pt x="1751" y="936"/>
                  </a:cubicBezTo>
                  <a:cubicBezTo>
                    <a:pt x="1751" y="936"/>
                    <a:pt x="1747" y="933"/>
                    <a:pt x="1737" y="927"/>
                  </a:cubicBezTo>
                  <a:cubicBezTo>
                    <a:pt x="1735" y="926"/>
                    <a:pt x="1732" y="926"/>
                    <a:pt x="1730" y="926"/>
                  </a:cubicBezTo>
                  <a:close/>
                  <a:moveTo>
                    <a:pt x="39" y="1"/>
                  </a:moveTo>
                  <a:lnTo>
                    <a:pt x="39" y="1"/>
                  </a:lnTo>
                  <a:cubicBezTo>
                    <a:pt x="1" y="348"/>
                    <a:pt x="39" y="695"/>
                    <a:pt x="78" y="1043"/>
                  </a:cubicBezTo>
                  <a:cubicBezTo>
                    <a:pt x="155" y="1313"/>
                    <a:pt x="348" y="1544"/>
                    <a:pt x="541" y="1698"/>
                  </a:cubicBezTo>
                  <a:cubicBezTo>
                    <a:pt x="657" y="1930"/>
                    <a:pt x="772" y="2123"/>
                    <a:pt x="927" y="2316"/>
                  </a:cubicBezTo>
                  <a:cubicBezTo>
                    <a:pt x="938" y="2327"/>
                    <a:pt x="952" y="2333"/>
                    <a:pt x="968" y="2333"/>
                  </a:cubicBezTo>
                  <a:cubicBezTo>
                    <a:pt x="1057" y="2333"/>
                    <a:pt x="1197" y="2154"/>
                    <a:pt x="1197" y="1891"/>
                  </a:cubicBezTo>
                  <a:cubicBezTo>
                    <a:pt x="1120" y="1583"/>
                    <a:pt x="1042" y="1313"/>
                    <a:pt x="927" y="1043"/>
                  </a:cubicBezTo>
                  <a:cubicBezTo>
                    <a:pt x="1100" y="956"/>
                    <a:pt x="1317" y="912"/>
                    <a:pt x="1529" y="912"/>
                  </a:cubicBezTo>
                  <a:cubicBezTo>
                    <a:pt x="1597" y="912"/>
                    <a:pt x="1665" y="917"/>
                    <a:pt x="1730" y="926"/>
                  </a:cubicBezTo>
                  <a:lnTo>
                    <a:pt x="1730" y="926"/>
                  </a:lnTo>
                  <a:cubicBezTo>
                    <a:pt x="1536" y="826"/>
                    <a:pt x="40" y="1"/>
                    <a:pt x="39" y="1"/>
                  </a:cubicBezTo>
                  <a:close/>
                </a:path>
              </a:pathLst>
            </a:custGeom>
            <a:solidFill>
              <a:srgbClr val="D8A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6"/>
            <p:cNvSpPr/>
            <p:nvPr/>
          </p:nvSpPr>
          <p:spPr>
            <a:xfrm>
              <a:off x="2489700" y="1186375"/>
              <a:ext cx="78125" cy="71150"/>
            </a:xfrm>
            <a:custGeom>
              <a:rect b="b" l="l" r="r" t="t"/>
              <a:pathLst>
                <a:path extrusionOk="0" h="2846" w="3125">
                  <a:moveTo>
                    <a:pt x="1355" y="1"/>
                  </a:moveTo>
                  <a:cubicBezTo>
                    <a:pt x="1322" y="1"/>
                    <a:pt x="1293" y="10"/>
                    <a:pt x="1273" y="30"/>
                  </a:cubicBezTo>
                  <a:cubicBezTo>
                    <a:pt x="617" y="68"/>
                    <a:pt x="116" y="570"/>
                    <a:pt x="116" y="1187"/>
                  </a:cubicBezTo>
                  <a:lnTo>
                    <a:pt x="39" y="2267"/>
                  </a:lnTo>
                  <a:cubicBezTo>
                    <a:pt x="0" y="2421"/>
                    <a:pt x="155" y="2614"/>
                    <a:pt x="309" y="2614"/>
                  </a:cubicBezTo>
                  <a:cubicBezTo>
                    <a:pt x="502" y="2614"/>
                    <a:pt x="656" y="2499"/>
                    <a:pt x="695" y="2306"/>
                  </a:cubicBezTo>
                  <a:lnTo>
                    <a:pt x="772" y="1264"/>
                  </a:lnTo>
                  <a:cubicBezTo>
                    <a:pt x="810" y="840"/>
                    <a:pt x="1080" y="647"/>
                    <a:pt x="1273" y="647"/>
                  </a:cubicBezTo>
                  <a:lnTo>
                    <a:pt x="1312" y="647"/>
                  </a:lnTo>
                  <a:lnTo>
                    <a:pt x="2083" y="801"/>
                  </a:lnTo>
                  <a:cubicBezTo>
                    <a:pt x="2315" y="917"/>
                    <a:pt x="2469" y="1148"/>
                    <a:pt x="2469" y="1457"/>
                  </a:cubicBezTo>
                  <a:lnTo>
                    <a:pt x="2469" y="1496"/>
                  </a:lnTo>
                  <a:lnTo>
                    <a:pt x="2392" y="2460"/>
                  </a:lnTo>
                  <a:cubicBezTo>
                    <a:pt x="2392" y="2614"/>
                    <a:pt x="2508" y="2769"/>
                    <a:pt x="2701" y="2807"/>
                  </a:cubicBezTo>
                  <a:lnTo>
                    <a:pt x="2701" y="2846"/>
                  </a:lnTo>
                  <a:cubicBezTo>
                    <a:pt x="2894" y="2846"/>
                    <a:pt x="3009" y="2692"/>
                    <a:pt x="3048" y="2537"/>
                  </a:cubicBezTo>
                  <a:lnTo>
                    <a:pt x="3125" y="1573"/>
                  </a:lnTo>
                  <a:cubicBezTo>
                    <a:pt x="3125" y="1534"/>
                    <a:pt x="3125" y="1496"/>
                    <a:pt x="3125" y="1457"/>
                  </a:cubicBezTo>
                  <a:cubicBezTo>
                    <a:pt x="3125" y="840"/>
                    <a:pt x="2778" y="300"/>
                    <a:pt x="2199" y="145"/>
                  </a:cubicBezTo>
                  <a:lnTo>
                    <a:pt x="1466" y="30"/>
                  </a:lnTo>
                  <a:cubicBezTo>
                    <a:pt x="1428" y="10"/>
                    <a:pt x="1389" y="1"/>
                    <a:pt x="1355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6"/>
            <p:cNvSpPr/>
            <p:nvPr/>
          </p:nvSpPr>
          <p:spPr>
            <a:xfrm>
              <a:off x="2930425" y="1186150"/>
              <a:ext cx="68500" cy="65600"/>
            </a:xfrm>
            <a:custGeom>
              <a:rect b="b" l="l" r="r" t="t"/>
              <a:pathLst>
                <a:path extrusionOk="0" h="2624" w="2740">
                  <a:moveTo>
                    <a:pt x="1042" y="0"/>
                  </a:moveTo>
                  <a:cubicBezTo>
                    <a:pt x="425" y="77"/>
                    <a:pt x="1" y="656"/>
                    <a:pt x="78" y="1273"/>
                  </a:cubicBezTo>
                  <a:lnTo>
                    <a:pt x="78" y="2315"/>
                  </a:lnTo>
                  <a:cubicBezTo>
                    <a:pt x="78" y="2508"/>
                    <a:pt x="232" y="2623"/>
                    <a:pt x="387" y="2623"/>
                  </a:cubicBezTo>
                  <a:cubicBezTo>
                    <a:pt x="541" y="2623"/>
                    <a:pt x="695" y="2508"/>
                    <a:pt x="695" y="2315"/>
                  </a:cubicBezTo>
                  <a:lnTo>
                    <a:pt x="695" y="1235"/>
                  </a:lnTo>
                  <a:cubicBezTo>
                    <a:pt x="695" y="1042"/>
                    <a:pt x="734" y="887"/>
                    <a:pt x="811" y="733"/>
                  </a:cubicBezTo>
                  <a:cubicBezTo>
                    <a:pt x="888" y="656"/>
                    <a:pt x="965" y="617"/>
                    <a:pt x="1081" y="579"/>
                  </a:cubicBezTo>
                  <a:lnTo>
                    <a:pt x="1737" y="656"/>
                  </a:lnTo>
                  <a:cubicBezTo>
                    <a:pt x="1853" y="656"/>
                    <a:pt x="2123" y="965"/>
                    <a:pt x="2123" y="1350"/>
                  </a:cubicBezTo>
                  <a:lnTo>
                    <a:pt x="2123" y="2315"/>
                  </a:lnTo>
                  <a:cubicBezTo>
                    <a:pt x="2123" y="2508"/>
                    <a:pt x="2238" y="2623"/>
                    <a:pt x="2431" y="2623"/>
                  </a:cubicBezTo>
                  <a:cubicBezTo>
                    <a:pt x="2586" y="2623"/>
                    <a:pt x="2701" y="2508"/>
                    <a:pt x="2701" y="2315"/>
                  </a:cubicBezTo>
                  <a:lnTo>
                    <a:pt x="2701" y="1350"/>
                  </a:lnTo>
                  <a:cubicBezTo>
                    <a:pt x="2740" y="772"/>
                    <a:pt x="2354" y="193"/>
                    <a:pt x="1775" y="77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6"/>
            <p:cNvSpPr/>
            <p:nvPr/>
          </p:nvSpPr>
          <p:spPr>
            <a:xfrm>
              <a:off x="2552375" y="959075"/>
              <a:ext cx="444625" cy="41300"/>
            </a:xfrm>
            <a:custGeom>
              <a:rect b="b" l="l" r="r" t="t"/>
              <a:pathLst>
                <a:path extrusionOk="0" h="1652" w="17785">
                  <a:moveTo>
                    <a:pt x="17264" y="1"/>
                  </a:moveTo>
                  <a:cubicBezTo>
                    <a:pt x="17220" y="1"/>
                    <a:pt x="17175" y="6"/>
                    <a:pt x="17129" y="18"/>
                  </a:cubicBezTo>
                  <a:cubicBezTo>
                    <a:pt x="14699" y="403"/>
                    <a:pt x="9259" y="596"/>
                    <a:pt x="5286" y="596"/>
                  </a:cubicBezTo>
                  <a:cubicBezTo>
                    <a:pt x="2971" y="596"/>
                    <a:pt x="1081" y="519"/>
                    <a:pt x="657" y="442"/>
                  </a:cubicBezTo>
                  <a:cubicBezTo>
                    <a:pt x="630" y="439"/>
                    <a:pt x="604" y="437"/>
                    <a:pt x="579" y="437"/>
                  </a:cubicBezTo>
                  <a:cubicBezTo>
                    <a:pt x="304" y="437"/>
                    <a:pt x="75" y="622"/>
                    <a:pt x="39" y="905"/>
                  </a:cubicBezTo>
                  <a:cubicBezTo>
                    <a:pt x="1" y="1175"/>
                    <a:pt x="194" y="1445"/>
                    <a:pt x="464" y="1483"/>
                  </a:cubicBezTo>
                  <a:lnTo>
                    <a:pt x="425" y="1483"/>
                  </a:lnTo>
                  <a:cubicBezTo>
                    <a:pt x="1663" y="1601"/>
                    <a:pt x="2901" y="1652"/>
                    <a:pt x="4121" y="1652"/>
                  </a:cubicBezTo>
                  <a:cubicBezTo>
                    <a:pt x="4498" y="1652"/>
                    <a:pt x="4874" y="1647"/>
                    <a:pt x="5247" y="1638"/>
                  </a:cubicBezTo>
                  <a:cubicBezTo>
                    <a:pt x="9298" y="1638"/>
                    <a:pt x="14737" y="1483"/>
                    <a:pt x="17322" y="1059"/>
                  </a:cubicBezTo>
                  <a:cubicBezTo>
                    <a:pt x="17592" y="982"/>
                    <a:pt x="17785" y="712"/>
                    <a:pt x="17746" y="442"/>
                  </a:cubicBezTo>
                  <a:cubicBezTo>
                    <a:pt x="17713" y="179"/>
                    <a:pt x="17513" y="1"/>
                    <a:pt x="17264" y="1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6"/>
            <p:cNvSpPr/>
            <p:nvPr/>
          </p:nvSpPr>
          <p:spPr>
            <a:xfrm>
              <a:off x="2543000" y="953700"/>
              <a:ext cx="34975" cy="160425"/>
            </a:xfrm>
            <a:custGeom>
              <a:rect b="b" l="l" r="r" t="t"/>
              <a:pathLst>
                <a:path extrusionOk="0" h="6417" w="1399">
                  <a:moveTo>
                    <a:pt x="276" y="0"/>
                  </a:moveTo>
                  <a:cubicBezTo>
                    <a:pt x="194" y="0"/>
                    <a:pt x="144" y="20"/>
                    <a:pt x="144" y="78"/>
                  </a:cubicBezTo>
                  <a:lnTo>
                    <a:pt x="29" y="6058"/>
                  </a:lnTo>
                  <a:cubicBezTo>
                    <a:pt x="0" y="6369"/>
                    <a:pt x="138" y="6410"/>
                    <a:pt x="366" y="6410"/>
                  </a:cubicBezTo>
                  <a:cubicBezTo>
                    <a:pt x="448" y="6410"/>
                    <a:pt x="543" y="6405"/>
                    <a:pt x="646" y="6405"/>
                  </a:cubicBezTo>
                  <a:cubicBezTo>
                    <a:pt x="718" y="6412"/>
                    <a:pt x="785" y="6417"/>
                    <a:pt x="847" y="6417"/>
                  </a:cubicBezTo>
                  <a:cubicBezTo>
                    <a:pt x="1110" y="6417"/>
                    <a:pt x="1263" y="6332"/>
                    <a:pt x="1263" y="6019"/>
                  </a:cubicBezTo>
                  <a:lnTo>
                    <a:pt x="1379" y="194"/>
                  </a:lnTo>
                  <a:cubicBezTo>
                    <a:pt x="1398" y="98"/>
                    <a:pt x="1359" y="78"/>
                    <a:pt x="1273" y="78"/>
                  </a:cubicBezTo>
                  <a:cubicBezTo>
                    <a:pt x="1215" y="78"/>
                    <a:pt x="1135" y="87"/>
                    <a:pt x="1038" y="87"/>
                  </a:cubicBezTo>
                  <a:cubicBezTo>
                    <a:pt x="989" y="87"/>
                    <a:pt x="935" y="85"/>
                    <a:pt x="877" y="78"/>
                  </a:cubicBezTo>
                  <a:cubicBezTo>
                    <a:pt x="637" y="54"/>
                    <a:pt x="412" y="0"/>
                    <a:pt x="276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6"/>
            <p:cNvSpPr/>
            <p:nvPr/>
          </p:nvSpPr>
          <p:spPr>
            <a:xfrm>
              <a:off x="2969975" y="947075"/>
              <a:ext cx="31850" cy="149425"/>
            </a:xfrm>
            <a:custGeom>
              <a:rect b="b" l="l" r="r" t="t"/>
              <a:pathLst>
                <a:path extrusionOk="0" h="5977" w="1274">
                  <a:moveTo>
                    <a:pt x="817" y="0"/>
                  </a:moveTo>
                  <a:cubicBezTo>
                    <a:pt x="724" y="0"/>
                    <a:pt x="601" y="17"/>
                    <a:pt x="463" y="35"/>
                  </a:cubicBezTo>
                  <a:cubicBezTo>
                    <a:pt x="463" y="35"/>
                    <a:pt x="39" y="35"/>
                    <a:pt x="1" y="112"/>
                  </a:cubicBezTo>
                  <a:lnTo>
                    <a:pt x="193" y="5628"/>
                  </a:lnTo>
                  <a:cubicBezTo>
                    <a:pt x="193" y="5950"/>
                    <a:pt x="354" y="5977"/>
                    <a:pt x="586" y="5977"/>
                  </a:cubicBezTo>
                  <a:cubicBezTo>
                    <a:pt x="633" y="5977"/>
                    <a:pt x="682" y="5975"/>
                    <a:pt x="733" y="5975"/>
                  </a:cubicBezTo>
                  <a:cubicBezTo>
                    <a:pt x="1042" y="5975"/>
                    <a:pt x="1274" y="5898"/>
                    <a:pt x="1274" y="5513"/>
                  </a:cubicBezTo>
                  <a:lnTo>
                    <a:pt x="1004" y="112"/>
                  </a:lnTo>
                  <a:cubicBezTo>
                    <a:pt x="1004" y="26"/>
                    <a:pt x="933" y="0"/>
                    <a:pt x="817" y="0"/>
                  </a:cubicBezTo>
                  <a:close/>
                </a:path>
              </a:pathLst>
            </a:custGeom>
            <a:solidFill>
              <a:srgbClr val="808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6"/>
            <p:cNvSpPr/>
            <p:nvPr/>
          </p:nvSpPr>
          <p:spPr>
            <a:xfrm>
              <a:off x="2533100" y="1457150"/>
              <a:ext cx="41500" cy="43425"/>
            </a:xfrm>
            <a:custGeom>
              <a:rect b="b" l="l" r="r" t="t"/>
              <a:pathLst>
                <a:path extrusionOk="0" h="1737" w="1660">
                  <a:moveTo>
                    <a:pt x="309" y="0"/>
                  </a:moveTo>
                  <a:cubicBezTo>
                    <a:pt x="193" y="116"/>
                    <a:pt x="116" y="270"/>
                    <a:pt x="116" y="425"/>
                  </a:cubicBezTo>
                  <a:lnTo>
                    <a:pt x="39" y="1196"/>
                  </a:lnTo>
                  <a:cubicBezTo>
                    <a:pt x="0" y="1621"/>
                    <a:pt x="386" y="1736"/>
                    <a:pt x="849" y="1736"/>
                  </a:cubicBezTo>
                  <a:cubicBezTo>
                    <a:pt x="1312" y="1736"/>
                    <a:pt x="1659" y="1621"/>
                    <a:pt x="1620" y="1196"/>
                  </a:cubicBezTo>
                  <a:lnTo>
                    <a:pt x="1543" y="425"/>
                  </a:lnTo>
                  <a:cubicBezTo>
                    <a:pt x="1543" y="270"/>
                    <a:pt x="1466" y="116"/>
                    <a:pt x="1350" y="0"/>
                  </a:cubicBezTo>
                  <a:cubicBezTo>
                    <a:pt x="1158" y="39"/>
                    <a:pt x="965" y="77"/>
                    <a:pt x="810" y="77"/>
                  </a:cubicBezTo>
                  <a:cubicBezTo>
                    <a:pt x="656" y="77"/>
                    <a:pt x="463" y="39"/>
                    <a:pt x="309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6"/>
            <p:cNvSpPr/>
            <p:nvPr/>
          </p:nvSpPr>
          <p:spPr>
            <a:xfrm>
              <a:off x="2986375" y="1444600"/>
              <a:ext cx="35700" cy="39575"/>
            </a:xfrm>
            <a:custGeom>
              <a:rect b="b" l="l" r="r" t="t"/>
              <a:pathLst>
                <a:path extrusionOk="0" h="1583" w="1428">
                  <a:moveTo>
                    <a:pt x="1119" y="1"/>
                  </a:moveTo>
                  <a:cubicBezTo>
                    <a:pt x="965" y="78"/>
                    <a:pt x="810" y="116"/>
                    <a:pt x="656" y="116"/>
                  </a:cubicBezTo>
                  <a:cubicBezTo>
                    <a:pt x="502" y="116"/>
                    <a:pt x="348" y="116"/>
                    <a:pt x="193" y="78"/>
                  </a:cubicBezTo>
                  <a:cubicBezTo>
                    <a:pt x="77" y="155"/>
                    <a:pt x="39" y="271"/>
                    <a:pt x="39" y="425"/>
                  </a:cubicBezTo>
                  <a:lnTo>
                    <a:pt x="0" y="1119"/>
                  </a:lnTo>
                  <a:cubicBezTo>
                    <a:pt x="0" y="1505"/>
                    <a:pt x="309" y="1582"/>
                    <a:pt x="733" y="1582"/>
                  </a:cubicBezTo>
                  <a:cubicBezTo>
                    <a:pt x="1119" y="1582"/>
                    <a:pt x="1428" y="1467"/>
                    <a:pt x="1389" y="1081"/>
                  </a:cubicBezTo>
                  <a:lnTo>
                    <a:pt x="1351" y="387"/>
                  </a:lnTo>
                  <a:cubicBezTo>
                    <a:pt x="1312" y="232"/>
                    <a:pt x="1235" y="78"/>
                    <a:pt x="1119" y="1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6"/>
            <p:cNvSpPr/>
            <p:nvPr/>
          </p:nvSpPr>
          <p:spPr>
            <a:xfrm>
              <a:off x="2469450" y="1425325"/>
              <a:ext cx="34725" cy="35700"/>
            </a:xfrm>
            <a:custGeom>
              <a:rect b="b" l="l" r="r" t="t"/>
              <a:pathLst>
                <a:path extrusionOk="0" h="1428" w="1389">
                  <a:moveTo>
                    <a:pt x="386" y="0"/>
                  </a:moveTo>
                  <a:cubicBezTo>
                    <a:pt x="270" y="77"/>
                    <a:pt x="193" y="193"/>
                    <a:pt x="154" y="347"/>
                  </a:cubicBezTo>
                  <a:lnTo>
                    <a:pt x="77" y="965"/>
                  </a:lnTo>
                  <a:cubicBezTo>
                    <a:pt x="0" y="1312"/>
                    <a:pt x="309" y="1428"/>
                    <a:pt x="695" y="1428"/>
                  </a:cubicBezTo>
                  <a:cubicBezTo>
                    <a:pt x="1080" y="1428"/>
                    <a:pt x="1389" y="1389"/>
                    <a:pt x="1389" y="1042"/>
                  </a:cubicBezTo>
                  <a:lnTo>
                    <a:pt x="1389" y="425"/>
                  </a:lnTo>
                  <a:cubicBezTo>
                    <a:pt x="1389" y="270"/>
                    <a:pt x="1312" y="116"/>
                    <a:pt x="1235" y="39"/>
                  </a:cubicBezTo>
                  <a:cubicBezTo>
                    <a:pt x="1125" y="66"/>
                    <a:pt x="1016" y="93"/>
                    <a:pt x="907" y="93"/>
                  </a:cubicBezTo>
                  <a:cubicBezTo>
                    <a:pt x="862" y="93"/>
                    <a:pt x="817" y="89"/>
                    <a:pt x="772" y="77"/>
                  </a:cubicBezTo>
                  <a:cubicBezTo>
                    <a:pt x="656" y="77"/>
                    <a:pt x="502" y="39"/>
                    <a:pt x="386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6"/>
            <p:cNvSpPr/>
            <p:nvPr/>
          </p:nvSpPr>
          <p:spPr>
            <a:xfrm>
              <a:off x="2923675" y="1408925"/>
              <a:ext cx="30900" cy="32825"/>
            </a:xfrm>
            <a:custGeom>
              <a:rect b="b" l="l" r="r" t="t"/>
              <a:pathLst>
                <a:path extrusionOk="0" h="1313" w="1236">
                  <a:moveTo>
                    <a:pt x="965" y="0"/>
                  </a:moveTo>
                  <a:cubicBezTo>
                    <a:pt x="850" y="39"/>
                    <a:pt x="695" y="78"/>
                    <a:pt x="579" y="78"/>
                  </a:cubicBezTo>
                  <a:cubicBezTo>
                    <a:pt x="425" y="78"/>
                    <a:pt x="309" y="39"/>
                    <a:pt x="194" y="39"/>
                  </a:cubicBezTo>
                  <a:cubicBezTo>
                    <a:pt x="117" y="116"/>
                    <a:pt x="39" y="193"/>
                    <a:pt x="39" y="309"/>
                  </a:cubicBezTo>
                  <a:lnTo>
                    <a:pt x="1" y="888"/>
                  </a:lnTo>
                  <a:cubicBezTo>
                    <a:pt x="1" y="1235"/>
                    <a:pt x="271" y="1312"/>
                    <a:pt x="618" y="1312"/>
                  </a:cubicBezTo>
                  <a:cubicBezTo>
                    <a:pt x="965" y="1312"/>
                    <a:pt x="1235" y="1196"/>
                    <a:pt x="1197" y="888"/>
                  </a:cubicBezTo>
                  <a:lnTo>
                    <a:pt x="1120" y="309"/>
                  </a:lnTo>
                  <a:cubicBezTo>
                    <a:pt x="1120" y="193"/>
                    <a:pt x="1042" y="78"/>
                    <a:pt x="965" y="0"/>
                  </a:cubicBezTo>
                  <a:close/>
                </a:path>
              </a:pathLst>
            </a:custGeom>
            <a:solidFill>
              <a:srgbClr val="151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6"/>
            <p:cNvSpPr/>
            <p:nvPr/>
          </p:nvSpPr>
          <p:spPr>
            <a:xfrm>
              <a:off x="2291025" y="535100"/>
              <a:ext cx="281625" cy="154825"/>
            </a:xfrm>
            <a:custGeom>
              <a:rect b="b" l="l" r="r" t="t"/>
              <a:pathLst>
                <a:path extrusionOk="0" h="6193" w="11265">
                  <a:moveTo>
                    <a:pt x="1792" y="0"/>
                  </a:moveTo>
                  <a:cubicBezTo>
                    <a:pt x="1786" y="0"/>
                    <a:pt x="1780" y="1"/>
                    <a:pt x="1775" y="3"/>
                  </a:cubicBezTo>
                  <a:cubicBezTo>
                    <a:pt x="1158" y="311"/>
                    <a:pt x="656" y="813"/>
                    <a:pt x="270" y="1353"/>
                  </a:cubicBezTo>
                  <a:cubicBezTo>
                    <a:pt x="0" y="1777"/>
                    <a:pt x="3164" y="5481"/>
                    <a:pt x="3164" y="5481"/>
                  </a:cubicBezTo>
                  <a:cubicBezTo>
                    <a:pt x="4977" y="5944"/>
                    <a:pt x="6829" y="6175"/>
                    <a:pt x="8719" y="6175"/>
                  </a:cubicBezTo>
                  <a:cubicBezTo>
                    <a:pt x="8767" y="6187"/>
                    <a:pt x="8818" y="6192"/>
                    <a:pt x="8871" y="6192"/>
                  </a:cubicBezTo>
                  <a:cubicBezTo>
                    <a:pt x="9309" y="6192"/>
                    <a:pt x="9885" y="5826"/>
                    <a:pt x="10084" y="5826"/>
                  </a:cubicBezTo>
                  <a:cubicBezTo>
                    <a:pt x="10092" y="5826"/>
                    <a:pt x="10100" y="5826"/>
                    <a:pt x="10108" y="5828"/>
                  </a:cubicBezTo>
                  <a:cubicBezTo>
                    <a:pt x="10416" y="5789"/>
                    <a:pt x="10725" y="5712"/>
                    <a:pt x="10995" y="5558"/>
                  </a:cubicBezTo>
                  <a:cubicBezTo>
                    <a:pt x="10995" y="5525"/>
                    <a:pt x="10981" y="5513"/>
                    <a:pt x="10948" y="5513"/>
                  </a:cubicBezTo>
                  <a:cubicBezTo>
                    <a:pt x="10902" y="5513"/>
                    <a:pt x="10820" y="5536"/>
                    <a:pt x="10686" y="5558"/>
                  </a:cubicBezTo>
                  <a:lnTo>
                    <a:pt x="10146" y="5596"/>
                  </a:lnTo>
                  <a:cubicBezTo>
                    <a:pt x="10108" y="5481"/>
                    <a:pt x="10879" y="5481"/>
                    <a:pt x="11072" y="5365"/>
                  </a:cubicBezTo>
                  <a:cubicBezTo>
                    <a:pt x="11265" y="5211"/>
                    <a:pt x="11188" y="5211"/>
                    <a:pt x="10995" y="5211"/>
                  </a:cubicBezTo>
                  <a:cubicBezTo>
                    <a:pt x="10725" y="5211"/>
                    <a:pt x="10108" y="5288"/>
                    <a:pt x="10108" y="5288"/>
                  </a:cubicBezTo>
                  <a:cubicBezTo>
                    <a:pt x="10108" y="5288"/>
                    <a:pt x="11188" y="5133"/>
                    <a:pt x="11188" y="5018"/>
                  </a:cubicBezTo>
                  <a:cubicBezTo>
                    <a:pt x="11188" y="4968"/>
                    <a:pt x="11011" y="4954"/>
                    <a:pt x="10808" y="4954"/>
                  </a:cubicBezTo>
                  <a:cubicBezTo>
                    <a:pt x="10538" y="4954"/>
                    <a:pt x="10223" y="4979"/>
                    <a:pt x="10223" y="4979"/>
                  </a:cubicBezTo>
                  <a:lnTo>
                    <a:pt x="10262" y="4941"/>
                  </a:lnTo>
                  <a:lnTo>
                    <a:pt x="11149" y="4941"/>
                  </a:lnTo>
                  <a:cubicBezTo>
                    <a:pt x="11226" y="4825"/>
                    <a:pt x="10918" y="4748"/>
                    <a:pt x="10262" y="4748"/>
                  </a:cubicBezTo>
                  <a:lnTo>
                    <a:pt x="9876" y="4748"/>
                  </a:lnTo>
                  <a:lnTo>
                    <a:pt x="9490" y="4632"/>
                  </a:lnTo>
                  <a:cubicBezTo>
                    <a:pt x="9220" y="4671"/>
                    <a:pt x="8912" y="5095"/>
                    <a:pt x="8680" y="5249"/>
                  </a:cubicBezTo>
                  <a:cubicBezTo>
                    <a:pt x="8660" y="5251"/>
                    <a:pt x="8638" y="5252"/>
                    <a:pt x="8616" y="5252"/>
                  </a:cubicBezTo>
                  <a:cubicBezTo>
                    <a:pt x="7807" y="5252"/>
                    <a:pt x="5498" y="4008"/>
                    <a:pt x="4617" y="4008"/>
                  </a:cubicBezTo>
                  <a:cubicBezTo>
                    <a:pt x="4580" y="4008"/>
                    <a:pt x="4545" y="4010"/>
                    <a:pt x="4514" y="4015"/>
                  </a:cubicBezTo>
                  <a:cubicBezTo>
                    <a:pt x="4514" y="4015"/>
                    <a:pt x="2225" y="0"/>
                    <a:pt x="1792" y="0"/>
                  </a:cubicBezTo>
                  <a:close/>
                </a:path>
              </a:pathLst>
            </a:custGeom>
            <a:solidFill>
              <a:srgbClr val="601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6"/>
            <p:cNvSpPr/>
            <p:nvPr/>
          </p:nvSpPr>
          <p:spPr>
            <a:xfrm>
              <a:off x="2280200" y="486275"/>
              <a:ext cx="117900" cy="155950"/>
            </a:xfrm>
            <a:custGeom>
              <a:rect b="b" l="l" r="r" t="t"/>
              <a:pathLst>
                <a:path extrusionOk="0" h="6238" w="4716">
                  <a:moveTo>
                    <a:pt x="1641" y="1"/>
                  </a:moveTo>
                  <a:cubicBezTo>
                    <a:pt x="613" y="1"/>
                    <a:pt x="1" y="1750"/>
                    <a:pt x="433" y="3229"/>
                  </a:cubicBezTo>
                  <a:cubicBezTo>
                    <a:pt x="703" y="4155"/>
                    <a:pt x="1282" y="6238"/>
                    <a:pt x="1282" y="6238"/>
                  </a:cubicBezTo>
                  <a:lnTo>
                    <a:pt x="4715" y="4772"/>
                  </a:lnTo>
                  <a:lnTo>
                    <a:pt x="3211" y="2997"/>
                  </a:lnTo>
                  <a:cubicBezTo>
                    <a:pt x="3211" y="2997"/>
                    <a:pt x="2247" y="143"/>
                    <a:pt x="1861" y="27"/>
                  </a:cubicBezTo>
                  <a:cubicBezTo>
                    <a:pt x="1786" y="9"/>
                    <a:pt x="1712" y="1"/>
                    <a:pt x="1641" y="1"/>
                  </a:cubicBezTo>
                  <a:close/>
                </a:path>
              </a:pathLst>
            </a:custGeom>
            <a:solidFill>
              <a:srgbClr val="00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6"/>
            <p:cNvSpPr/>
            <p:nvPr/>
          </p:nvSpPr>
          <p:spPr>
            <a:xfrm>
              <a:off x="2280425" y="484700"/>
              <a:ext cx="66550" cy="157525"/>
            </a:xfrm>
            <a:custGeom>
              <a:rect b="b" l="l" r="r" t="t"/>
              <a:pathLst>
                <a:path extrusionOk="0" h="6301" w="2662">
                  <a:moveTo>
                    <a:pt x="1588" y="0"/>
                  </a:moveTo>
                  <a:cubicBezTo>
                    <a:pt x="1511" y="0"/>
                    <a:pt x="1358" y="28"/>
                    <a:pt x="1080" y="167"/>
                  </a:cubicBezTo>
                  <a:cubicBezTo>
                    <a:pt x="656" y="437"/>
                    <a:pt x="309" y="823"/>
                    <a:pt x="154" y="1787"/>
                  </a:cubicBezTo>
                  <a:cubicBezTo>
                    <a:pt x="0" y="2790"/>
                    <a:pt x="1312" y="6301"/>
                    <a:pt x="1312" y="6301"/>
                  </a:cubicBezTo>
                  <a:lnTo>
                    <a:pt x="2662" y="5606"/>
                  </a:lnTo>
                  <a:cubicBezTo>
                    <a:pt x="2662" y="5606"/>
                    <a:pt x="1505" y="2867"/>
                    <a:pt x="1157" y="1749"/>
                  </a:cubicBezTo>
                  <a:cubicBezTo>
                    <a:pt x="810" y="669"/>
                    <a:pt x="1350" y="128"/>
                    <a:pt x="1659" y="13"/>
                  </a:cubicBezTo>
                  <a:cubicBezTo>
                    <a:pt x="1659" y="13"/>
                    <a:pt x="1640" y="0"/>
                    <a:pt x="1588" y="0"/>
                  </a:cubicBezTo>
                  <a:close/>
                </a:path>
              </a:pathLst>
            </a:custGeom>
            <a:solidFill>
              <a:srgbClr val="029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8" name="Google Shape;3778;p6"/>
          <p:cNvSpPr/>
          <p:nvPr/>
        </p:nvSpPr>
        <p:spPr>
          <a:xfrm>
            <a:off x="6322575" y="549600"/>
            <a:ext cx="251700" cy="251700"/>
          </a:xfrm>
          <a:prstGeom prst="diamond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9" name="Google Shape;3779;p6"/>
          <p:cNvSpPr/>
          <p:nvPr/>
        </p:nvSpPr>
        <p:spPr>
          <a:xfrm>
            <a:off x="6646918" y="2910530"/>
            <a:ext cx="251700" cy="229064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0" name="Google Shape;3780;p6"/>
          <p:cNvSpPr/>
          <p:nvPr/>
        </p:nvSpPr>
        <p:spPr>
          <a:xfrm rot="10800000">
            <a:off x="714300" y="2156225"/>
            <a:ext cx="213900" cy="1851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1" name="Google Shape;37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2178" y="2735458"/>
            <a:ext cx="3187345" cy="1421312"/>
          </a:xfrm>
          <a:prstGeom prst="rect">
            <a:avLst/>
          </a:prstGeom>
          <a:noFill/>
          <a:ln>
            <a:noFill/>
          </a:ln>
        </p:spPr>
      </p:pic>
      <p:sp>
        <p:nvSpPr>
          <p:cNvPr id="3782" name="Google Shape;3782;p6"/>
          <p:cNvSpPr/>
          <p:nvPr/>
        </p:nvSpPr>
        <p:spPr>
          <a:xfrm>
            <a:off x="3751793" y="4292861"/>
            <a:ext cx="251700" cy="251700"/>
          </a:xfrm>
          <a:prstGeom prst="diamond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6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7"/>
          <p:cNvSpPr txBox="1"/>
          <p:nvPr>
            <p:ph idx="1" type="subTitle"/>
          </p:nvPr>
        </p:nvSpPr>
        <p:spPr>
          <a:xfrm>
            <a:off x="714300" y="1159230"/>
            <a:ext cx="3857700" cy="22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800">
                <a:solidFill>
                  <a:srgbClr val="07D5B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Like in Noise cancellation, we produce the opposite sound waves to the upcoming noises which cancel out each other 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solidFill>
                  <a:srgbClr val="07D5B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b="0" i="0" lang="en" sz="1800">
                <a:solidFill>
                  <a:srgbClr val="07D5B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a similar way we would make the spoon with a joint which could move in the opposite movements of the </a:t>
            </a:r>
            <a:r>
              <a:rPr lang="en" sz="1800">
                <a:solidFill>
                  <a:srgbClr val="07D5B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patient's</a:t>
            </a:r>
            <a:r>
              <a:rPr b="0" i="0" lang="en" sz="1800">
                <a:solidFill>
                  <a:srgbClr val="07D5B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hand which will make the spoon stable.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88" name="Google Shape;3788;p7"/>
          <p:cNvSpPr txBox="1"/>
          <p:nvPr>
            <p:ph type="title"/>
          </p:nvPr>
        </p:nvSpPr>
        <p:spPr>
          <a:xfrm>
            <a:off x="714300" y="426084"/>
            <a:ext cx="34707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HOW 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89" name="Google Shape;3789;p7"/>
          <p:cNvSpPr/>
          <p:nvPr/>
        </p:nvSpPr>
        <p:spPr>
          <a:xfrm>
            <a:off x="4185000" y="720200"/>
            <a:ext cx="251700" cy="251700"/>
          </a:xfrm>
          <a:prstGeom prst="diamond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0" name="Google Shape;3790;p7"/>
          <p:cNvSpPr/>
          <p:nvPr/>
        </p:nvSpPr>
        <p:spPr>
          <a:xfrm>
            <a:off x="3328400" y="4260200"/>
            <a:ext cx="251700" cy="2517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1" name="Google Shape;3791;p7"/>
          <p:cNvSpPr/>
          <p:nvPr/>
        </p:nvSpPr>
        <p:spPr>
          <a:xfrm rot="10800000">
            <a:off x="8282475" y="4511900"/>
            <a:ext cx="213900" cy="1851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2" name="Google Shape;3792;p7"/>
          <p:cNvGrpSpPr/>
          <p:nvPr/>
        </p:nvGrpSpPr>
        <p:grpSpPr>
          <a:xfrm>
            <a:off x="5016164" y="720201"/>
            <a:ext cx="2954124" cy="3309163"/>
            <a:chOff x="5016164" y="720201"/>
            <a:chExt cx="2954124" cy="3309163"/>
          </a:xfrm>
        </p:grpSpPr>
        <p:sp>
          <p:nvSpPr>
            <p:cNvPr id="3793" name="Google Shape;3793;p7"/>
            <p:cNvSpPr/>
            <p:nvPr/>
          </p:nvSpPr>
          <p:spPr>
            <a:xfrm rot="8045910">
              <a:off x="5193787" y="903626"/>
              <a:ext cx="877692" cy="866340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 cap="flat" cmpd="sng" w="25400">
              <a:solidFill>
                <a:srgbClr val="1718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7"/>
            <p:cNvSpPr/>
            <p:nvPr/>
          </p:nvSpPr>
          <p:spPr>
            <a:xfrm>
              <a:off x="5507489" y="1575692"/>
              <a:ext cx="250291" cy="2453672"/>
            </a:xfrm>
            <a:prstGeom prst="trapezoid">
              <a:avLst>
                <a:gd fmla="val 35345" name="adj"/>
              </a:avLst>
            </a:prstGeom>
            <a:solidFill>
              <a:schemeClr val="accent1"/>
            </a:solidFill>
            <a:ln cap="flat" cmpd="sng" w="25400">
              <a:solidFill>
                <a:srgbClr val="1718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7"/>
            <p:cNvSpPr/>
            <p:nvPr/>
          </p:nvSpPr>
          <p:spPr>
            <a:xfrm>
              <a:off x="5314950" y="2387600"/>
              <a:ext cx="615950" cy="1635432"/>
            </a:xfrm>
            <a:prstGeom prst="flowChartTerminator">
              <a:avLst/>
            </a:prstGeom>
            <a:solidFill>
              <a:schemeClr val="accent1"/>
            </a:solidFill>
            <a:ln cap="flat" cmpd="sng" w="25400">
              <a:solidFill>
                <a:srgbClr val="1718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7"/>
            <p:cNvSpPr/>
            <p:nvPr/>
          </p:nvSpPr>
          <p:spPr>
            <a:xfrm>
              <a:off x="6737350" y="1159230"/>
              <a:ext cx="1232938" cy="574320"/>
            </a:xfrm>
            <a:prstGeom prst="roundRect">
              <a:avLst>
                <a:gd fmla="val 16667" name="adj"/>
              </a:avLst>
            </a:prstGeom>
            <a:solidFill>
              <a:srgbClr val="D1D1ED"/>
            </a:solidFill>
            <a:ln cap="flat" cmpd="sng" w="25400">
              <a:solidFill>
                <a:srgbClr val="1718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Metal Part</a:t>
              </a:r>
              <a:endPara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797" name="Google Shape;3797;p7"/>
            <p:cNvSpPr/>
            <p:nvPr/>
          </p:nvSpPr>
          <p:spPr>
            <a:xfrm>
              <a:off x="6737350" y="2857500"/>
              <a:ext cx="1232938" cy="974371"/>
            </a:xfrm>
            <a:prstGeom prst="roundRect">
              <a:avLst>
                <a:gd fmla="val 16667" name="adj"/>
              </a:avLst>
            </a:prstGeom>
            <a:solidFill>
              <a:srgbClr val="D1D1ED"/>
            </a:solidFill>
            <a:ln cap="flat" cmpd="sng" w="25400">
              <a:solidFill>
                <a:srgbClr val="1718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Body with the stabilizing part </a:t>
              </a:r>
              <a:endPara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798" name="Google Shape;3798;p7"/>
            <p:cNvCxnSpPr>
              <a:stCxn id="3796" idx="1"/>
              <a:endCxn id="3793" idx="5"/>
            </p:cNvCxnSpPr>
            <p:nvPr/>
          </p:nvCxnSpPr>
          <p:spPr>
            <a:xfrm rot="10800000">
              <a:off x="6068650" y="1326990"/>
              <a:ext cx="668700" cy="119400"/>
            </a:xfrm>
            <a:prstGeom prst="straightConnector1">
              <a:avLst/>
            </a:prstGeom>
            <a:noFill/>
            <a:ln cap="flat" cmpd="sng" w="9525">
              <a:solidFill>
                <a:srgbClr val="33358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799" name="Google Shape;3799;p7"/>
            <p:cNvCxnSpPr>
              <a:stCxn id="3797" idx="1"/>
              <a:endCxn id="3795" idx="3"/>
            </p:cNvCxnSpPr>
            <p:nvPr/>
          </p:nvCxnSpPr>
          <p:spPr>
            <a:xfrm rot="10800000">
              <a:off x="5930950" y="3205186"/>
              <a:ext cx="806400" cy="139500"/>
            </a:xfrm>
            <a:prstGeom prst="straightConnector1">
              <a:avLst/>
            </a:prstGeom>
            <a:noFill/>
            <a:ln cap="flat" cmpd="sng" w="9525">
              <a:solidFill>
                <a:srgbClr val="33358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3" name="Shape 3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4" name="Google Shape;3804;p8"/>
          <p:cNvSpPr txBox="1"/>
          <p:nvPr>
            <p:ph idx="1" type="subTitle"/>
          </p:nvPr>
        </p:nvSpPr>
        <p:spPr>
          <a:xfrm>
            <a:off x="784151" y="2979208"/>
            <a:ext cx="24672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The spoon will be </a:t>
            </a: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stabilized</a:t>
            </a: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 with small electromagnets which will help it move oppositely to the movements.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05" name="Google Shape;3805;p8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Working of the spoon 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06" name="Google Shape;3806;p8"/>
          <p:cNvSpPr txBox="1"/>
          <p:nvPr>
            <p:ph idx="2" type="title"/>
          </p:nvPr>
        </p:nvSpPr>
        <p:spPr>
          <a:xfrm>
            <a:off x="784151" y="2257651"/>
            <a:ext cx="2467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How will it be </a:t>
            </a: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Stabilized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07" name="Google Shape;3807;p8"/>
          <p:cNvSpPr txBox="1"/>
          <p:nvPr>
            <p:ph idx="3" type="subTitle"/>
          </p:nvPr>
        </p:nvSpPr>
        <p:spPr>
          <a:xfrm>
            <a:off x="3425451" y="3004327"/>
            <a:ext cx="24672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Smartphone like of those of VIVO uses in gimbal tech which makes their whole camera move to reduce the movements and make the video stable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08" name="Google Shape;3808;p8"/>
          <p:cNvSpPr txBox="1"/>
          <p:nvPr>
            <p:ph idx="4" type="title"/>
          </p:nvPr>
        </p:nvSpPr>
        <p:spPr>
          <a:xfrm>
            <a:off x="3464801" y="2191338"/>
            <a:ext cx="2467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Where this type of tech is used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09" name="Google Shape;3809;p8"/>
          <p:cNvSpPr txBox="1"/>
          <p:nvPr>
            <p:ph idx="5" type="subTitle"/>
          </p:nvPr>
        </p:nvSpPr>
        <p:spPr>
          <a:xfrm>
            <a:off x="6032351" y="2979208"/>
            <a:ext cx="24672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The spoons handle in the plastic folder will be floated by electromagnets which with electromagnetic force repel the handle to make the movement.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10" name="Google Shape;3810;p8"/>
          <p:cNvSpPr txBox="1"/>
          <p:nvPr>
            <p:ph idx="6" type="title"/>
          </p:nvPr>
        </p:nvSpPr>
        <p:spPr>
          <a:xfrm>
            <a:off x="6010682" y="2187259"/>
            <a:ext cx="2467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How it can be </a:t>
            </a: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implemented</a:t>
            </a: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 here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11" name="Google Shape;3811;p8"/>
          <p:cNvSpPr/>
          <p:nvPr/>
        </p:nvSpPr>
        <p:spPr>
          <a:xfrm rot="2700000">
            <a:off x="1663491" y="1267703"/>
            <a:ext cx="708521" cy="7085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12" name="Google Shape;3812;p8"/>
          <p:cNvSpPr/>
          <p:nvPr/>
        </p:nvSpPr>
        <p:spPr>
          <a:xfrm rot="2700000">
            <a:off x="4287591" y="1267703"/>
            <a:ext cx="708521" cy="7085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13" name="Google Shape;3813;p8"/>
          <p:cNvSpPr/>
          <p:nvPr/>
        </p:nvSpPr>
        <p:spPr>
          <a:xfrm rot="2700000">
            <a:off x="6911691" y="1267703"/>
            <a:ext cx="708521" cy="7085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814" name="Google Shape;3814;p8"/>
          <p:cNvGrpSpPr/>
          <p:nvPr/>
        </p:nvGrpSpPr>
        <p:grpSpPr>
          <a:xfrm>
            <a:off x="1877395" y="1438428"/>
            <a:ext cx="280713" cy="367070"/>
            <a:chOff x="4050500" y="1911000"/>
            <a:chExt cx="351550" cy="459700"/>
          </a:xfrm>
        </p:grpSpPr>
        <p:sp>
          <p:nvSpPr>
            <p:cNvPr id="3815" name="Google Shape;3815;p8"/>
            <p:cNvSpPr/>
            <p:nvPr/>
          </p:nvSpPr>
          <p:spPr>
            <a:xfrm>
              <a:off x="4131475" y="2005800"/>
              <a:ext cx="27175" cy="27150"/>
            </a:xfrm>
            <a:custGeom>
              <a:rect b="b" l="l" r="r" t="t"/>
              <a:pathLst>
                <a:path extrusionOk="0" h="1086" w="1087">
                  <a:moveTo>
                    <a:pt x="552" y="0"/>
                  </a:moveTo>
                  <a:cubicBezTo>
                    <a:pt x="242" y="0"/>
                    <a:pt x="1" y="241"/>
                    <a:pt x="1" y="534"/>
                  </a:cubicBezTo>
                  <a:cubicBezTo>
                    <a:pt x="1" y="844"/>
                    <a:pt x="242" y="1086"/>
                    <a:pt x="552" y="1086"/>
                  </a:cubicBezTo>
                  <a:cubicBezTo>
                    <a:pt x="845" y="1086"/>
                    <a:pt x="1086" y="844"/>
                    <a:pt x="1086" y="534"/>
                  </a:cubicBezTo>
                  <a:cubicBezTo>
                    <a:pt x="1086" y="241"/>
                    <a:pt x="845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16" name="Google Shape;3816;p8"/>
            <p:cNvSpPr/>
            <p:nvPr/>
          </p:nvSpPr>
          <p:spPr>
            <a:xfrm>
              <a:off x="4131475" y="2127275"/>
              <a:ext cx="27175" cy="27175"/>
            </a:xfrm>
            <a:custGeom>
              <a:rect b="b" l="l" r="r" t="t"/>
              <a:pathLst>
                <a:path extrusionOk="0" h="1087" w="1087">
                  <a:moveTo>
                    <a:pt x="552" y="1"/>
                  </a:moveTo>
                  <a:cubicBezTo>
                    <a:pt x="242" y="1"/>
                    <a:pt x="1" y="242"/>
                    <a:pt x="1" y="552"/>
                  </a:cubicBezTo>
                  <a:cubicBezTo>
                    <a:pt x="1" y="845"/>
                    <a:pt x="242" y="1086"/>
                    <a:pt x="552" y="1086"/>
                  </a:cubicBezTo>
                  <a:cubicBezTo>
                    <a:pt x="845" y="1086"/>
                    <a:pt x="1086" y="845"/>
                    <a:pt x="1086" y="552"/>
                  </a:cubicBezTo>
                  <a:cubicBezTo>
                    <a:pt x="1086" y="242"/>
                    <a:pt x="845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17" name="Google Shape;3817;p8"/>
            <p:cNvSpPr/>
            <p:nvPr/>
          </p:nvSpPr>
          <p:spPr>
            <a:xfrm>
              <a:off x="4131475" y="2249200"/>
              <a:ext cx="27175" cy="26725"/>
            </a:xfrm>
            <a:custGeom>
              <a:rect b="b" l="l" r="r" t="t"/>
              <a:pathLst>
                <a:path extrusionOk="0" h="1069" w="1087">
                  <a:moveTo>
                    <a:pt x="552" y="0"/>
                  </a:moveTo>
                  <a:cubicBezTo>
                    <a:pt x="242" y="0"/>
                    <a:pt x="1" y="242"/>
                    <a:pt x="1" y="535"/>
                  </a:cubicBezTo>
                  <a:cubicBezTo>
                    <a:pt x="1" y="828"/>
                    <a:pt x="242" y="1069"/>
                    <a:pt x="552" y="1069"/>
                  </a:cubicBezTo>
                  <a:cubicBezTo>
                    <a:pt x="845" y="1069"/>
                    <a:pt x="1086" y="828"/>
                    <a:pt x="1086" y="535"/>
                  </a:cubicBezTo>
                  <a:cubicBezTo>
                    <a:pt x="1086" y="242"/>
                    <a:pt x="845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18" name="Google Shape;3818;p8"/>
            <p:cNvSpPr/>
            <p:nvPr/>
          </p:nvSpPr>
          <p:spPr>
            <a:xfrm>
              <a:off x="4293900" y="2249200"/>
              <a:ext cx="27175" cy="26725"/>
            </a:xfrm>
            <a:custGeom>
              <a:rect b="b" l="l" r="r" t="t"/>
              <a:pathLst>
                <a:path extrusionOk="0" h="1069" w="1087">
                  <a:moveTo>
                    <a:pt x="535" y="0"/>
                  </a:moveTo>
                  <a:cubicBezTo>
                    <a:pt x="242" y="0"/>
                    <a:pt x="0" y="242"/>
                    <a:pt x="0" y="535"/>
                  </a:cubicBezTo>
                  <a:cubicBezTo>
                    <a:pt x="0" y="828"/>
                    <a:pt x="242" y="1069"/>
                    <a:pt x="535" y="1069"/>
                  </a:cubicBezTo>
                  <a:cubicBezTo>
                    <a:pt x="828" y="1069"/>
                    <a:pt x="1086" y="828"/>
                    <a:pt x="1086" y="535"/>
                  </a:cubicBezTo>
                  <a:cubicBezTo>
                    <a:pt x="1086" y="242"/>
                    <a:pt x="828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19" name="Google Shape;3819;p8"/>
            <p:cNvSpPr/>
            <p:nvPr/>
          </p:nvSpPr>
          <p:spPr>
            <a:xfrm>
              <a:off x="4293900" y="2005800"/>
              <a:ext cx="27175" cy="27150"/>
            </a:xfrm>
            <a:custGeom>
              <a:rect b="b" l="l" r="r" t="t"/>
              <a:pathLst>
                <a:path extrusionOk="0" h="1086" w="1087">
                  <a:moveTo>
                    <a:pt x="535" y="0"/>
                  </a:moveTo>
                  <a:cubicBezTo>
                    <a:pt x="242" y="0"/>
                    <a:pt x="0" y="241"/>
                    <a:pt x="0" y="534"/>
                  </a:cubicBezTo>
                  <a:cubicBezTo>
                    <a:pt x="0" y="844"/>
                    <a:pt x="242" y="1086"/>
                    <a:pt x="535" y="1086"/>
                  </a:cubicBezTo>
                  <a:cubicBezTo>
                    <a:pt x="828" y="1086"/>
                    <a:pt x="1086" y="844"/>
                    <a:pt x="1086" y="534"/>
                  </a:cubicBezTo>
                  <a:cubicBezTo>
                    <a:pt x="1086" y="241"/>
                    <a:pt x="828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20" name="Google Shape;3820;p8"/>
            <p:cNvSpPr/>
            <p:nvPr/>
          </p:nvSpPr>
          <p:spPr>
            <a:xfrm>
              <a:off x="4050500" y="1911000"/>
              <a:ext cx="351550" cy="459700"/>
            </a:xfrm>
            <a:custGeom>
              <a:rect b="b" l="l" r="r" t="t"/>
              <a:pathLst>
                <a:path extrusionOk="0" h="18388" w="14062">
                  <a:moveTo>
                    <a:pt x="3791" y="2706"/>
                  </a:moveTo>
                  <a:cubicBezTo>
                    <a:pt x="4687" y="2706"/>
                    <a:pt x="5411" y="3430"/>
                    <a:pt x="5411" y="4326"/>
                  </a:cubicBezTo>
                  <a:cubicBezTo>
                    <a:pt x="5411" y="5222"/>
                    <a:pt x="4687" y="5946"/>
                    <a:pt x="3791" y="5946"/>
                  </a:cubicBezTo>
                  <a:cubicBezTo>
                    <a:pt x="2895" y="5946"/>
                    <a:pt x="2171" y="5222"/>
                    <a:pt x="2171" y="4326"/>
                  </a:cubicBezTo>
                  <a:cubicBezTo>
                    <a:pt x="2171" y="3430"/>
                    <a:pt x="2895" y="2706"/>
                    <a:pt x="3791" y="2706"/>
                  </a:cubicBezTo>
                  <a:close/>
                  <a:moveTo>
                    <a:pt x="10271" y="2706"/>
                  </a:moveTo>
                  <a:cubicBezTo>
                    <a:pt x="11167" y="2706"/>
                    <a:pt x="11890" y="3430"/>
                    <a:pt x="11890" y="4326"/>
                  </a:cubicBezTo>
                  <a:cubicBezTo>
                    <a:pt x="11890" y="5222"/>
                    <a:pt x="11167" y="5946"/>
                    <a:pt x="10271" y="5946"/>
                  </a:cubicBezTo>
                  <a:cubicBezTo>
                    <a:pt x="9375" y="5946"/>
                    <a:pt x="8651" y="5222"/>
                    <a:pt x="8651" y="4326"/>
                  </a:cubicBezTo>
                  <a:cubicBezTo>
                    <a:pt x="8651" y="3430"/>
                    <a:pt x="9375" y="2706"/>
                    <a:pt x="10271" y="2706"/>
                  </a:cubicBezTo>
                  <a:close/>
                  <a:moveTo>
                    <a:pt x="3791" y="7566"/>
                  </a:moveTo>
                  <a:cubicBezTo>
                    <a:pt x="4687" y="7566"/>
                    <a:pt x="5411" y="8307"/>
                    <a:pt x="5411" y="9203"/>
                  </a:cubicBezTo>
                  <a:cubicBezTo>
                    <a:pt x="5411" y="10082"/>
                    <a:pt x="4687" y="10823"/>
                    <a:pt x="3791" y="10823"/>
                  </a:cubicBezTo>
                  <a:cubicBezTo>
                    <a:pt x="2895" y="10823"/>
                    <a:pt x="2171" y="10082"/>
                    <a:pt x="2171" y="9203"/>
                  </a:cubicBezTo>
                  <a:cubicBezTo>
                    <a:pt x="2171" y="8307"/>
                    <a:pt x="2895" y="7566"/>
                    <a:pt x="3791" y="7566"/>
                  </a:cubicBezTo>
                  <a:close/>
                  <a:moveTo>
                    <a:pt x="10271" y="7566"/>
                  </a:moveTo>
                  <a:cubicBezTo>
                    <a:pt x="11167" y="7566"/>
                    <a:pt x="11890" y="8307"/>
                    <a:pt x="11890" y="9203"/>
                  </a:cubicBezTo>
                  <a:cubicBezTo>
                    <a:pt x="11890" y="10082"/>
                    <a:pt x="11167" y="10823"/>
                    <a:pt x="10271" y="10823"/>
                  </a:cubicBezTo>
                  <a:cubicBezTo>
                    <a:pt x="9375" y="10823"/>
                    <a:pt x="8651" y="10082"/>
                    <a:pt x="8651" y="9203"/>
                  </a:cubicBezTo>
                  <a:cubicBezTo>
                    <a:pt x="8651" y="8307"/>
                    <a:pt x="9375" y="7566"/>
                    <a:pt x="10271" y="7566"/>
                  </a:cubicBezTo>
                  <a:close/>
                  <a:moveTo>
                    <a:pt x="3791" y="12443"/>
                  </a:moveTo>
                  <a:cubicBezTo>
                    <a:pt x="4687" y="12443"/>
                    <a:pt x="5411" y="13166"/>
                    <a:pt x="5411" y="14063"/>
                  </a:cubicBezTo>
                  <a:cubicBezTo>
                    <a:pt x="5411" y="14959"/>
                    <a:pt x="4687" y="15682"/>
                    <a:pt x="3791" y="15682"/>
                  </a:cubicBezTo>
                  <a:cubicBezTo>
                    <a:pt x="2895" y="15682"/>
                    <a:pt x="2171" y="14959"/>
                    <a:pt x="2171" y="14063"/>
                  </a:cubicBezTo>
                  <a:cubicBezTo>
                    <a:pt x="2171" y="13166"/>
                    <a:pt x="2895" y="12443"/>
                    <a:pt x="3791" y="12443"/>
                  </a:cubicBezTo>
                  <a:close/>
                  <a:moveTo>
                    <a:pt x="7565" y="2706"/>
                  </a:moveTo>
                  <a:lnTo>
                    <a:pt x="7565" y="15682"/>
                  </a:lnTo>
                  <a:lnTo>
                    <a:pt x="6497" y="15682"/>
                  </a:lnTo>
                  <a:lnTo>
                    <a:pt x="6497" y="2706"/>
                  </a:lnTo>
                  <a:close/>
                  <a:moveTo>
                    <a:pt x="10271" y="12443"/>
                  </a:moveTo>
                  <a:cubicBezTo>
                    <a:pt x="11167" y="12443"/>
                    <a:pt x="11890" y="13166"/>
                    <a:pt x="11890" y="14063"/>
                  </a:cubicBezTo>
                  <a:cubicBezTo>
                    <a:pt x="11890" y="14959"/>
                    <a:pt x="11167" y="15682"/>
                    <a:pt x="10271" y="15682"/>
                  </a:cubicBezTo>
                  <a:cubicBezTo>
                    <a:pt x="9375" y="15682"/>
                    <a:pt x="8651" y="14959"/>
                    <a:pt x="8651" y="14063"/>
                  </a:cubicBezTo>
                  <a:cubicBezTo>
                    <a:pt x="8651" y="13166"/>
                    <a:pt x="9375" y="12443"/>
                    <a:pt x="10271" y="12443"/>
                  </a:cubicBezTo>
                  <a:close/>
                  <a:moveTo>
                    <a:pt x="0" y="1"/>
                  </a:moveTo>
                  <a:lnTo>
                    <a:pt x="0" y="18388"/>
                  </a:lnTo>
                  <a:lnTo>
                    <a:pt x="14062" y="18388"/>
                  </a:lnTo>
                  <a:lnTo>
                    <a:pt x="140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21" name="Google Shape;3821;p8"/>
            <p:cNvSpPr/>
            <p:nvPr/>
          </p:nvSpPr>
          <p:spPr>
            <a:xfrm>
              <a:off x="4293900" y="2127275"/>
              <a:ext cx="27175" cy="27175"/>
            </a:xfrm>
            <a:custGeom>
              <a:rect b="b" l="l" r="r" t="t"/>
              <a:pathLst>
                <a:path extrusionOk="0" h="1087" w="1087">
                  <a:moveTo>
                    <a:pt x="535" y="1"/>
                  </a:moveTo>
                  <a:cubicBezTo>
                    <a:pt x="242" y="1"/>
                    <a:pt x="0" y="242"/>
                    <a:pt x="0" y="552"/>
                  </a:cubicBezTo>
                  <a:cubicBezTo>
                    <a:pt x="0" y="845"/>
                    <a:pt x="242" y="1086"/>
                    <a:pt x="535" y="1086"/>
                  </a:cubicBezTo>
                  <a:cubicBezTo>
                    <a:pt x="828" y="1086"/>
                    <a:pt x="1086" y="845"/>
                    <a:pt x="1086" y="552"/>
                  </a:cubicBezTo>
                  <a:cubicBezTo>
                    <a:pt x="1086" y="242"/>
                    <a:pt x="828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3822" name="Google Shape;3822;p8"/>
          <p:cNvSpPr/>
          <p:nvPr/>
        </p:nvSpPr>
        <p:spPr>
          <a:xfrm>
            <a:off x="3213101" y="4052363"/>
            <a:ext cx="251700" cy="2517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23" name="Google Shape;3823;p8"/>
          <p:cNvSpPr/>
          <p:nvPr/>
        </p:nvSpPr>
        <p:spPr>
          <a:xfrm rot="10800000">
            <a:off x="5962500" y="898675"/>
            <a:ext cx="213900" cy="1851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824" name="Google Shape;3824;p8"/>
          <p:cNvGrpSpPr/>
          <p:nvPr/>
        </p:nvGrpSpPr>
        <p:grpSpPr>
          <a:xfrm>
            <a:off x="4489433" y="1482172"/>
            <a:ext cx="339235" cy="298186"/>
            <a:chOff x="898875" y="244725"/>
            <a:chExt cx="481800" cy="423500"/>
          </a:xfrm>
        </p:grpSpPr>
        <p:sp>
          <p:nvSpPr>
            <p:cNvPr id="3825" name="Google Shape;3825;p8"/>
            <p:cNvSpPr/>
            <p:nvPr/>
          </p:nvSpPr>
          <p:spPr>
            <a:xfrm>
              <a:off x="1125675" y="470575"/>
              <a:ext cx="28275" cy="28250"/>
            </a:xfrm>
            <a:custGeom>
              <a:rect b="b" l="l" r="r" t="t"/>
              <a:pathLst>
                <a:path extrusionOk="0" h="1130" w="1131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26" name="Google Shape;3826;p8"/>
            <p:cNvSpPr/>
            <p:nvPr/>
          </p:nvSpPr>
          <p:spPr>
            <a:xfrm>
              <a:off x="898875" y="244725"/>
              <a:ext cx="481800" cy="225875"/>
            </a:xfrm>
            <a:custGeom>
              <a:rect b="b" l="l" r="r" t="t"/>
              <a:pathLst>
                <a:path extrusionOk="0" h="9035" w="19272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27" name="Google Shape;3827;p8"/>
            <p:cNvSpPr/>
            <p:nvPr/>
          </p:nvSpPr>
          <p:spPr>
            <a:xfrm>
              <a:off x="1324200" y="385900"/>
              <a:ext cx="56475" cy="197625"/>
            </a:xfrm>
            <a:custGeom>
              <a:rect b="b" l="l" r="r" t="t"/>
              <a:pathLst>
                <a:path extrusionOk="0" h="7905" w="2259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28" name="Google Shape;3828;p8"/>
            <p:cNvSpPr/>
            <p:nvPr/>
          </p:nvSpPr>
          <p:spPr>
            <a:xfrm>
              <a:off x="898875" y="385900"/>
              <a:ext cx="56475" cy="197625"/>
            </a:xfrm>
            <a:custGeom>
              <a:rect b="b" l="l" r="r" t="t"/>
              <a:pathLst>
                <a:path extrusionOk="0" h="7905" w="2259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29" name="Google Shape;3829;p8"/>
            <p:cNvSpPr/>
            <p:nvPr/>
          </p:nvSpPr>
          <p:spPr>
            <a:xfrm>
              <a:off x="1063650" y="414125"/>
              <a:ext cx="146750" cy="141125"/>
            </a:xfrm>
            <a:custGeom>
              <a:rect b="b" l="l" r="r" t="t"/>
              <a:pathLst>
                <a:path extrusionOk="0" h="5645" w="587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30" name="Google Shape;3830;p8"/>
            <p:cNvSpPr/>
            <p:nvPr/>
          </p:nvSpPr>
          <p:spPr>
            <a:xfrm>
              <a:off x="898875" y="498800"/>
              <a:ext cx="481800" cy="169425"/>
            </a:xfrm>
            <a:custGeom>
              <a:rect b="b" l="l" r="r" t="t"/>
              <a:pathLst>
                <a:path extrusionOk="0" h="6777" w="19272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3831" name="Google Shape;3831;p8"/>
          <p:cNvGrpSpPr/>
          <p:nvPr/>
        </p:nvGrpSpPr>
        <p:grpSpPr>
          <a:xfrm>
            <a:off x="7096351" y="1471557"/>
            <a:ext cx="339200" cy="339271"/>
            <a:chOff x="5049725" y="2027900"/>
            <a:chExt cx="481750" cy="481850"/>
          </a:xfrm>
        </p:grpSpPr>
        <p:sp>
          <p:nvSpPr>
            <p:cNvPr id="3832" name="Google Shape;3832;p8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33" name="Google Shape;3833;p8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34" name="Google Shape;3834;p8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35" name="Google Shape;3835;p8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36" name="Google Shape;3836;p8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37" name="Google Shape;3837;p8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38" name="Google Shape;3838;p8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39" name="Google Shape;3839;p8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3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p9"/>
          <p:cNvSpPr txBox="1"/>
          <p:nvPr>
            <p:ph idx="1" type="subTitle"/>
          </p:nvPr>
        </p:nvSpPr>
        <p:spPr>
          <a:xfrm>
            <a:off x="4357425" y="4044300"/>
            <a:ext cx="3367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Because of less moving parts the size of the spoon could be reduced to a normal looking spoon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45" name="Google Shape;3845;p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How feasible it is ?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46" name="Google Shape;3846;p9"/>
          <p:cNvSpPr txBox="1"/>
          <p:nvPr>
            <p:ph idx="2" type="title"/>
          </p:nvPr>
        </p:nvSpPr>
        <p:spPr>
          <a:xfrm>
            <a:off x="4357425" y="3623925"/>
            <a:ext cx="33675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Smaller size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47" name="Google Shape;3847;p9"/>
          <p:cNvSpPr txBox="1"/>
          <p:nvPr>
            <p:ph idx="3" type="subTitle"/>
          </p:nvPr>
        </p:nvSpPr>
        <p:spPr>
          <a:xfrm>
            <a:off x="4357425" y="2906100"/>
            <a:ext cx="3367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Due to less consumpiton of energy , the battery life will be longer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48" name="Google Shape;3848;p9"/>
          <p:cNvSpPr txBox="1"/>
          <p:nvPr>
            <p:ph idx="4" type="title"/>
          </p:nvPr>
        </p:nvSpPr>
        <p:spPr>
          <a:xfrm>
            <a:off x="4357425" y="2485725"/>
            <a:ext cx="33675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Bigger battery life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49" name="Google Shape;3849;p9"/>
          <p:cNvSpPr txBox="1"/>
          <p:nvPr>
            <p:ph idx="5" type="subTitle"/>
          </p:nvPr>
        </p:nvSpPr>
        <p:spPr>
          <a:xfrm>
            <a:off x="4357425" y="1767900"/>
            <a:ext cx="3367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Electromagnets are of low cost as compared to motors which will make it less expensive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50" name="Google Shape;3850;p9"/>
          <p:cNvSpPr txBox="1"/>
          <p:nvPr>
            <p:ph idx="6" type="title"/>
          </p:nvPr>
        </p:nvSpPr>
        <p:spPr>
          <a:xfrm>
            <a:off x="4357425" y="1347525"/>
            <a:ext cx="33675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Low cost of electromagnets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51" name="Google Shape;3851;p9"/>
          <p:cNvSpPr/>
          <p:nvPr/>
        </p:nvSpPr>
        <p:spPr>
          <a:xfrm>
            <a:off x="588450" y="4478600"/>
            <a:ext cx="251700" cy="2517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2" name="Google Shape;3852;p9"/>
          <p:cNvSpPr/>
          <p:nvPr/>
        </p:nvSpPr>
        <p:spPr>
          <a:xfrm rot="10800000">
            <a:off x="3613800" y="942175"/>
            <a:ext cx="213900" cy="1851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3" name="Google Shape;3853;p9"/>
          <p:cNvSpPr/>
          <p:nvPr/>
        </p:nvSpPr>
        <p:spPr>
          <a:xfrm>
            <a:off x="7830300" y="1572250"/>
            <a:ext cx="599400" cy="59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latsi"/>
                <a:ea typeface="Alatsi"/>
                <a:cs typeface="Alatsi"/>
                <a:sym typeface="Alatsi"/>
              </a:rPr>
              <a:t>01</a:t>
            </a:r>
            <a:endParaRPr b="0" i="0" sz="1800" u="none" cap="none" strike="noStrike">
              <a:solidFill>
                <a:schemeClr val="lt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854" name="Google Shape;3854;p9"/>
          <p:cNvSpPr/>
          <p:nvPr/>
        </p:nvSpPr>
        <p:spPr>
          <a:xfrm>
            <a:off x="7830300" y="2710450"/>
            <a:ext cx="599400" cy="59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latsi"/>
                <a:ea typeface="Alatsi"/>
                <a:cs typeface="Alatsi"/>
                <a:sym typeface="Alatsi"/>
              </a:rPr>
              <a:t>02</a:t>
            </a:r>
            <a:endParaRPr b="0" i="0" sz="1800" u="none" cap="none" strike="noStrike">
              <a:solidFill>
                <a:schemeClr val="lt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855" name="Google Shape;3855;p9"/>
          <p:cNvSpPr/>
          <p:nvPr/>
        </p:nvSpPr>
        <p:spPr>
          <a:xfrm>
            <a:off x="7830300" y="3848650"/>
            <a:ext cx="599400" cy="59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latsi"/>
                <a:ea typeface="Alatsi"/>
                <a:cs typeface="Alatsi"/>
                <a:sym typeface="Alatsi"/>
              </a:rPr>
              <a:t>03</a:t>
            </a:r>
            <a:endParaRPr b="0" i="0" sz="1800" u="none" cap="none" strike="noStrike">
              <a:solidFill>
                <a:schemeClr val="lt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3856" name="Google Shape;38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00" y="1993711"/>
            <a:ext cx="3239250" cy="1824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Health Sciences Major for College: Physical Therapy by Slidesgo">
  <a:themeElements>
    <a:clrScheme name="Simple Light">
      <a:dk1>
        <a:srgbClr val="151823"/>
      </a:dk1>
      <a:lt1>
        <a:srgbClr val="E5EEFF"/>
      </a:lt1>
      <a:dk2>
        <a:srgbClr val="029B87"/>
      </a:dk2>
      <a:lt2>
        <a:srgbClr val="07D5B9"/>
      </a:lt2>
      <a:accent1>
        <a:srgbClr val="38398C"/>
      </a:accent1>
      <a:accent2>
        <a:srgbClr val="5A4FC6"/>
      </a:accent2>
      <a:accent3>
        <a:srgbClr val="8C294C"/>
      </a:accent3>
      <a:accent4>
        <a:srgbClr val="A24B70"/>
      </a:accent4>
      <a:accent5>
        <a:srgbClr val="808CB2"/>
      </a:accent5>
      <a:accent6>
        <a:srgbClr val="D9D2E9"/>
      </a:accent6>
      <a:hlink>
        <a:srgbClr val="5A4FC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Hewlett Packard</dc:creator>
</cp:coreProperties>
</file>