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5" autoAdjust="0"/>
    <p:restoredTop sz="94660"/>
  </p:normalViewPr>
  <p:slideViewPr>
    <p:cSldViewPr snapToGrid="0">
      <p:cViewPr>
        <p:scale>
          <a:sx n="66" d="100"/>
          <a:sy n="66" d="100"/>
        </p:scale>
        <p:origin x="136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pt-BR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pt-BR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9DF2-8355-442C-8CC1-E70B3A3737A1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D0C5-A929-4539-AD37-FB9810278B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51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pt-BR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t-BR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9DF2-8355-442C-8CC1-E70B3A3737A1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D0C5-A929-4539-AD37-FB9810278B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58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pt-BR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t-BR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9DF2-8355-442C-8CC1-E70B3A3737A1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D0C5-A929-4539-AD37-FB9810278B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03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pt-BR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t-BR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9DF2-8355-442C-8CC1-E70B3A3737A1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D0C5-A929-4539-AD37-FB9810278B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37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pt-BR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9DF2-8355-442C-8CC1-E70B3A3737A1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D0C5-A929-4539-AD37-FB9810278B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73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pt-BR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t-BR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t-BR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9DF2-8355-442C-8CC1-E70B3A3737A1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D0C5-A929-4539-AD37-FB9810278B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42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pt-BR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t-BR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t-BR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9DF2-8355-442C-8CC1-E70B3A3737A1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D0C5-A929-4539-AD37-FB9810278B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38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pt-BR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9DF2-8355-442C-8CC1-E70B3A3737A1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D0C5-A929-4539-AD37-FB9810278B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75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9DF2-8355-442C-8CC1-E70B3A3737A1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D0C5-A929-4539-AD37-FB9810278B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32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pt-BR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t-BR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9DF2-8355-442C-8CC1-E70B3A3737A1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D0C5-A929-4539-AD37-FB9810278B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99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pt-BR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9DF2-8355-442C-8CC1-E70B3A3737A1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D0C5-A929-4539-AD37-FB9810278B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93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pt-BR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t-BR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E9DF2-8355-442C-8CC1-E70B3A3737A1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0D0C5-A929-4539-AD37-FB9810278B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81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7454" y="-812645"/>
            <a:ext cx="15240000" cy="85725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817649" y="1271239"/>
            <a:ext cx="669073" cy="189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Прямоугольник 7"/>
          <p:cNvSpPr/>
          <p:nvPr/>
        </p:nvSpPr>
        <p:spPr>
          <a:xfrm>
            <a:off x="3140927" y="1271238"/>
            <a:ext cx="669073" cy="189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Прямоугольник 8"/>
          <p:cNvSpPr/>
          <p:nvPr/>
        </p:nvSpPr>
        <p:spPr>
          <a:xfrm>
            <a:off x="4798742" y="1271238"/>
            <a:ext cx="1062648" cy="30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Прямоугольник 9"/>
          <p:cNvSpPr/>
          <p:nvPr/>
        </p:nvSpPr>
        <p:spPr>
          <a:xfrm>
            <a:off x="6318808" y="1204330"/>
            <a:ext cx="1062648" cy="30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Прямоугольник 10"/>
          <p:cNvSpPr/>
          <p:nvPr/>
        </p:nvSpPr>
        <p:spPr>
          <a:xfrm>
            <a:off x="7969949" y="1304690"/>
            <a:ext cx="1062648" cy="30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Прямоугольник 11"/>
          <p:cNvSpPr/>
          <p:nvPr/>
        </p:nvSpPr>
        <p:spPr>
          <a:xfrm>
            <a:off x="9486080" y="1310267"/>
            <a:ext cx="1062648" cy="30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Прямоугольник 12"/>
          <p:cNvSpPr/>
          <p:nvPr/>
        </p:nvSpPr>
        <p:spPr>
          <a:xfrm>
            <a:off x="3092715" y="1354872"/>
            <a:ext cx="1062648" cy="30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Прямоугольник 13"/>
          <p:cNvSpPr/>
          <p:nvPr/>
        </p:nvSpPr>
        <p:spPr>
          <a:xfrm>
            <a:off x="1684704" y="1215481"/>
            <a:ext cx="1062648" cy="30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1585928" y="1286624"/>
            <a:ext cx="977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Home </a:t>
            </a:r>
            <a:r>
              <a:rPr lang="pt-BR" dirty="0" smtClean="0"/>
              <a:t>              Sobre                Nossos serviços     Nossos clientes            Noticias              Contato</a:t>
            </a:r>
            <a:endParaRPr lang="pt-BR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684705" y="-122663"/>
            <a:ext cx="8998164" cy="1193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24" y="-201040"/>
            <a:ext cx="4141495" cy="1327631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825190" y="1706136"/>
            <a:ext cx="9857679" cy="5642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Прямоугольник 1"/>
          <p:cNvSpPr/>
          <p:nvPr/>
        </p:nvSpPr>
        <p:spPr>
          <a:xfrm>
            <a:off x="6879771" y="1795014"/>
            <a:ext cx="3668957" cy="4141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7929061" y="3681012"/>
            <a:ext cx="311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Якась картинка</a:t>
            </a:r>
            <a:endParaRPr lang="pt-BR" dirty="0"/>
          </a:p>
        </p:txBody>
      </p:sp>
      <p:sp>
        <p:nvSpPr>
          <p:cNvPr id="3" name="TextBox 2"/>
          <p:cNvSpPr txBox="1"/>
          <p:nvPr/>
        </p:nvSpPr>
        <p:spPr>
          <a:xfrm>
            <a:off x="1585928" y="1908565"/>
            <a:ext cx="4774153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dirty="0" err="1" smtClean="0"/>
              <a:t>Какойто</a:t>
            </a:r>
            <a:r>
              <a:rPr lang="uk-UA" dirty="0" smtClean="0"/>
              <a:t> текс про </a:t>
            </a:r>
            <a:r>
              <a:rPr lang="uk-UA" dirty="0" err="1" smtClean="0"/>
              <a:t>компанию</a:t>
            </a:r>
            <a:r>
              <a:rPr lang="uk-UA" dirty="0" smtClean="0"/>
              <a:t> нашу</a:t>
            </a:r>
          </a:p>
          <a:p>
            <a:endParaRPr lang="uk-UA" dirty="0" smtClean="0"/>
          </a:p>
          <a:p>
            <a:r>
              <a:rPr lang="uk-UA" dirty="0" smtClean="0"/>
              <a:t>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</a:t>
            </a:r>
            <a:r>
              <a:rPr lang="uk-UA" dirty="0" smtClean="0"/>
              <a:t>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</a:t>
            </a:r>
            <a:endParaRPr lang="pt-BR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585928" y="6064469"/>
            <a:ext cx="8962800" cy="1120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extBox 20"/>
          <p:cNvSpPr txBox="1"/>
          <p:nvPr/>
        </p:nvSpPr>
        <p:spPr>
          <a:xfrm>
            <a:off x="4917491" y="6452550"/>
            <a:ext cx="311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Якась прикольна штука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13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9631"/>
          <a:stretch/>
        </p:blipFill>
        <p:spPr>
          <a:xfrm>
            <a:off x="-1557454" y="-812645"/>
            <a:ext cx="15240000" cy="774684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817649" y="1271239"/>
            <a:ext cx="669073" cy="189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Прямоугольник 7"/>
          <p:cNvSpPr/>
          <p:nvPr/>
        </p:nvSpPr>
        <p:spPr>
          <a:xfrm>
            <a:off x="3140927" y="1271238"/>
            <a:ext cx="669073" cy="189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Прямоугольник 8"/>
          <p:cNvSpPr/>
          <p:nvPr/>
        </p:nvSpPr>
        <p:spPr>
          <a:xfrm>
            <a:off x="4798742" y="1271238"/>
            <a:ext cx="1062648" cy="30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Прямоугольник 9"/>
          <p:cNvSpPr/>
          <p:nvPr/>
        </p:nvSpPr>
        <p:spPr>
          <a:xfrm>
            <a:off x="6318808" y="1204330"/>
            <a:ext cx="1062648" cy="30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Прямоугольник 10"/>
          <p:cNvSpPr/>
          <p:nvPr/>
        </p:nvSpPr>
        <p:spPr>
          <a:xfrm>
            <a:off x="7969949" y="1304690"/>
            <a:ext cx="1062648" cy="30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Прямоугольник 11"/>
          <p:cNvSpPr/>
          <p:nvPr/>
        </p:nvSpPr>
        <p:spPr>
          <a:xfrm>
            <a:off x="9486080" y="1310267"/>
            <a:ext cx="1062648" cy="30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Прямоугольник 12"/>
          <p:cNvSpPr/>
          <p:nvPr/>
        </p:nvSpPr>
        <p:spPr>
          <a:xfrm>
            <a:off x="3092715" y="1354872"/>
            <a:ext cx="1062648" cy="30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Прямоугольник 13"/>
          <p:cNvSpPr/>
          <p:nvPr/>
        </p:nvSpPr>
        <p:spPr>
          <a:xfrm>
            <a:off x="1684704" y="1215481"/>
            <a:ext cx="1062648" cy="30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1585928" y="1286624"/>
            <a:ext cx="977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Home               </a:t>
            </a:r>
            <a:r>
              <a:rPr lang="pt-BR" b="1" dirty="0" smtClean="0"/>
              <a:t>Sobre</a:t>
            </a:r>
            <a:r>
              <a:rPr lang="pt-BR" dirty="0" smtClean="0"/>
              <a:t>                Nossos serviços     Nossos clientes            Noticias              Contato</a:t>
            </a:r>
            <a:endParaRPr lang="pt-BR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684705" y="-122663"/>
            <a:ext cx="8998164" cy="1193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24" y="-201040"/>
            <a:ext cx="4141495" cy="1327631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825190" y="1706136"/>
            <a:ext cx="9857679" cy="5642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Прямоугольник 19"/>
          <p:cNvSpPr/>
          <p:nvPr/>
        </p:nvSpPr>
        <p:spPr>
          <a:xfrm>
            <a:off x="1585928" y="1730960"/>
            <a:ext cx="89628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b="0" i="0" u="none" strike="noStrike" baseline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pt-BR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t-BR" sz="2000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 UTEC Engenharia é uma empresa internacional de engenharia focada em encontrar soluções dos problemas da indústria metalomecânica. Nossa equipe é formada por pessoas qualificadas e com formação cientifica nas diversas áreas de engenharia. Nossos especialistas têm ampla experiência na área de projeto de construções metálicas e equipamentos e são certificados de acordo com as normas internacionais (Instituto Internacional de Soldagem – </a:t>
            </a:r>
            <a:r>
              <a:rPr lang="pt-BR" sz="2000" b="0" i="1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International </a:t>
            </a:r>
            <a:r>
              <a:rPr lang="pt-BR" sz="2000" b="0" i="1" u="none" strike="noStrike" baseline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Insitute</a:t>
            </a:r>
            <a:r>
              <a:rPr lang="pt-BR" sz="2000" b="0" i="1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t-BR" sz="2000" b="0" i="1" u="none" strike="noStrike" baseline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of</a:t>
            </a:r>
            <a:r>
              <a:rPr lang="pt-BR" sz="2000" b="0" i="1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t-BR" sz="2000" b="0" i="1" u="none" strike="noStrike" baseline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Welding</a:t>
            </a:r>
            <a:r>
              <a:rPr lang="pt-BR" sz="2000" b="0" i="1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(IIW)</a:t>
            </a:r>
            <a:r>
              <a:rPr lang="pt-BR" sz="2000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). A UTEC Engenharia sempre está pronta para novos desafios. A nossa missão é chegar onde ninguém chegou e resolver aquilo que ninguém resolveu. </a:t>
            </a:r>
            <a:endParaRPr lang="pt-BR" sz="2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6310557" y="4684680"/>
            <a:ext cx="4238171" cy="2365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Прямоугольник 21"/>
          <p:cNvSpPr/>
          <p:nvPr/>
        </p:nvSpPr>
        <p:spPr>
          <a:xfrm>
            <a:off x="1690914" y="4690904"/>
            <a:ext cx="4238171" cy="2365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extBox 22"/>
          <p:cNvSpPr txBox="1"/>
          <p:nvPr/>
        </p:nvSpPr>
        <p:spPr>
          <a:xfrm>
            <a:off x="2882118" y="5755524"/>
            <a:ext cx="311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Якась картинка</a:t>
            </a:r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7434690" y="5783900"/>
            <a:ext cx="311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Якась картинка</a:t>
            </a:r>
            <a:endParaRPr lang="pt-BR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-1557454" y="6858000"/>
            <a:ext cx="15240000" cy="7658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 rotWithShape="1">
          <a:blip r:embed="rId2"/>
          <a:srcRect t="95035"/>
          <a:stretch/>
        </p:blipFill>
        <p:spPr>
          <a:xfrm>
            <a:off x="-1557454" y="14306549"/>
            <a:ext cx="15240000" cy="425605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080" y="7715781"/>
            <a:ext cx="1078992" cy="143952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817649" y="7272015"/>
            <a:ext cx="167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Equipe</a:t>
            </a:r>
            <a:endParaRPr lang="pt-BR" b="1" dirty="0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1774955" y="7076115"/>
            <a:ext cx="8731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68696" y="7809260"/>
            <a:ext cx="7486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/>
              <a:t>Maksym Ziberov</a:t>
            </a:r>
          </a:p>
          <a:p>
            <a:r>
              <a:rPr lang="pt-BR" dirty="0" smtClean="0"/>
              <a:t>aaaaaaaaaaaaaaaaaaaaaaaaaaaaaaaaaaaaaaaaaaaaaaaaaaaaaaaaaaaaaaaaaaaaaaaaaaaaaaaaaaaaaaaaaaaaaaaaaaaaaaaaaaaaaaaaaaaaaaaaaaaaaaaaaaaaaaaaaaaaaaaaaaaaaaaaaaaaaaaaaaaaaaaaaaaaaaaaaaaaaaaaaaaaaaaaaaaaaaaaaaaaaaaaaaaaaaaaaaaaaaaaaaaaaaaaaaaaaaaaaaaaaaaaaaaaaaaaaaaaaaaa</a:t>
            </a:r>
            <a:endParaRPr lang="pt-BR" dirty="0"/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736" y="9751597"/>
            <a:ext cx="1078992" cy="143952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752352" y="9845076"/>
            <a:ext cx="7486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/>
              <a:t>Maksym Ziberov</a:t>
            </a:r>
          </a:p>
          <a:p>
            <a:r>
              <a:rPr lang="pt-BR" dirty="0" smtClean="0"/>
              <a:t>aaaaaaaaaaaaaaaaaaaaaaaaaaaaaaaaaaaaaaaaaaaaaaaaaaaaaaaaaaaaaaaaaaaaaaaaaaaaaaaaaaaaaaaaaaaaaaaaaaaaaaaaaaaaaaaaaaaaaaaaaaaaaaaaaaaaaaaaaaaaaaaaaaaaaaaaaaaaaaaaaaaaaaaaaaaaaaaaaaaaaaaaaaaaaaaaaaaaaaaaaaaaaaaaaaaaaaaaaaaaaaaaaaaaaaaaaaaaaaaaaaaaaaaaaaaaaaaaaaaaaaaa</a:t>
            </a:r>
            <a:endParaRPr lang="pt-BR" dirty="0"/>
          </a:p>
        </p:txBody>
      </p:sp>
      <p:pic>
        <p:nvPicPr>
          <p:cNvPr id="39" name="Рисунок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088" y="11611676"/>
            <a:ext cx="1078992" cy="1439527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684704" y="11705155"/>
            <a:ext cx="7486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/>
              <a:t>Maksym Ziberov</a:t>
            </a:r>
          </a:p>
          <a:p>
            <a:r>
              <a:rPr lang="pt-BR" dirty="0" smtClean="0"/>
              <a:t>aaaaaaaaaaaaaaaaaaaaaaaaaaaaaaaaaaaaaaaaaaaaaaaaaaaaaaaaaaaaaaaaaaaaaaaaaaaaaaaaaaaaaaaaaaaaaaaaaaaaaaaaaaaaaaaaaaaaaaaaaaaaaaaaaaaaaaaaaaaaaaaaaaaaaaaaaaaaaaaaaaaaaaaaaaaaaaaaaaaaaaaaaaaaaaaaaaaaaaaaaaaaaaaaaaaaaaaaaaaaaaaaaaaaaaaaaaaaaaaaaaaaaaaaaaaaaaaaaaaaaaaa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907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7454" y="-812645"/>
            <a:ext cx="15240000" cy="85725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817649" y="1271239"/>
            <a:ext cx="669073" cy="189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Прямоугольник 7"/>
          <p:cNvSpPr/>
          <p:nvPr/>
        </p:nvSpPr>
        <p:spPr>
          <a:xfrm>
            <a:off x="3140927" y="1271238"/>
            <a:ext cx="669073" cy="189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Прямоугольник 8"/>
          <p:cNvSpPr/>
          <p:nvPr/>
        </p:nvSpPr>
        <p:spPr>
          <a:xfrm>
            <a:off x="4798742" y="1271238"/>
            <a:ext cx="1062648" cy="30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Прямоугольник 9"/>
          <p:cNvSpPr/>
          <p:nvPr/>
        </p:nvSpPr>
        <p:spPr>
          <a:xfrm>
            <a:off x="6318808" y="1204330"/>
            <a:ext cx="1062648" cy="30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Прямоугольник 10"/>
          <p:cNvSpPr/>
          <p:nvPr/>
        </p:nvSpPr>
        <p:spPr>
          <a:xfrm>
            <a:off x="7969949" y="1304690"/>
            <a:ext cx="1062648" cy="30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Прямоугольник 11"/>
          <p:cNvSpPr/>
          <p:nvPr/>
        </p:nvSpPr>
        <p:spPr>
          <a:xfrm>
            <a:off x="9486080" y="1310267"/>
            <a:ext cx="1062648" cy="30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Прямоугольник 12"/>
          <p:cNvSpPr/>
          <p:nvPr/>
        </p:nvSpPr>
        <p:spPr>
          <a:xfrm>
            <a:off x="3092715" y="1354872"/>
            <a:ext cx="1062648" cy="30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Прямоугольник 13"/>
          <p:cNvSpPr/>
          <p:nvPr/>
        </p:nvSpPr>
        <p:spPr>
          <a:xfrm>
            <a:off x="1684704" y="1215481"/>
            <a:ext cx="1062648" cy="30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1585928" y="1286624"/>
            <a:ext cx="977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Home</a:t>
            </a:r>
            <a:r>
              <a:rPr lang="pt-BR" b="1" dirty="0" smtClean="0"/>
              <a:t> </a:t>
            </a:r>
            <a:r>
              <a:rPr lang="pt-BR" dirty="0" smtClean="0"/>
              <a:t>              Sobre                </a:t>
            </a:r>
            <a:r>
              <a:rPr lang="pt-BR" b="1" dirty="0" smtClean="0"/>
              <a:t>Nossos serviços     </a:t>
            </a:r>
            <a:r>
              <a:rPr lang="pt-BR" dirty="0" smtClean="0"/>
              <a:t>Nossos clientes            Noticias              Contato</a:t>
            </a:r>
            <a:endParaRPr lang="pt-BR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684705" y="-122663"/>
            <a:ext cx="8998164" cy="1193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24" y="-201040"/>
            <a:ext cx="4141495" cy="1327631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825190" y="1706136"/>
            <a:ext cx="9857679" cy="5642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Прямоугольник 1"/>
          <p:cNvSpPr/>
          <p:nvPr/>
        </p:nvSpPr>
        <p:spPr>
          <a:xfrm>
            <a:off x="8306121" y="1753462"/>
            <a:ext cx="2242608" cy="4618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8635414" y="3801389"/>
            <a:ext cx="2047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Якась картинка </a:t>
            </a:r>
            <a:r>
              <a:rPr lang="uk-UA" dirty="0" err="1" smtClean="0"/>
              <a:t>или</a:t>
            </a:r>
            <a:r>
              <a:rPr lang="uk-UA" dirty="0" smtClean="0"/>
              <a:t> </a:t>
            </a:r>
            <a:r>
              <a:rPr lang="uk-UA" dirty="0" err="1" smtClean="0"/>
              <a:t>еще</a:t>
            </a:r>
            <a:r>
              <a:rPr lang="uk-UA" dirty="0" smtClean="0"/>
              <a:t> </a:t>
            </a:r>
            <a:r>
              <a:rPr lang="uk-UA" dirty="0" err="1" smtClean="0"/>
              <a:t>чтото</a:t>
            </a:r>
            <a:endParaRPr lang="pt-BR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85928" y="1471290"/>
            <a:ext cx="671624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b="0" i="0" u="none" strike="noStrike" baseline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pt-BR" sz="1600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Conosco a sua empresa vai parar de perder dinheiro, pois a UTEC Engenharia garante as soluções otimizadas e serviços de qualidade nas diversas áreas, como: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Desenvolvimento de projetos de estruturas metálicas.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Inspeção de estruturas metálicas.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Verificação de projetos e adaptação às normas vigentes nacionais e internacionais.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Manutenção de equipamentos.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Projetos, consultas técnicas e acessória técnica.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Atividades de intermediação e gestão de serviços e negócios. </a:t>
            </a:r>
          </a:p>
          <a:p>
            <a:pPr algn="just"/>
            <a:endParaRPr lang="pt-BR" b="0" i="0" u="none" strike="noStrike" baseline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pt-BR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Além dos serviços mencionados a UTEC Engenharia pode aumentar o impacto da sua empresa por meio de: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Promoção da sua empresa e pesquisa dos potenciais clientes dos seus produtos no nível internacional.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Acompanhamento dos projetos em parceria com as empresas internacionais, acessória e intermediação. </a:t>
            </a:r>
            <a:endParaRPr lang="pt-BR" b="0" i="0" u="none" strike="noStrike" baseline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16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7454" y="-812645"/>
            <a:ext cx="15240000" cy="85725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817649" y="1271239"/>
            <a:ext cx="669073" cy="189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Прямоугольник 7"/>
          <p:cNvSpPr/>
          <p:nvPr/>
        </p:nvSpPr>
        <p:spPr>
          <a:xfrm>
            <a:off x="3140927" y="1271238"/>
            <a:ext cx="669073" cy="189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Прямоугольник 8"/>
          <p:cNvSpPr/>
          <p:nvPr/>
        </p:nvSpPr>
        <p:spPr>
          <a:xfrm>
            <a:off x="4798742" y="1271238"/>
            <a:ext cx="1062648" cy="30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Прямоугольник 9"/>
          <p:cNvSpPr/>
          <p:nvPr/>
        </p:nvSpPr>
        <p:spPr>
          <a:xfrm>
            <a:off x="6318808" y="1204330"/>
            <a:ext cx="1062648" cy="30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Прямоугольник 10"/>
          <p:cNvSpPr/>
          <p:nvPr/>
        </p:nvSpPr>
        <p:spPr>
          <a:xfrm>
            <a:off x="7969949" y="1304690"/>
            <a:ext cx="1062648" cy="30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Прямоугольник 11"/>
          <p:cNvSpPr/>
          <p:nvPr/>
        </p:nvSpPr>
        <p:spPr>
          <a:xfrm>
            <a:off x="9486080" y="1310267"/>
            <a:ext cx="1062648" cy="30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Прямоугольник 12"/>
          <p:cNvSpPr/>
          <p:nvPr/>
        </p:nvSpPr>
        <p:spPr>
          <a:xfrm>
            <a:off x="3092715" y="1354872"/>
            <a:ext cx="1062648" cy="30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Прямоугольник 13"/>
          <p:cNvSpPr/>
          <p:nvPr/>
        </p:nvSpPr>
        <p:spPr>
          <a:xfrm>
            <a:off x="1684704" y="1215481"/>
            <a:ext cx="1062648" cy="30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1585928" y="1286624"/>
            <a:ext cx="977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Home</a:t>
            </a:r>
            <a:r>
              <a:rPr lang="pt-BR" b="1" dirty="0" smtClean="0"/>
              <a:t> </a:t>
            </a:r>
            <a:r>
              <a:rPr lang="pt-BR" dirty="0" smtClean="0"/>
              <a:t>              Sobre                Nossos serviços     </a:t>
            </a:r>
            <a:r>
              <a:rPr lang="pt-BR" b="1" dirty="0" smtClean="0"/>
              <a:t>Nossos clientes</a:t>
            </a:r>
            <a:r>
              <a:rPr lang="pt-BR" dirty="0" smtClean="0"/>
              <a:t>            Noticias              Contato</a:t>
            </a:r>
            <a:endParaRPr lang="pt-BR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684705" y="-122663"/>
            <a:ext cx="8998164" cy="1193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24" y="-201040"/>
            <a:ext cx="4141495" cy="1327631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825190" y="1706136"/>
            <a:ext cx="9857679" cy="5642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"/>
          <p:cNvSpPr txBox="1"/>
          <p:nvPr/>
        </p:nvSpPr>
        <p:spPr>
          <a:xfrm>
            <a:off x="1585928" y="1908565"/>
            <a:ext cx="47741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dirty="0" err="1" smtClean="0"/>
              <a:t>Пока</a:t>
            </a:r>
            <a:r>
              <a:rPr lang="uk-UA" dirty="0" smtClean="0"/>
              <a:t> </a:t>
            </a:r>
            <a:r>
              <a:rPr lang="uk-UA" dirty="0" err="1" smtClean="0"/>
              <a:t>будет</a:t>
            </a:r>
            <a:r>
              <a:rPr lang="uk-UA" dirty="0" smtClean="0"/>
              <a:t> </a:t>
            </a:r>
            <a:r>
              <a:rPr lang="uk-UA" dirty="0" err="1" smtClean="0"/>
              <a:t>пустая</a:t>
            </a:r>
            <a:r>
              <a:rPr lang="uk-UA" dirty="0" smtClean="0"/>
              <a:t> </a:t>
            </a:r>
            <a:r>
              <a:rPr lang="uk-UA" dirty="0" err="1" smtClean="0"/>
              <a:t>страничка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238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7454" y="-812645"/>
            <a:ext cx="15240000" cy="85725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817649" y="1271239"/>
            <a:ext cx="669073" cy="189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Прямоугольник 7"/>
          <p:cNvSpPr/>
          <p:nvPr/>
        </p:nvSpPr>
        <p:spPr>
          <a:xfrm>
            <a:off x="3140927" y="1271238"/>
            <a:ext cx="669073" cy="189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Прямоугольник 8"/>
          <p:cNvSpPr/>
          <p:nvPr/>
        </p:nvSpPr>
        <p:spPr>
          <a:xfrm>
            <a:off x="4798742" y="1271238"/>
            <a:ext cx="1062648" cy="30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Прямоугольник 9"/>
          <p:cNvSpPr/>
          <p:nvPr/>
        </p:nvSpPr>
        <p:spPr>
          <a:xfrm>
            <a:off x="6318808" y="1204330"/>
            <a:ext cx="1062648" cy="30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Прямоугольник 10"/>
          <p:cNvSpPr/>
          <p:nvPr/>
        </p:nvSpPr>
        <p:spPr>
          <a:xfrm>
            <a:off x="7969949" y="1304690"/>
            <a:ext cx="1062648" cy="30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Прямоугольник 11"/>
          <p:cNvSpPr/>
          <p:nvPr/>
        </p:nvSpPr>
        <p:spPr>
          <a:xfrm>
            <a:off x="9486080" y="1310267"/>
            <a:ext cx="1062648" cy="30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Прямоугольник 12"/>
          <p:cNvSpPr/>
          <p:nvPr/>
        </p:nvSpPr>
        <p:spPr>
          <a:xfrm>
            <a:off x="3092715" y="1354872"/>
            <a:ext cx="1062648" cy="30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Прямоугольник 13"/>
          <p:cNvSpPr/>
          <p:nvPr/>
        </p:nvSpPr>
        <p:spPr>
          <a:xfrm>
            <a:off x="1684704" y="1215481"/>
            <a:ext cx="1062648" cy="30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1585928" y="1286624"/>
            <a:ext cx="977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Home</a:t>
            </a:r>
            <a:r>
              <a:rPr lang="pt-BR" b="1" dirty="0" smtClean="0"/>
              <a:t> </a:t>
            </a:r>
            <a:r>
              <a:rPr lang="pt-BR" dirty="0" smtClean="0"/>
              <a:t>              Sobre                Nossos serviços     Nossos clientes           </a:t>
            </a:r>
            <a:r>
              <a:rPr lang="pt-BR" b="1" dirty="0" smtClean="0"/>
              <a:t> Noticias              </a:t>
            </a:r>
            <a:r>
              <a:rPr lang="pt-BR" dirty="0" smtClean="0"/>
              <a:t>Contato</a:t>
            </a:r>
            <a:endParaRPr lang="pt-BR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684705" y="-122663"/>
            <a:ext cx="8998164" cy="1193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24" y="-201040"/>
            <a:ext cx="4141495" cy="1327631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825190" y="1706136"/>
            <a:ext cx="9857679" cy="5642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568693" y="2040354"/>
            <a:ext cx="1836057" cy="132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/>
        </p:nvSpPr>
        <p:spPr>
          <a:xfrm>
            <a:off x="1971421" y="2235501"/>
            <a:ext cx="1140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Фотка</a:t>
            </a:r>
            <a:r>
              <a:rPr lang="uk-UA" dirty="0" smtClean="0"/>
              <a:t> </a:t>
            </a:r>
            <a:r>
              <a:rPr lang="uk-UA" dirty="0" err="1" smtClean="0"/>
              <a:t>новостей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3807478" y="2377588"/>
            <a:ext cx="6306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Краткое</a:t>
            </a:r>
            <a:r>
              <a:rPr lang="uk-UA" dirty="0" smtClean="0"/>
              <a:t> </a:t>
            </a:r>
            <a:r>
              <a:rPr lang="uk-UA" dirty="0" err="1" smtClean="0"/>
              <a:t>описание</a:t>
            </a:r>
            <a:r>
              <a:rPr lang="uk-UA" dirty="0" smtClean="0"/>
              <a:t> </a:t>
            </a:r>
            <a:r>
              <a:rPr lang="uk-UA" dirty="0" err="1" smtClean="0"/>
              <a:t>новостей</a:t>
            </a:r>
            <a:r>
              <a:rPr lang="uk-UA" dirty="0" smtClean="0"/>
              <a:t> </a:t>
            </a:r>
            <a:r>
              <a:rPr lang="uk-UA" dirty="0" err="1" smtClean="0"/>
              <a:t>что</a:t>
            </a:r>
            <a:r>
              <a:rPr lang="uk-UA" dirty="0" smtClean="0"/>
              <a:t> там </a:t>
            </a:r>
            <a:r>
              <a:rPr lang="uk-UA" dirty="0" err="1" smtClean="0"/>
              <a:t>было</a:t>
            </a:r>
            <a:r>
              <a:rPr lang="uk-UA" dirty="0" smtClean="0"/>
              <a:t> и </a:t>
            </a:r>
            <a:r>
              <a:rPr lang="uk-UA" dirty="0" err="1" smtClean="0"/>
              <a:t>сылка</a:t>
            </a:r>
            <a:r>
              <a:rPr lang="uk-UA" dirty="0" smtClean="0"/>
              <a:t> </a:t>
            </a:r>
            <a:r>
              <a:rPr lang="uk-UA" dirty="0" err="1" smtClean="0"/>
              <a:t>если</a:t>
            </a:r>
            <a:r>
              <a:rPr lang="uk-UA" dirty="0" smtClean="0"/>
              <a:t> </a:t>
            </a:r>
            <a:r>
              <a:rPr lang="uk-UA" dirty="0" err="1" smtClean="0"/>
              <a:t>есть</a:t>
            </a:r>
            <a:r>
              <a:rPr lang="uk-UA" dirty="0" smtClean="0"/>
              <a:t> на сайт </a:t>
            </a:r>
            <a:r>
              <a:rPr lang="uk-UA" dirty="0" err="1" smtClean="0"/>
              <a:t>или</a:t>
            </a:r>
            <a:r>
              <a:rPr lang="uk-UA" dirty="0" smtClean="0"/>
              <a:t> на </a:t>
            </a:r>
            <a:r>
              <a:rPr lang="uk-UA" dirty="0" err="1" smtClean="0"/>
              <a:t>новость</a:t>
            </a:r>
            <a:endParaRPr lang="pt-BR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592132" y="3723399"/>
            <a:ext cx="1836057" cy="132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extBox 21"/>
          <p:cNvSpPr txBox="1"/>
          <p:nvPr/>
        </p:nvSpPr>
        <p:spPr>
          <a:xfrm>
            <a:off x="1994860" y="3918546"/>
            <a:ext cx="1140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Фотка</a:t>
            </a:r>
            <a:r>
              <a:rPr lang="uk-UA" dirty="0" smtClean="0"/>
              <a:t> </a:t>
            </a:r>
            <a:r>
              <a:rPr lang="uk-UA" dirty="0" err="1" smtClean="0"/>
              <a:t>новостей</a:t>
            </a:r>
            <a:endParaRPr lang="pt-BR" dirty="0"/>
          </a:p>
        </p:txBody>
      </p:sp>
      <p:sp>
        <p:nvSpPr>
          <p:cNvPr id="23" name="TextBox 22"/>
          <p:cNvSpPr txBox="1"/>
          <p:nvPr/>
        </p:nvSpPr>
        <p:spPr>
          <a:xfrm>
            <a:off x="3830917" y="4060633"/>
            <a:ext cx="6306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Краткое</a:t>
            </a:r>
            <a:r>
              <a:rPr lang="uk-UA" dirty="0" smtClean="0"/>
              <a:t> </a:t>
            </a:r>
            <a:r>
              <a:rPr lang="uk-UA" dirty="0" err="1" smtClean="0"/>
              <a:t>описание</a:t>
            </a:r>
            <a:r>
              <a:rPr lang="uk-UA" dirty="0" smtClean="0"/>
              <a:t> </a:t>
            </a:r>
            <a:r>
              <a:rPr lang="uk-UA" dirty="0" err="1" smtClean="0"/>
              <a:t>новостей</a:t>
            </a:r>
            <a:r>
              <a:rPr lang="uk-UA" dirty="0" smtClean="0"/>
              <a:t> </a:t>
            </a:r>
            <a:r>
              <a:rPr lang="uk-UA" dirty="0" err="1" smtClean="0"/>
              <a:t>что</a:t>
            </a:r>
            <a:r>
              <a:rPr lang="uk-UA" dirty="0" smtClean="0"/>
              <a:t> там </a:t>
            </a:r>
            <a:r>
              <a:rPr lang="uk-UA" dirty="0" err="1" smtClean="0"/>
              <a:t>было</a:t>
            </a:r>
            <a:r>
              <a:rPr lang="uk-UA" dirty="0" smtClean="0"/>
              <a:t> и </a:t>
            </a:r>
            <a:r>
              <a:rPr lang="uk-UA" dirty="0" err="1" smtClean="0"/>
              <a:t>сылка</a:t>
            </a:r>
            <a:r>
              <a:rPr lang="uk-UA" dirty="0" smtClean="0"/>
              <a:t> </a:t>
            </a:r>
            <a:r>
              <a:rPr lang="uk-UA" dirty="0" err="1" smtClean="0"/>
              <a:t>если</a:t>
            </a:r>
            <a:r>
              <a:rPr lang="uk-UA" dirty="0" smtClean="0"/>
              <a:t> </a:t>
            </a:r>
            <a:r>
              <a:rPr lang="uk-UA" dirty="0" err="1" smtClean="0"/>
              <a:t>есть</a:t>
            </a:r>
            <a:r>
              <a:rPr lang="uk-UA" dirty="0" smtClean="0"/>
              <a:t> на сайт </a:t>
            </a:r>
            <a:r>
              <a:rPr lang="uk-UA" dirty="0" err="1" smtClean="0"/>
              <a:t>или</a:t>
            </a:r>
            <a:r>
              <a:rPr lang="uk-UA" dirty="0" smtClean="0"/>
              <a:t> на </a:t>
            </a:r>
            <a:r>
              <a:rPr lang="uk-UA" dirty="0" err="1" smtClean="0"/>
              <a:t>новость</a:t>
            </a:r>
            <a:endParaRPr lang="pt-BR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568693" y="5330887"/>
            <a:ext cx="1836057" cy="132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extBox 24"/>
          <p:cNvSpPr txBox="1"/>
          <p:nvPr/>
        </p:nvSpPr>
        <p:spPr>
          <a:xfrm>
            <a:off x="1971421" y="5526034"/>
            <a:ext cx="1140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Фотка</a:t>
            </a:r>
            <a:r>
              <a:rPr lang="uk-UA" dirty="0" smtClean="0"/>
              <a:t> </a:t>
            </a:r>
            <a:r>
              <a:rPr lang="uk-UA" dirty="0" err="1" smtClean="0"/>
              <a:t>новостей</a:t>
            </a:r>
            <a:endParaRPr lang="pt-BR" dirty="0"/>
          </a:p>
        </p:txBody>
      </p:sp>
      <p:sp>
        <p:nvSpPr>
          <p:cNvPr id="26" name="TextBox 25"/>
          <p:cNvSpPr txBox="1"/>
          <p:nvPr/>
        </p:nvSpPr>
        <p:spPr>
          <a:xfrm>
            <a:off x="3807478" y="5668121"/>
            <a:ext cx="6306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Краткое</a:t>
            </a:r>
            <a:r>
              <a:rPr lang="uk-UA" dirty="0" smtClean="0"/>
              <a:t> </a:t>
            </a:r>
            <a:r>
              <a:rPr lang="uk-UA" dirty="0" err="1" smtClean="0"/>
              <a:t>описание</a:t>
            </a:r>
            <a:r>
              <a:rPr lang="uk-UA" dirty="0" smtClean="0"/>
              <a:t> </a:t>
            </a:r>
            <a:r>
              <a:rPr lang="uk-UA" dirty="0" err="1" smtClean="0"/>
              <a:t>новостей</a:t>
            </a:r>
            <a:r>
              <a:rPr lang="uk-UA" dirty="0" smtClean="0"/>
              <a:t> </a:t>
            </a:r>
            <a:r>
              <a:rPr lang="uk-UA" dirty="0" err="1" smtClean="0"/>
              <a:t>что</a:t>
            </a:r>
            <a:r>
              <a:rPr lang="uk-UA" dirty="0" smtClean="0"/>
              <a:t> там </a:t>
            </a:r>
            <a:r>
              <a:rPr lang="uk-UA" dirty="0" err="1" smtClean="0"/>
              <a:t>было</a:t>
            </a:r>
            <a:r>
              <a:rPr lang="uk-UA" dirty="0" smtClean="0"/>
              <a:t> и </a:t>
            </a:r>
            <a:r>
              <a:rPr lang="uk-UA" dirty="0" err="1" smtClean="0"/>
              <a:t>сылка</a:t>
            </a:r>
            <a:r>
              <a:rPr lang="uk-UA" dirty="0" smtClean="0"/>
              <a:t> </a:t>
            </a:r>
            <a:r>
              <a:rPr lang="uk-UA" dirty="0" err="1" smtClean="0"/>
              <a:t>если</a:t>
            </a:r>
            <a:r>
              <a:rPr lang="uk-UA" dirty="0" smtClean="0"/>
              <a:t> </a:t>
            </a:r>
            <a:r>
              <a:rPr lang="uk-UA" dirty="0" err="1" smtClean="0"/>
              <a:t>есть</a:t>
            </a:r>
            <a:r>
              <a:rPr lang="uk-UA" dirty="0" smtClean="0"/>
              <a:t> на сайт </a:t>
            </a:r>
            <a:r>
              <a:rPr lang="uk-UA" dirty="0" err="1" smtClean="0"/>
              <a:t>или</a:t>
            </a:r>
            <a:r>
              <a:rPr lang="uk-UA" dirty="0" smtClean="0"/>
              <a:t> на </a:t>
            </a:r>
            <a:r>
              <a:rPr lang="uk-UA" dirty="0" err="1" smtClean="0"/>
              <a:t>новость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598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7454" y="-812645"/>
            <a:ext cx="15240000" cy="85725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817649" y="1271239"/>
            <a:ext cx="669073" cy="189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Прямоугольник 7"/>
          <p:cNvSpPr/>
          <p:nvPr/>
        </p:nvSpPr>
        <p:spPr>
          <a:xfrm>
            <a:off x="3140927" y="1271238"/>
            <a:ext cx="669073" cy="189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Прямоугольник 8"/>
          <p:cNvSpPr/>
          <p:nvPr/>
        </p:nvSpPr>
        <p:spPr>
          <a:xfrm>
            <a:off x="4798742" y="1271238"/>
            <a:ext cx="1062648" cy="30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Прямоугольник 9"/>
          <p:cNvSpPr/>
          <p:nvPr/>
        </p:nvSpPr>
        <p:spPr>
          <a:xfrm>
            <a:off x="6318808" y="1204330"/>
            <a:ext cx="1062648" cy="30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Прямоугольник 10"/>
          <p:cNvSpPr/>
          <p:nvPr/>
        </p:nvSpPr>
        <p:spPr>
          <a:xfrm>
            <a:off x="7969949" y="1304690"/>
            <a:ext cx="1062648" cy="30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Прямоугольник 11"/>
          <p:cNvSpPr/>
          <p:nvPr/>
        </p:nvSpPr>
        <p:spPr>
          <a:xfrm>
            <a:off x="9486080" y="1310267"/>
            <a:ext cx="1062648" cy="30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Прямоугольник 12"/>
          <p:cNvSpPr/>
          <p:nvPr/>
        </p:nvSpPr>
        <p:spPr>
          <a:xfrm>
            <a:off x="3092715" y="1354872"/>
            <a:ext cx="1062648" cy="30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Прямоугольник 13"/>
          <p:cNvSpPr/>
          <p:nvPr/>
        </p:nvSpPr>
        <p:spPr>
          <a:xfrm>
            <a:off x="1684704" y="1215481"/>
            <a:ext cx="1062648" cy="30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1585928" y="1286624"/>
            <a:ext cx="977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Home</a:t>
            </a:r>
            <a:r>
              <a:rPr lang="pt-BR" b="1" dirty="0" smtClean="0"/>
              <a:t> </a:t>
            </a:r>
            <a:r>
              <a:rPr lang="pt-BR" dirty="0" smtClean="0"/>
              <a:t>              Sobre                Nossos serviços     Nossos clientes            Noticias              </a:t>
            </a:r>
            <a:r>
              <a:rPr lang="pt-BR" b="1" dirty="0" smtClean="0"/>
              <a:t>Contato</a:t>
            </a:r>
            <a:endParaRPr lang="pt-BR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684705" y="-122663"/>
            <a:ext cx="8998164" cy="1193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24" y="-201040"/>
            <a:ext cx="4141495" cy="1327631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825190" y="1706136"/>
            <a:ext cx="9857679" cy="5642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62" y="3126980"/>
            <a:ext cx="6200017" cy="1919457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1585928" y="1699620"/>
            <a:ext cx="8962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b="0" i="0" u="none" strike="noStrike" baseline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pt-BR" sz="1600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 sua empresa pode dispor do atendimento personalizado e sempre está bem-vinda de segunda à sexta feira no horário comercial. </a:t>
            </a:r>
            <a:endParaRPr lang="pt-BR" dirty="0"/>
          </a:p>
        </p:txBody>
      </p:sp>
      <p:pic>
        <p:nvPicPr>
          <p:cNvPr id="20" name="Рисунок 19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094" y="2909786"/>
            <a:ext cx="2610626" cy="2136651"/>
          </a:xfrm>
          <a:prstGeom prst="rect">
            <a:avLst/>
          </a:prstGeom>
        </p:spPr>
      </p:pic>
      <p:pic>
        <p:nvPicPr>
          <p:cNvPr id="1026" name="Picture 2" descr="Результат пошуку зображень за запитом &quot;youtube logo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950" y="4978149"/>
            <a:ext cx="520908" cy="52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8423380" y="4975837"/>
            <a:ext cx="1465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Сделаю канал потом дам силку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7635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381</Words>
  <Application>Microsoft Office PowerPoint</Application>
  <PresentationFormat>Широкоэкранный</PresentationFormat>
  <Paragraphs>45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4</cp:revision>
  <dcterms:created xsi:type="dcterms:W3CDTF">2017-08-03T00:08:27Z</dcterms:created>
  <dcterms:modified xsi:type="dcterms:W3CDTF">2017-08-03T00:28:45Z</dcterms:modified>
</cp:coreProperties>
</file>