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0F27E-8817-4856-A6B3-4AE7D5FD81C0}" v="30" dt="2023-03-25T21:05:14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2A9E7-F3DB-7C2C-6E09-4612E8EA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A0FD78-ABC2-E7A2-1DBD-626D2EE84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32D96-5AB0-34AE-7A3F-2CDE0FEF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10B3C-6519-E867-2F35-C25021F5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69B3EE-1258-2111-831E-0AE1F083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5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02003-FEBF-2271-3DF2-2C7EC70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58F18-13F8-ABD9-45B4-44A0EC013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8A5456-8664-1D22-361A-FF77A3B1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43230-4A60-24A6-C7B2-75830CB4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391524-4734-A2D8-1EF5-4A6F8FA6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62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434AC7-C4B2-98D5-5DF0-4CB3E44E7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292BAC-C808-14CF-C67A-DDC0930F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AD382-0D71-86CD-6379-D58D4508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F19D6-3B4E-3FB4-7EF0-A8F9290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DA8AC-0C6D-DF8D-D585-E0CA85FA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8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5BF89-7B1B-D34E-474E-0116FDC4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19F00C-6A30-8BCA-B9E9-96254E63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5B466-45E2-C130-6F5C-D42B443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2AF97B-AB63-743A-D5FA-7B038C6A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F07A5-1CDE-384C-D419-5BE6E65C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75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1733A-62AE-929C-6343-672F568A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FCEC4-3484-A832-B723-3D815978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EDD5A-13F4-9704-AB05-85201A31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5E7AB2-C872-8669-E745-E575748E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37CC0-AFAE-22A4-3FDE-53161F5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0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52E0C-7225-3E7C-AEF7-D9211CCD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A260-EDEF-A10F-6B01-6A310642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9D8D15-EDAD-8361-E539-785308E6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F56F3-F14E-4C0A-D981-6D569A54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0DD808-2FE3-07A2-3C6A-B5D743D7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AF7AAC-584B-D7A4-8F0C-7F5E5D5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1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F92C1-164A-BF5F-3C7F-F2EDB797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48258C-7984-E96C-2170-587CE5BD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30984C-1D89-C260-F994-C03B15DFD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364353-B797-AD10-2B9D-E794C76B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E81A42-0F7F-34F2-2D35-B5028DCD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F073F3-167F-530E-82FE-CC0D6168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2D8C82-7D88-AE71-F75B-F19BD5D6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3F634F-6F83-7564-128C-C1C91A2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6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6C0ED-24B5-3546-97F8-668A84BF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B15A7-572D-1813-79E6-4DE064FA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D5E95-FACD-155D-19DF-FBF679B6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A86341-1B09-7D08-AD8E-C5CB5D2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886FAB-6D03-48D8-CEB0-6586258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8268F5-7E05-6FA3-DA5D-FBD9E111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FFD4E7-B11B-A60C-90EB-C369B715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2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BED67-8E7F-54C0-F329-7103E503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4D96A3-5B18-50E8-F34E-6E90783C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0C183D-D3CC-5655-2C1D-1BAA5DEA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CDE908-5F5A-454E-1A43-3AFCAD5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46947A-4CD2-8373-1202-F1BAD35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EBB547-C374-9733-F38E-2EBC89F0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8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AFBCE-297C-D69D-B5F9-13E163DD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CEEF95-E711-26EA-E52A-9103BE85B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205C3C-76AD-721C-A355-B0E8FA194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E71E3-7B14-576C-7D0E-968010B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EA9F1B-29D1-55EB-516E-55995CC5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BE0F0A-4498-FE52-5D8B-BD022D3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21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A6EFB3-C544-044A-613A-1EF09018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E54D6D-7CAA-857E-8847-C0306EB8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3566C8-0ED1-2541-338E-39D70912C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23A8-5594-4307-AA19-875B16929075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2FBA45-4FBE-B9B7-7125-06C9DA9BD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EC4EE-CF21-4B10-71C6-B9FD4143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48F6-3595-42C5-A4E1-8E39E5541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0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AA9D8-C013-FD68-239F-EAE73FBC8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6DF58D-188A-4ACB-7674-5700E4DB9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Mini </a:t>
            </a:r>
            <a:r>
              <a:rPr lang="it-IT" dirty="0" err="1"/>
              <a:t>Homework</a:t>
            </a:r>
            <a:r>
              <a:rPr lang="it-IT" dirty="0"/>
              <a:t> 1 – Salvatore </a:t>
            </a:r>
            <a:r>
              <a:rPr lang="it-IT" dirty="0" err="1"/>
              <a:t>Cristaudo</a:t>
            </a:r>
            <a:r>
              <a:rPr lang="it-IT" dirty="0"/>
              <a:t> 1000005568</a:t>
            </a:r>
          </a:p>
          <a:p>
            <a:r>
              <a:rPr lang="it-IT" dirty="0"/>
              <a:t>Catania - 25 Marzo 2023 </a:t>
            </a:r>
          </a:p>
        </p:txBody>
      </p:sp>
    </p:spTree>
    <p:extLst>
      <p:ext uri="{BB962C8B-B14F-4D97-AF65-F5344CB8AC3E}">
        <p14:creationId xmlns:p14="http://schemas.microsoft.com/office/powerpoint/2010/main" val="38530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B51A82-D08D-FEA3-CA1F-0D5F154E6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" y="0"/>
            <a:ext cx="10141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destinazione</a:t>
            </a:r>
          </a:p>
        </p:txBody>
      </p:sp>
      <p:pic>
        <p:nvPicPr>
          <p:cNvPr id="5" name="Segnaposto contenuto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0DBD429E-1E67-F4F8-1B40-7405237FB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98" y="1825625"/>
            <a:ext cx="5302004" cy="4351338"/>
          </a:xfrm>
        </p:spPr>
      </p:pic>
    </p:spTree>
    <p:extLst>
      <p:ext uri="{BB962C8B-B14F-4D97-AF65-F5344CB8AC3E}">
        <p14:creationId xmlns:p14="http://schemas.microsoft.com/office/powerpoint/2010/main" val="1967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destinazione 2</a:t>
            </a:r>
          </a:p>
        </p:txBody>
      </p:sp>
      <p:pic>
        <p:nvPicPr>
          <p:cNvPr id="5" name="Segnaposto contenuto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4B364A6C-1E06-EAE5-5E50-1F787159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4" y="1825625"/>
            <a:ext cx="4786471" cy="4351338"/>
          </a:xfrm>
        </p:spPr>
      </p:pic>
    </p:spTree>
    <p:extLst>
      <p:ext uri="{BB962C8B-B14F-4D97-AF65-F5344CB8AC3E}">
        <p14:creationId xmlns:p14="http://schemas.microsoft.com/office/powerpoint/2010/main" val="415564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Destinazione sezione 3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DE660D-0DF1-8FFF-C933-C0B6548CC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11" y="1825625"/>
            <a:ext cx="3715177" cy="4351338"/>
          </a:xfrm>
        </p:spPr>
      </p:pic>
    </p:spTree>
    <p:extLst>
      <p:ext uri="{BB962C8B-B14F-4D97-AF65-F5344CB8AC3E}">
        <p14:creationId xmlns:p14="http://schemas.microsoft.com/office/powerpoint/2010/main" val="15028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recensioni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84828C-5DC1-416E-3460-1AF65423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98" y="1825625"/>
            <a:ext cx="4617603" cy="4351338"/>
          </a:xfrm>
        </p:spPr>
      </p:pic>
    </p:spTree>
    <p:extLst>
      <p:ext uri="{BB962C8B-B14F-4D97-AF65-F5344CB8AC3E}">
        <p14:creationId xmlns:p14="http://schemas.microsoft.com/office/powerpoint/2010/main" val="260829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finale e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82A7BA-32CD-228B-8F2B-D58E511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74" y="1825625"/>
            <a:ext cx="4939051" cy="4351338"/>
          </a:xfrm>
        </p:spPr>
      </p:pic>
    </p:spTree>
    <p:extLst>
      <p:ext uri="{BB962C8B-B14F-4D97-AF65-F5344CB8AC3E}">
        <p14:creationId xmlns:p14="http://schemas.microsoft.com/office/powerpoint/2010/main" val="2069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Variante </a:t>
            </a:r>
            <a:r>
              <a:rPr lang="it-IT" dirty="0" err="1"/>
              <a:t>footer</a:t>
            </a:r>
            <a:r>
              <a:rPr lang="it-IT" dirty="0"/>
              <a:t> per schermi larghi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926C72B-EE2C-79DF-8534-975BDA79C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9" y="1825625"/>
            <a:ext cx="10224122" cy="4351338"/>
          </a:xfrm>
        </p:spPr>
      </p:pic>
    </p:spTree>
    <p:extLst>
      <p:ext uri="{BB962C8B-B14F-4D97-AF65-F5344CB8AC3E}">
        <p14:creationId xmlns:p14="http://schemas.microsoft.com/office/powerpoint/2010/main" val="31143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B1CE-B2D7-F510-6E09-25E6CEC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nav</a:t>
            </a:r>
            <a:r>
              <a:rPr lang="it-IT" dirty="0"/>
              <a:t> adattato e fissato durante lo scroll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2A38D9F-4DA0-C989-28EF-02D355A4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68" y="1825625"/>
            <a:ext cx="3422663" cy="4351338"/>
          </a:xfrm>
        </p:spPr>
      </p:pic>
    </p:spTree>
    <p:extLst>
      <p:ext uri="{BB962C8B-B14F-4D97-AF65-F5344CB8AC3E}">
        <p14:creationId xmlns:p14="http://schemas.microsoft.com/office/powerpoint/2010/main" val="150500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mhw1</vt:lpstr>
      <vt:lpstr>Presentazione standard di PowerPoint</vt:lpstr>
      <vt:lpstr>Sezione destinazione</vt:lpstr>
      <vt:lpstr>Sezione destinazione 2</vt:lpstr>
      <vt:lpstr>Destinazione sezione 3</vt:lpstr>
      <vt:lpstr>Sezione recensioni</vt:lpstr>
      <vt:lpstr>Sezione finale e footer</vt:lpstr>
      <vt:lpstr>Variante footer per schermi larghi</vt:lpstr>
      <vt:lpstr>Mobile nav adattato e fissato durante lo scroll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SALVATORE CRISTAUDO</dc:creator>
  <cp:lastModifiedBy>SALVATORE CRISTAUDO</cp:lastModifiedBy>
  <cp:revision>2</cp:revision>
  <dcterms:created xsi:type="dcterms:W3CDTF">2023-03-25T19:59:50Z</dcterms:created>
  <dcterms:modified xsi:type="dcterms:W3CDTF">2023-03-25T21:08:31Z</dcterms:modified>
</cp:coreProperties>
</file>