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6"/>
  </p:notesMasterIdLst>
  <p:sldIdLst>
    <p:sldId id="256" r:id="rId5"/>
    <p:sldId id="257" r:id="rId6"/>
    <p:sldId id="264" r:id="rId7"/>
    <p:sldId id="267" r:id="rId8"/>
    <p:sldId id="268" r:id="rId9"/>
    <p:sldId id="258" r:id="rId10"/>
    <p:sldId id="259" r:id="rId11"/>
    <p:sldId id="260" r:id="rId12"/>
    <p:sldId id="263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55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39136"/>
        <c:axId val="43345024"/>
      </c:barChart>
      <c:catAx>
        <c:axId val="43339136"/>
        <c:scaling>
          <c:orientation val="minMax"/>
        </c:scaling>
        <c:delete val="0"/>
        <c:axPos val="b"/>
        <c:majorTickMark val="out"/>
        <c:minorTickMark val="none"/>
        <c:tickLblPos val="nextTo"/>
        <c:crossAx val="43345024"/>
        <c:crosses val="autoZero"/>
        <c:auto val="1"/>
        <c:lblAlgn val="ctr"/>
        <c:lblOffset val="100"/>
        <c:noMultiLvlLbl val="0"/>
      </c:catAx>
      <c:valAx>
        <c:axId val="43345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339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5/2/2018 4:51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5/2/2018 4:51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5/2/2018 4:51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5/2/2018 4:51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5/2/2018 4:51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5/2/2018 4:51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5/2/2018 4:51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5/2/2018 4:51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5/2/2018 4:51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5/2/2018 4:51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5/2/2018 4:51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5/2/2018 4:51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C# ADVANCE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 err="1" smtClean="0"/>
              <a:t>Huu</a:t>
            </a:r>
            <a:r>
              <a:rPr lang="en-US" dirty="0" smtClean="0"/>
              <a:t> Vi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 your conclusions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Question One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Discussion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Discussion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 Two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Discussion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Questions Three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3886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Class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Schedule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M-W-F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Lab Tues-Thurs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Office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Phone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Email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44901" y="1752600"/>
            <a:ext cx="3886200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Book(s)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Required Text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Additional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Materials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Item 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Item 2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Item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4" cy="3337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38351"/>
                <a:gridCol w="2038351"/>
                <a:gridCol w="2038351"/>
                <a:gridCol w="20383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Class/Week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Reading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Assignment </a:t>
                      </a:r>
                      <a:endParaRPr lang="en-US" sz="1400" dirty="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Topic 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Chapter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  <a:endParaRPr lang="en-US" sz="1400" dirty="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Topic 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Chapter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  <a:endParaRPr lang="en-US" sz="1400" dirty="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Topic 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Chapter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Introduction/Course Description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Introductory notes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Introductory notes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Introductory notes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and Results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Objectives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Course objective 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Course objective 2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Course objective 3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Results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Expected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Skills developed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Skill 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Skill 2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Term One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Definition 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Definition B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Term Two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Term Three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Definition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Procedures/Lecture Slide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 procedure here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Step one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Step two</a:t>
            </a:r>
            <a:endParaRPr lang="en-US" dirty="0"/>
          </a:p>
        </p:txBody>
      </p:sp>
      <p:pic>
        <p:nvPicPr>
          <p:cNvPr id="5" name="Content Placeholder 4" descr="boo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2000" contrast="-11000"/>
          </a:blip>
          <a:stretch>
            <a:fillRect/>
          </a:stretch>
        </p:blipFill>
        <p:spPr>
          <a:xfrm>
            <a:off x="4495800" y="1600200"/>
            <a:ext cx="4387850" cy="4800600"/>
          </a:xfrm>
          <a:ln w="50800" cmpd="dbl"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Graphs/Charts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Graphs/Charts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_sharp_advan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TPFriendlyName xmlns="4873beb7-5857-4685-be1f-d57550cc96cc">Academic presentation for college course (textbook design)</TPFriendlyName>
    <NumericId xmlns="4873beb7-5857-4685-be1f-d57550cc96cc">-1</NumericId>
    <BusinessGroup xmlns="4873beb7-5857-4685-be1f-d57550cc96cc" xsi:nil="true"/>
    <SourceTitle xmlns="4873beb7-5857-4685-be1f-d57550cc96cc">Academic presentation for college course (textbook design)</SourceTitle>
    <APEditor xmlns="4873beb7-5857-4685-be1f-d57550cc96cc">
      <UserInfo>
        <DisplayName>REDMOND\v-luannv</DisplayName>
        <AccountId>92</AccountId>
        <AccountType/>
      </UserInfo>
    </APEditor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267543</Value>
      <Value>1282543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PublishTargets xmlns="4873beb7-5857-4685-be1f-d57550cc96cc">OfficeOnline</PublishTargets>
    <TimesCloned xmlns="4873beb7-5857-4685-be1f-d57550cc96cc" xsi:nil="true"/>
    <AcquiredFrom xmlns="4873beb7-5857-4685-be1f-d57550cc96cc">None</AcquiredFrom>
    <AssetStart xmlns="4873beb7-5857-4685-be1f-d57550cc96cc">2009-05-30T21:00:32+00:00</AssetStart>
    <Provider xmlns="4873beb7-5857-4685-be1f-d57550cc96cc">EY006220130</Provider>
    <LastHandOff xmlns="4873beb7-5857-4685-be1f-d57550cc96cc" xsi:nil="true"/>
    <TPClientViewer xmlns="4873beb7-5857-4685-be1f-d57550cc96cc">Microsoft Office PowerPoint</TPClientViewer>
    <IsDeleted xmlns="4873beb7-5857-4685-be1f-d57550cc96cc">false</IsDeleted>
    <TemplateStatus xmlns="4873beb7-5857-4685-be1f-d57550cc96cc">Complete</TemplateStatus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>91</BugNumber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TP010352480</AssetId>
    <TPLaunchHelpLink xmlns="4873beb7-5857-4685-be1f-d57550cc96cc" xsi:nil="true"/>
    <TPApplication xmlns="4873beb7-5857-4685-be1f-d57550cc96cc">PowerPoint</TPApplication>
    <IntlLocPriority xmlns="4873beb7-5857-4685-be1f-d57550cc96cc" xsi:nil="true"/>
    <IntlLangReviewer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TPCommandLine xmlns="4873beb7-5857-4685-be1f-d57550cc96cc">{PP} /n {FilePath}</TPCommandLine>
    <TPAppVersion xmlns="4873beb7-5857-4685-be1f-d57550cc96cc">12</TPAppVersion>
    <APAuthor xmlns="4873beb7-5857-4685-be1f-d57550cc96cc">
      <UserInfo>
        <DisplayName>REDMOND\cynvey</DisplayName>
        <AccountId>191</AccountId>
        <AccountType/>
      </UserInfo>
    </APAuthor>
    <EditorialStatus xmlns="4873beb7-5857-4685-be1f-d57550cc96cc" xsi:nil="true"/>
    <TPLaunchHelpLinkType xmlns="4873beb7-5857-4685-be1f-d57550cc96cc">Template</TPLaunchHelpLinkType>
    <LastModifiedDateTime xmlns="4873beb7-5857-4685-be1f-d57550cc96cc" xsi:nil="true"/>
    <UACurrentWords xmlns="4873beb7-5857-4685-be1f-d57550cc96cc">0</UACurrentWords>
    <UALocRecommendation xmlns="4873beb7-5857-4685-be1f-d57550cc96cc">Localize</UALocRecommendation>
    <ArtSampleDocs xmlns="4873beb7-5857-4685-be1f-d57550cc96cc" xsi:nil="true"/>
    <UANotes xmlns="4873beb7-5857-4685-be1f-d57550cc96cc" xsi:nil="true"/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12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116851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F24D6E-C39E-4C3D-AED6-A0053B7CFF9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E52A3C-8175-49DD-8FF0-11388544F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C_sharp_advance</Template>
  <TotalTime>0</TotalTime>
  <Words>205</Words>
  <Application>Microsoft Office PowerPoint</Application>
  <PresentationFormat>On-screen Show (4:3)</PresentationFormat>
  <Paragraphs>98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C_sharp_advance</vt:lpstr>
      <vt:lpstr>C# ADVANCE</vt:lpstr>
      <vt:lpstr>Information</vt:lpstr>
      <vt:lpstr>Schedule</vt:lpstr>
      <vt:lpstr>Introduction/Course Description</vt:lpstr>
      <vt:lpstr>Objectives and Results</vt:lpstr>
      <vt:lpstr>Vocabulary</vt:lpstr>
      <vt:lpstr>Procedures/Lecture Slide</vt:lpstr>
      <vt:lpstr>Graphs/Charts 1</vt:lpstr>
      <vt:lpstr>Graphs/Charts 2</vt:lpstr>
      <vt:lpstr>Conclusion</vt:lpstr>
      <vt:lpstr>Questions/Discussions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</dc:title>
  <dc:subject>C# Advance</dc:subject>
  <dc:creator/>
  <cp:keywords>C# Advance</cp:keywords>
  <dc:description>C# Advance</dc:description>
  <cp:lastModifiedBy/>
  <cp:revision>1</cp:revision>
  <dcterms:created xsi:type="dcterms:W3CDTF">2018-05-02T09:51:51Z</dcterms:created>
  <dcterms:modified xsi:type="dcterms:W3CDTF">2018-05-09T04:08:32Z</dcterms:modified>
  <cp:category>C# Advance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mageGenCounter">
    <vt:lpwstr>0</vt:lpwstr>
  </property>
  <property fmtid="{D5CDD505-2E9C-101B-9397-08002B2CF9AE}" pid="5" name="ViolationReportStatus">
    <vt:lpwstr>None</vt:lpwstr>
  </property>
  <property fmtid="{D5CDD505-2E9C-101B-9397-08002B2CF9AE}" pid="6" name="ImageGenStatus">
    <vt:lpwstr>0</vt:lpwstr>
  </property>
  <property fmtid="{D5CDD505-2E9C-101B-9397-08002B2CF9AE}" pid="7" name="Applications">
    <vt:lpwstr>79;#tpl120;#65;#zpp120;#419;#zpp140</vt:lpwstr>
  </property>
  <property fmtid="{D5CDD505-2E9C-101B-9397-08002B2CF9AE}" pid="8" name="PolicheckCounter">
    <vt:lpwstr>0</vt:lpwstr>
  </property>
  <property fmtid="{D5CDD505-2E9C-101B-9397-08002B2CF9AE}" pid="9" name="PolicheckStatus">
    <vt:lpwstr>0</vt:lpwstr>
  </property>
  <property fmtid="{D5CDD505-2E9C-101B-9397-08002B2CF9AE}" pid="10" name="APTrustLevel">
    <vt:r8>1</vt:r8>
  </property>
</Properties>
</file>