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39" d="100"/>
          <a:sy n="39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9A75-07E2-4633-B75F-489D507EE3FB}" type="datetimeFigureOut">
              <a:rPr lang="tr-TR" smtClean="0"/>
              <a:t>05.11.2017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666D-AF67-45DB-A56A-34DFA7B1B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080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9A75-07E2-4633-B75F-489D507EE3FB}" type="datetimeFigureOut">
              <a:rPr lang="tr-TR" smtClean="0"/>
              <a:t>05.11.2017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666D-AF67-45DB-A56A-34DFA7B1B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23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9A75-07E2-4633-B75F-489D507EE3FB}" type="datetimeFigureOut">
              <a:rPr lang="tr-TR" smtClean="0"/>
              <a:t>05.11.2017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666D-AF67-45DB-A56A-34DFA7B1B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647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9A75-07E2-4633-B75F-489D507EE3FB}" type="datetimeFigureOut">
              <a:rPr lang="tr-TR" smtClean="0"/>
              <a:t>05.11.2017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666D-AF67-45DB-A56A-34DFA7B1B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296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9A75-07E2-4633-B75F-489D507EE3FB}" type="datetimeFigureOut">
              <a:rPr lang="tr-TR" smtClean="0"/>
              <a:t>05.11.2017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666D-AF67-45DB-A56A-34DFA7B1B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348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9A75-07E2-4633-B75F-489D507EE3FB}" type="datetimeFigureOut">
              <a:rPr lang="tr-TR" smtClean="0"/>
              <a:t>05.11.2017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666D-AF67-45DB-A56A-34DFA7B1B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176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9A75-07E2-4633-B75F-489D507EE3FB}" type="datetimeFigureOut">
              <a:rPr lang="tr-TR" smtClean="0"/>
              <a:t>05.11.2017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666D-AF67-45DB-A56A-34DFA7B1B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492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9A75-07E2-4633-B75F-489D507EE3FB}" type="datetimeFigureOut">
              <a:rPr lang="tr-TR" smtClean="0"/>
              <a:t>05.11.2017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666D-AF67-45DB-A56A-34DFA7B1B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033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9A75-07E2-4633-B75F-489D507EE3FB}" type="datetimeFigureOut">
              <a:rPr lang="tr-TR" smtClean="0"/>
              <a:t>05.11.2017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666D-AF67-45DB-A56A-34DFA7B1B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178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9A75-07E2-4633-B75F-489D507EE3FB}" type="datetimeFigureOut">
              <a:rPr lang="tr-TR" smtClean="0"/>
              <a:t>05.11.2017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666D-AF67-45DB-A56A-34DFA7B1B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873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9A75-07E2-4633-B75F-489D507EE3FB}" type="datetimeFigureOut">
              <a:rPr lang="tr-TR" smtClean="0"/>
              <a:t>05.11.2017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666D-AF67-45DB-A56A-34DFA7B1B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534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29A75-07E2-4633-B75F-489D507EE3FB}" type="datetimeFigureOut">
              <a:rPr lang="tr-TR" smtClean="0"/>
              <a:t>05.11.2017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4666D-AF67-45DB-A56A-34DFA7B1B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08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1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merve</dc:creator>
  <cp:lastModifiedBy>merve</cp:lastModifiedBy>
  <cp:revision>1</cp:revision>
  <dcterms:created xsi:type="dcterms:W3CDTF">2017-11-05T17:53:19Z</dcterms:created>
  <dcterms:modified xsi:type="dcterms:W3CDTF">2017-11-05T17:56:35Z</dcterms:modified>
</cp:coreProperties>
</file>