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7"/>
  </p:notesMasterIdLst>
  <p:sldIdLst>
    <p:sldId id="256" r:id="rId2"/>
    <p:sldId id="297" r:id="rId3"/>
    <p:sldId id="257" r:id="rId4"/>
    <p:sldId id="298" r:id="rId5"/>
    <p:sldId id="299" r:id="rId6"/>
    <p:sldId id="309" r:id="rId7"/>
    <p:sldId id="306" r:id="rId8"/>
    <p:sldId id="307" r:id="rId9"/>
    <p:sldId id="308" r:id="rId10"/>
    <p:sldId id="300" r:id="rId11"/>
    <p:sldId id="301" r:id="rId12"/>
    <p:sldId id="302" r:id="rId13"/>
    <p:sldId id="303" r:id="rId14"/>
    <p:sldId id="304" r:id="rId15"/>
    <p:sldId id="305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Inter Tight" panose="020B0604020202020204" charset="0"/>
      <p:regular r:id="rId22"/>
      <p:bold r:id="rId23"/>
      <p:italic r:id="rId24"/>
      <p:boldItalic r:id="rId25"/>
    </p:embeddedFont>
    <p:embeddedFont>
      <p:font typeface="Plus Jakarta Sans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94EF9F-54B7-4CF7-8571-DA35E2766FFF}">
  <a:tblStyle styleId="{2894EF9F-54B7-4CF7-8571-DA35E2766F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3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3ce2af5b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3ce2af5b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7399" y="230425"/>
            <a:ext cx="8650800" cy="4680000"/>
          </a:xfrm>
          <a:prstGeom prst="roundRect">
            <a:avLst>
              <a:gd name="adj" fmla="val 3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982275" y="1507425"/>
            <a:ext cx="5179500" cy="15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982375" y="3192628"/>
            <a:ext cx="5179500" cy="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1" y="4"/>
            <a:ext cx="6343414" cy="923225"/>
            <a:chOff x="11" y="4"/>
            <a:chExt cx="6343414" cy="923225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5874325" y="132925"/>
              <a:ext cx="469100" cy="125100"/>
              <a:chOff x="4540000" y="294675"/>
              <a:chExt cx="469100" cy="125100"/>
            </a:xfrm>
          </p:grpSpPr>
          <p:sp>
            <p:nvSpPr>
              <p:cNvPr id="14" name="Google Shape;14;p2"/>
              <p:cNvSpPr/>
              <p:nvPr/>
            </p:nvSpPr>
            <p:spPr>
              <a:xfrm rot="-5400000">
                <a:off x="4531600" y="303075"/>
                <a:ext cx="125100" cy="1083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-5400000">
                <a:off x="4712000" y="303075"/>
                <a:ext cx="125100" cy="1083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-5400000">
                <a:off x="4892400" y="303075"/>
                <a:ext cx="125100" cy="1083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 rot="10800000">
              <a:off x="11" y="4"/>
              <a:ext cx="436703" cy="923225"/>
              <a:chOff x="4794250" y="3765054"/>
              <a:chExt cx="436703" cy="923225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4794250" y="376505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436704" y="0"/>
                    </a:moveTo>
                    <a:lnTo>
                      <a:pt x="0" y="438477"/>
                    </a:ln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794250" y="388923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477"/>
                    </a:moveTo>
                    <a:lnTo>
                      <a:pt x="0" y="492633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47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4794250" y="401341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94250" y="413759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3"/>
                    </a:lnTo>
                    <a:lnTo>
                      <a:pt x="436704" y="54156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806317" y="4261773"/>
                <a:ext cx="424636" cy="426505"/>
              </a:xfrm>
              <a:custGeom>
                <a:avLst/>
                <a:gdLst/>
                <a:ahLst/>
                <a:cxnLst/>
                <a:rect l="l" t="t" r="r" b="b"/>
                <a:pathLst>
                  <a:path w="424636" h="426505" extrusionOk="0">
                    <a:moveTo>
                      <a:pt x="0" y="426506"/>
                    </a:moveTo>
                    <a:lnTo>
                      <a:pt x="53875" y="426506"/>
                    </a:lnTo>
                    <a:lnTo>
                      <a:pt x="424637" y="54061"/>
                    </a:lnTo>
                    <a:lnTo>
                      <a:pt x="424637" y="0"/>
                    </a:lnTo>
                    <a:lnTo>
                      <a:pt x="0" y="4265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929936" y="4385953"/>
                <a:ext cx="301017" cy="302325"/>
              </a:xfrm>
              <a:custGeom>
                <a:avLst/>
                <a:gdLst/>
                <a:ahLst/>
                <a:cxnLst/>
                <a:rect l="l" t="t" r="r" b="b"/>
                <a:pathLst>
                  <a:path w="301017" h="302325" extrusionOk="0">
                    <a:moveTo>
                      <a:pt x="0" y="302326"/>
                    </a:moveTo>
                    <a:lnTo>
                      <a:pt x="53875" y="302326"/>
                    </a:lnTo>
                    <a:lnTo>
                      <a:pt x="301018" y="54156"/>
                    </a:lnTo>
                    <a:lnTo>
                      <a:pt x="301018" y="0"/>
                    </a:lnTo>
                    <a:lnTo>
                      <a:pt x="0" y="3023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053554" y="4510133"/>
                <a:ext cx="177399" cy="178146"/>
              </a:xfrm>
              <a:custGeom>
                <a:avLst/>
                <a:gdLst/>
                <a:ahLst/>
                <a:cxnLst/>
                <a:rect l="l" t="t" r="r" b="b"/>
                <a:pathLst>
                  <a:path w="177399" h="178146" extrusionOk="0">
                    <a:moveTo>
                      <a:pt x="0" y="178146"/>
                    </a:moveTo>
                    <a:lnTo>
                      <a:pt x="53875" y="178146"/>
                    </a:lnTo>
                    <a:lnTo>
                      <a:pt x="177399" y="54157"/>
                    </a:lnTo>
                    <a:lnTo>
                      <a:pt x="177399" y="0"/>
                    </a:lnTo>
                    <a:lnTo>
                      <a:pt x="0" y="178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" name="Google Shape;25;p2"/>
          <p:cNvGrpSpPr/>
          <p:nvPr/>
        </p:nvGrpSpPr>
        <p:grpSpPr>
          <a:xfrm>
            <a:off x="1550610" y="1251964"/>
            <a:ext cx="8239015" cy="3802811"/>
            <a:chOff x="1550610" y="1251964"/>
            <a:chExt cx="8239015" cy="3802811"/>
          </a:xfrm>
        </p:grpSpPr>
        <p:grpSp>
          <p:nvGrpSpPr>
            <p:cNvPr id="26" name="Google Shape;26;p2"/>
            <p:cNvGrpSpPr/>
            <p:nvPr/>
          </p:nvGrpSpPr>
          <p:grpSpPr>
            <a:xfrm>
              <a:off x="8710525" y="1251964"/>
              <a:ext cx="1079100" cy="1079100"/>
              <a:chOff x="8359400" y="1569464"/>
              <a:chExt cx="1079100" cy="1079100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800721" y="2010786"/>
                <a:ext cx="196500" cy="196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51793" y="1961857"/>
                <a:ext cx="294300" cy="29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702543" y="1912607"/>
                <a:ext cx="392700" cy="392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8653614" y="1863679"/>
                <a:ext cx="490500" cy="490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8604686" y="1814750"/>
                <a:ext cx="588300" cy="588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555436" y="1765500"/>
                <a:ext cx="687000" cy="687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8506507" y="1716571"/>
                <a:ext cx="784800" cy="784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8457257" y="1667321"/>
                <a:ext cx="883200" cy="883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8408328" y="1618393"/>
                <a:ext cx="981000" cy="981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8359400" y="1569464"/>
                <a:ext cx="1079100" cy="1079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>
              <a:off x="1550610" y="4704238"/>
              <a:ext cx="2095205" cy="350538"/>
              <a:chOff x="1550610" y="4704238"/>
              <a:chExt cx="2095205" cy="350538"/>
            </a:xfrm>
          </p:grpSpPr>
          <p:grpSp>
            <p:nvGrpSpPr>
              <p:cNvPr id="38" name="Google Shape;38;p2"/>
              <p:cNvGrpSpPr/>
              <p:nvPr/>
            </p:nvGrpSpPr>
            <p:grpSpPr>
              <a:xfrm>
                <a:off x="1550610" y="4929675"/>
                <a:ext cx="1502130" cy="125100"/>
                <a:chOff x="1550610" y="4929675"/>
                <a:chExt cx="1502130" cy="125100"/>
              </a:xfrm>
            </p:grpSpPr>
            <p:sp>
              <p:nvSpPr>
                <p:cNvPr id="39" name="Google Shape;39;p2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40" name="Google Shape;40;p2"/>
                <p:cNvCxnSpPr>
                  <a:stCxn id="39" idx="6"/>
                  <a:endCxn id="41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1" name="Google Shape;41;p2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  <p:grpSp>
            <p:nvGrpSpPr>
              <p:cNvPr id="42" name="Google Shape;42;p2"/>
              <p:cNvGrpSpPr/>
              <p:nvPr/>
            </p:nvGrpSpPr>
            <p:grpSpPr>
              <a:xfrm>
                <a:off x="2143685" y="4704238"/>
                <a:ext cx="1502130" cy="125100"/>
                <a:chOff x="1550610" y="4929675"/>
                <a:chExt cx="1502130" cy="125100"/>
              </a:xfrm>
            </p:grpSpPr>
            <p:sp>
              <p:nvSpPr>
                <p:cNvPr id="43" name="Google Shape;43;p2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44" name="Google Shape;44;p2"/>
                <p:cNvCxnSpPr>
                  <a:stCxn id="43" idx="6"/>
                  <a:endCxn id="45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5" name="Google Shape;45;p2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6" name="Google Shape;126;p6"/>
          <p:cNvGrpSpPr/>
          <p:nvPr/>
        </p:nvGrpSpPr>
        <p:grpSpPr>
          <a:xfrm>
            <a:off x="5188075" y="-539611"/>
            <a:ext cx="3879723" cy="5606901"/>
            <a:chOff x="5188075" y="-539611"/>
            <a:chExt cx="3879723" cy="5606901"/>
          </a:xfrm>
        </p:grpSpPr>
        <p:grpSp>
          <p:nvGrpSpPr>
            <p:cNvPr id="127" name="Google Shape;127;p6"/>
            <p:cNvGrpSpPr/>
            <p:nvPr/>
          </p:nvGrpSpPr>
          <p:grpSpPr>
            <a:xfrm>
              <a:off x="8434122" y="4245253"/>
              <a:ext cx="633676" cy="822037"/>
              <a:chOff x="6758847" y="2443353"/>
              <a:chExt cx="633676" cy="822037"/>
            </a:xfrm>
          </p:grpSpPr>
          <p:sp>
            <p:nvSpPr>
              <p:cNvPr id="128" name="Google Shape;128;p6"/>
              <p:cNvSpPr/>
              <p:nvPr/>
            </p:nvSpPr>
            <p:spPr>
              <a:xfrm>
                <a:off x="6758847" y="2443353"/>
                <a:ext cx="633676" cy="446553"/>
              </a:xfrm>
              <a:custGeom>
                <a:avLst/>
                <a:gdLst/>
                <a:ahLst/>
                <a:cxnLst/>
                <a:rect l="l" t="t" r="r" b="b"/>
                <a:pathLst>
                  <a:path w="633676" h="446553" extrusionOk="0">
                    <a:moveTo>
                      <a:pt x="316886" y="446553"/>
                    </a:moveTo>
                    <a:lnTo>
                      <a:pt x="316886" y="446553"/>
                    </a:lnTo>
                    <a:cubicBezTo>
                      <a:pt x="141862" y="446553"/>
                      <a:pt x="0" y="304701"/>
                      <a:pt x="0" y="129785"/>
                    </a:cubicBezTo>
                    <a:lnTo>
                      <a:pt x="0" y="0"/>
                    </a:lnTo>
                    <a:lnTo>
                      <a:pt x="633677" y="0"/>
                    </a:lnTo>
                    <a:lnTo>
                      <a:pt x="633677" y="129785"/>
                    </a:lnTo>
                    <a:cubicBezTo>
                      <a:pt x="633677" y="304796"/>
                      <a:pt x="491814" y="446553"/>
                      <a:pt x="316886" y="4465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>
                <a:off x="6758847" y="2818742"/>
                <a:ext cx="633676" cy="446648"/>
              </a:xfrm>
              <a:custGeom>
                <a:avLst/>
                <a:gdLst/>
                <a:ahLst/>
                <a:cxnLst/>
                <a:rect l="l" t="t" r="r" b="b"/>
                <a:pathLst>
                  <a:path w="633676" h="446648" extrusionOk="0">
                    <a:moveTo>
                      <a:pt x="316886" y="0"/>
                    </a:moveTo>
                    <a:lnTo>
                      <a:pt x="316886" y="0"/>
                    </a:lnTo>
                    <a:cubicBezTo>
                      <a:pt x="141862" y="0"/>
                      <a:pt x="0" y="141852"/>
                      <a:pt x="0" y="316863"/>
                    </a:cubicBezTo>
                    <a:lnTo>
                      <a:pt x="0" y="446648"/>
                    </a:lnTo>
                    <a:lnTo>
                      <a:pt x="633677" y="446648"/>
                    </a:lnTo>
                    <a:lnTo>
                      <a:pt x="633677" y="316863"/>
                    </a:lnTo>
                    <a:cubicBezTo>
                      <a:pt x="633677" y="141852"/>
                      <a:pt x="491814" y="0"/>
                      <a:pt x="31688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" name="Google Shape;130;p6"/>
            <p:cNvGrpSpPr/>
            <p:nvPr/>
          </p:nvGrpSpPr>
          <p:grpSpPr>
            <a:xfrm>
              <a:off x="5188075" y="-539611"/>
              <a:ext cx="1079100" cy="1079100"/>
              <a:chOff x="8359400" y="1569464"/>
              <a:chExt cx="1079100" cy="1079100"/>
            </a:xfrm>
          </p:grpSpPr>
          <p:sp>
            <p:nvSpPr>
              <p:cNvPr id="131" name="Google Shape;131;p6"/>
              <p:cNvSpPr/>
              <p:nvPr/>
            </p:nvSpPr>
            <p:spPr>
              <a:xfrm>
                <a:off x="8800721" y="2010786"/>
                <a:ext cx="196500" cy="196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8751793" y="1961857"/>
                <a:ext cx="294300" cy="29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8702543" y="1912607"/>
                <a:ext cx="392700" cy="392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4" name="Google Shape;134;p6"/>
              <p:cNvSpPr/>
              <p:nvPr/>
            </p:nvSpPr>
            <p:spPr>
              <a:xfrm>
                <a:off x="8653614" y="1863679"/>
                <a:ext cx="490500" cy="490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>
                <a:off x="8604686" y="1814750"/>
                <a:ext cx="588300" cy="588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6" name="Google Shape;136;p6"/>
              <p:cNvSpPr/>
              <p:nvPr/>
            </p:nvSpPr>
            <p:spPr>
              <a:xfrm>
                <a:off x="8555436" y="1765500"/>
                <a:ext cx="687000" cy="687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7" name="Google Shape;137;p6"/>
              <p:cNvSpPr/>
              <p:nvPr/>
            </p:nvSpPr>
            <p:spPr>
              <a:xfrm>
                <a:off x="8506507" y="1716571"/>
                <a:ext cx="784800" cy="784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8" name="Google Shape;138;p6"/>
              <p:cNvSpPr/>
              <p:nvPr/>
            </p:nvSpPr>
            <p:spPr>
              <a:xfrm>
                <a:off x="8457257" y="1667321"/>
                <a:ext cx="883200" cy="883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9" name="Google Shape;139;p6"/>
              <p:cNvSpPr/>
              <p:nvPr/>
            </p:nvSpPr>
            <p:spPr>
              <a:xfrm>
                <a:off x="8408328" y="1618393"/>
                <a:ext cx="981000" cy="981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40" name="Google Shape;140;p6"/>
              <p:cNvSpPr/>
              <p:nvPr/>
            </p:nvSpPr>
            <p:spPr>
              <a:xfrm>
                <a:off x="8359400" y="1569464"/>
                <a:ext cx="1079100" cy="1079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</p:grpSp>
      <p:grpSp>
        <p:nvGrpSpPr>
          <p:cNvPr id="141" name="Google Shape;141;p6"/>
          <p:cNvGrpSpPr/>
          <p:nvPr/>
        </p:nvGrpSpPr>
        <p:grpSpPr>
          <a:xfrm rot="10800000">
            <a:off x="563675" y="4814550"/>
            <a:ext cx="469100" cy="125100"/>
            <a:chOff x="4540000" y="294675"/>
            <a:chExt cx="469100" cy="125100"/>
          </a:xfrm>
        </p:grpSpPr>
        <p:sp>
          <p:nvSpPr>
            <p:cNvPr id="142" name="Google Shape;142;p6"/>
            <p:cNvSpPr/>
            <p:nvPr/>
          </p:nvSpPr>
          <p:spPr>
            <a:xfrm rot="-5400000">
              <a:off x="45316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 rot="-5400000">
              <a:off x="47120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 rot="-5400000">
              <a:off x="48924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/>
          <p:nvPr/>
        </p:nvSpPr>
        <p:spPr>
          <a:xfrm>
            <a:off x="237399" y="230425"/>
            <a:ext cx="8650800" cy="4680000"/>
          </a:xfrm>
          <a:prstGeom prst="roundRect">
            <a:avLst>
              <a:gd name="adj" fmla="val 3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65" name="Google Shape;165;p8"/>
          <p:cNvSpPr txBox="1">
            <a:spLocks noGrp="1"/>
          </p:cNvSpPr>
          <p:nvPr>
            <p:ph type="title"/>
          </p:nvPr>
        </p:nvSpPr>
        <p:spPr>
          <a:xfrm>
            <a:off x="1881150" y="1028700"/>
            <a:ext cx="5381700" cy="30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6" name="Google Shape;166;p8"/>
          <p:cNvGrpSpPr/>
          <p:nvPr/>
        </p:nvGrpSpPr>
        <p:grpSpPr>
          <a:xfrm>
            <a:off x="1257548" y="94513"/>
            <a:ext cx="2095205" cy="350538"/>
            <a:chOff x="1550610" y="4704238"/>
            <a:chExt cx="2095205" cy="350538"/>
          </a:xfrm>
        </p:grpSpPr>
        <p:grpSp>
          <p:nvGrpSpPr>
            <p:cNvPr id="167" name="Google Shape;167;p8"/>
            <p:cNvGrpSpPr/>
            <p:nvPr/>
          </p:nvGrpSpPr>
          <p:grpSpPr>
            <a:xfrm>
              <a:off x="1550610" y="4929675"/>
              <a:ext cx="1502130" cy="125100"/>
              <a:chOff x="1550610" y="4929675"/>
              <a:chExt cx="1502130" cy="125100"/>
            </a:xfrm>
          </p:grpSpPr>
          <p:sp>
            <p:nvSpPr>
              <p:cNvPr id="168" name="Google Shape;168;p8"/>
              <p:cNvSpPr/>
              <p:nvPr/>
            </p:nvSpPr>
            <p:spPr>
              <a:xfrm>
                <a:off x="155061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cxnSp>
            <p:nvCxnSpPr>
              <p:cNvPr id="169" name="Google Shape;169;p8"/>
              <p:cNvCxnSpPr>
                <a:stCxn id="168" idx="6"/>
                <a:endCxn id="170" idx="2"/>
              </p:cNvCxnSpPr>
              <p:nvPr/>
            </p:nvCxnSpPr>
            <p:spPr>
              <a:xfrm>
                <a:off x="1675710" y="4992225"/>
                <a:ext cx="125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0" name="Google Shape;170;p8"/>
              <p:cNvSpPr/>
              <p:nvPr/>
            </p:nvSpPr>
            <p:spPr>
              <a:xfrm>
                <a:off x="292764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171" name="Google Shape;171;p8"/>
            <p:cNvGrpSpPr/>
            <p:nvPr/>
          </p:nvGrpSpPr>
          <p:grpSpPr>
            <a:xfrm>
              <a:off x="2143685" y="4704238"/>
              <a:ext cx="1502130" cy="125100"/>
              <a:chOff x="1550610" y="4929675"/>
              <a:chExt cx="1502130" cy="125100"/>
            </a:xfrm>
          </p:grpSpPr>
          <p:sp>
            <p:nvSpPr>
              <p:cNvPr id="172" name="Google Shape;172;p8"/>
              <p:cNvSpPr/>
              <p:nvPr/>
            </p:nvSpPr>
            <p:spPr>
              <a:xfrm>
                <a:off x="155061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cxnSp>
            <p:nvCxnSpPr>
              <p:cNvPr id="173" name="Google Shape;173;p8"/>
              <p:cNvCxnSpPr>
                <a:stCxn id="172" idx="6"/>
                <a:endCxn id="174" idx="2"/>
              </p:cNvCxnSpPr>
              <p:nvPr/>
            </p:nvCxnSpPr>
            <p:spPr>
              <a:xfrm>
                <a:off x="1675710" y="4992225"/>
                <a:ext cx="125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4" name="Google Shape;174;p8"/>
              <p:cNvSpPr/>
              <p:nvPr/>
            </p:nvSpPr>
            <p:spPr>
              <a:xfrm>
                <a:off x="292764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</p:grpSp>
      <p:grpSp>
        <p:nvGrpSpPr>
          <p:cNvPr id="175" name="Google Shape;175;p8"/>
          <p:cNvGrpSpPr/>
          <p:nvPr/>
        </p:nvGrpSpPr>
        <p:grpSpPr>
          <a:xfrm>
            <a:off x="8710536" y="4220279"/>
            <a:ext cx="436703" cy="923225"/>
            <a:chOff x="4794250" y="3765054"/>
            <a:chExt cx="436703" cy="923225"/>
          </a:xfrm>
        </p:grpSpPr>
        <p:sp>
          <p:nvSpPr>
            <p:cNvPr id="176" name="Google Shape;176;p8"/>
            <p:cNvSpPr/>
            <p:nvPr/>
          </p:nvSpPr>
          <p:spPr>
            <a:xfrm>
              <a:off x="4794250" y="3765054"/>
              <a:ext cx="436703" cy="492633"/>
            </a:xfrm>
            <a:custGeom>
              <a:avLst/>
              <a:gdLst/>
              <a:ahLst/>
              <a:cxnLst/>
              <a:rect l="l" t="t" r="r" b="b"/>
              <a:pathLst>
                <a:path w="436703" h="492633" extrusionOk="0">
                  <a:moveTo>
                    <a:pt x="436704" y="0"/>
                  </a:moveTo>
                  <a:lnTo>
                    <a:pt x="0" y="438477"/>
                  </a:lnTo>
                  <a:lnTo>
                    <a:pt x="0" y="492634"/>
                  </a:lnTo>
                  <a:lnTo>
                    <a:pt x="436704" y="54061"/>
                  </a:lnTo>
                  <a:lnTo>
                    <a:pt x="436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4794250" y="3889234"/>
              <a:ext cx="436703" cy="492633"/>
            </a:xfrm>
            <a:custGeom>
              <a:avLst/>
              <a:gdLst/>
              <a:ahLst/>
              <a:cxnLst/>
              <a:rect l="l" t="t" r="r" b="b"/>
              <a:pathLst>
                <a:path w="436703" h="492633" extrusionOk="0">
                  <a:moveTo>
                    <a:pt x="0" y="438477"/>
                  </a:moveTo>
                  <a:lnTo>
                    <a:pt x="0" y="492633"/>
                  </a:lnTo>
                  <a:lnTo>
                    <a:pt x="436704" y="54061"/>
                  </a:lnTo>
                  <a:lnTo>
                    <a:pt x="436704" y="0"/>
                  </a:lnTo>
                  <a:lnTo>
                    <a:pt x="0" y="4384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4794250" y="4013414"/>
              <a:ext cx="436703" cy="492633"/>
            </a:xfrm>
            <a:custGeom>
              <a:avLst/>
              <a:gdLst/>
              <a:ahLst/>
              <a:cxnLst/>
              <a:rect l="l" t="t" r="r" b="b"/>
              <a:pathLst>
                <a:path w="436703" h="492633" extrusionOk="0">
                  <a:moveTo>
                    <a:pt x="0" y="438572"/>
                  </a:moveTo>
                  <a:lnTo>
                    <a:pt x="0" y="492634"/>
                  </a:lnTo>
                  <a:lnTo>
                    <a:pt x="436704" y="54061"/>
                  </a:lnTo>
                  <a:lnTo>
                    <a:pt x="436704" y="0"/>
                  </a:lnTo>
                  <a:lnTo>
                    <a:pt x="0" y="4385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4794250" y="4137594"/>
              <a:ext cx="436703" cy="492633"/>
            </a:xfrm>
            <a:custGeom>
              <a:avLst/>
              <a:gdLst/>
              <a:ahLst/>
              <a:cxnLst/>
              <a:rect l="l" t="t" r="r" b="b"/>
              <a:pathLst>
                <a:path w="436703" h="492633" extrusionOk="0">
                  <a:moveTo>
                    <a:pt x="0" y="438572"/>
                  </a:moveTo>
                  <a:lnTo>
                    <a:pt x="0" y="492633"/>
                  </a:lnTo>
                  <a:lnTo>
                    <a:pt x="436704" y="54156"/>
                  </a:lnTo>
                  <a:lnTo>
                    <a:pt x="436704" y="0"/>
                  </a:lnTo>
                  <a:lnTo>
                    <a:pt x="0" y="4385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4806317" y="4261773"/>
              <a:ext cx="424636" cy="426505"/>
            </a:xfrm>
            <a:custGeom>
              <a:avLst/>
              <a:gdLst/>
              <a:ahLst/>
              <a:cxnLst/>
              <a:rect l="l" t="t" r="r" b="b"/>
              <a:pathLst>
                <a:path w="424636" h="426505" extrusionOk="0">
                  <a:moveTo>
                    <a:pt x="0" y="426506"/>
                  </a:moveTo>
                  <a:lnTo>
                    <a:pt x="53875" y="426506"/>
                  </a:lnTo>
                  <a:lnTo>
                    <a:pt x="424637" y="54061"/>
                  </a:lnTo>
                  <a:lnTo>
                    <a:pt x="424637" y="0"/>
                  </a:lnTo>
                  <a:lnTo>
                    <a:pt x="0" y="4265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4929936" y="4385953"/>
              <a:ext cx="301017" cy="302325"/>
            </a:xfrm>
            <a:custGeom>
              <a:avLst/>
              <a:gdLst/>
              <a:ahLst/>
              <a:cxnLst/>
              <a:rect l="l" t="t" r="r" b="b"/>
              <a:pathLst>
                <a:path w="301017" h="302325" extrusionOk="0">
                  <a:moveTo>
                    <a:pt x="0" y="302326"/>
                  </a:moveTo>
                  <a:lnTo>
                    <a:pt x="53875" y="302326"/>
                  </a:lnTo>
                  <a:lnTo>
                    <a:pt x="301018" y="54156"/>
                  </a:lnTo>
                  <a:lnTo>
                    <a:pt x="301018" y="0"/>
                  </a:lnTo>
                  <a:lnTo>
                    <a:pt x="0" y="3023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5053554" y="4510133"/>
              <a:ext cx="177399" cy="178146"/>
            </a:xfrm>
            <a:custGeom>
              <a:avLst/>
              <a:gdLst/>
              <a:ahLst/>
              <a:cxnLst/>
              <a:rect l="l" t="t" r="r" b="b"/>
              <a:pathLst>
                <a:path w="177399" h="178146" extrusionOk="0">
                  <a:moveTo>
                    <a:pt x="0" y="178146"/>
                  </a:moveTo>
                  <a:lnTo>
                    <a:pt x="53875" y="178146"/>
                  </a:lnTo>
                  <a:lnTo>
                    <a:pt x="177399" y="54157"/>
                  </a:lnTo>
                  <a:lnTo>
                    <a:pt x="177399" y="0"/>
                  </a:lnTo>
                  <a:lnTo>
                    <a:pt x="0" y="1781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/>
          <p:nvPr/>
        </p:nvSpPr>
        <p:spPr>
          <a:xfrm>
            <a:off x="237399" y="230425"/>
            <a:ext cx="8650800" cy="4680000"/>
          </a:xfrm>
          <a:prstGeom prst="roundRect">
            <a:avLst>
              <a:gd name="adj" fmla="val 3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85" name="Google Shape;185;p9"/>
          <p:cNvSpPr txBox="1">
            <a:spLocks noGrp="1"/>
          </p:cNvSpPr>
          <p:nvPr>
            <p:ph type="title"/>
          </p:nvPr>
        </p:nvSpPr>
        <p:spPr>
          <a:xfrm>
            <a:off x="2549400" y="1509325"/>
            <a:ext cx="4045200" cy="8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6" name="Google Shape;186;p9"/>
          <p:cNvSpPr txBox="1">
            <a:spLocks noGrp="1"/>
          </p:cNvSpPr>
          <p:nvPr>
            <p:ph type="subTitle" idx="1"/>
          </p:nvPr>
        </p:nvSpPr>
        <p:spPr>
          <a:xfrm>
            <a:off x="2549400" y="2399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187" name="Google Shape;187;p9"/>
          <p:cNvGrpSpPr/>
          <p:nvPr/>
        </p:nvGrpSpPr>
        <p:grpSpPr>
          <a:xfrm>
            <a:off x="383975" y="4834938"/>
            <a:ext cx="469100" cy="125100"/>
            <a:chOff x="4540000" y="294675"/>
            <a:chExt cx="469100" cy="125100"/>
          </a:xfrm>
        </p:grpSpPr>
        <p:sp>
          <p:nvSpPr>
            <p:cNvPr id="188" name="Google Shape;188;p9"/>
            <p:cNvSpPr/>
            <p:nvPr/>
          </p:nvSpPr>
          <p:spPr>
            <a:xfrm rot="-5400000">
              <a:off x="45316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189" name="Google Shape;189;p9"/>
            <p:cNvSpPr/>
            <p:nvPr/>
          </p:nvSpPr>
          <p:spPr>
            <a:xfrm rot="-5400000">
              <a:off x="47120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190" name="Google Shape;190;p9"/>
            <p:cNvSpPr/>
            <p:nvPr/>
          </p:nvSpPr>
          <p:spPr>
            <a:xfrm rot="-5400000">
              <a:off x="48924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grpSp>
        <p:nvGrpSpPr>
          <p:cNvPr id="191" name="Google Shape;191;p9"/>
          <p:cNvGrpSpPr/>
          <p:nvPr/>
        </p:nvGrpSpPr>
        <p:grpSpPr>
          <a:xfrm>
            <a:off x="88697" y="128478"/>
            <a:ext cx="9605028" cy="1375911"/>
            <a:chOff x="88697" y="128478"/>
            <a:chExt cx="9605028" cy="1375911"/>
          </a:xfrm>
        </p:grpSpPr>
        <p:grpSp>
          <p:nvGrpSpPr>
            <p:cNvPr id="192" name="Google Shape;192;p9"/>
            <p:cNvGrpSpPr/>
            <p:nvPr/>
          </p:nvGrpSpPr>
          <p:grpSpPr>
            <a:xfrm>
              <a:off x="88697" y="128478"/>
              <a:ext cx="633676" cy="822037"/>
              <a:chOff x="6758847" y="-1673422"/>
              <a:chExt cx="633676" cy="822037"/>
            </a:xfrm>
          </p:grpSpPr>
          <p:sp>
            <p:nvSpPr>
              <p:cNvPr id="193" name="Google Shape;193;p9"/>
              <p:cNvSpPr/>
              <p:nvPr/>
            </p:nvSpPr>
            <p:spPr>
              <a:xfrm>
                <a:off x="6758847" y="-1673422"/>
                <a:ext cx="633676" cy="446553"/>
              </a:xfrm>
              <a:custGeom>
                <a:avLst/>
                <a:gdLst/>
                <a:ahLst/>
                <a:cxnLst/>
                <a:rect l="l" t="t" r="r" b="b"/>
                <a:pathLst>
                  <a:path w="633676" h="446553" extrusionOk="0">
                    <a:moveTo>
                      <a:pt x="316886" y="446553"/>
                    </a:moveTo>
                    <a:lnTo>
                      <a:pt x="316886" y="446553"/>
                    </a:lnTo>
                    <a:cubicBezTo>
                      <a:pt x="141862" y="446553"/>
                      <a:pt x="0" y="304701"/>
                      <a:pt x="0" y="129785"/>
                    </a:cubicBezTo>
                    <a:lnTo>
                      <a:pt x="0" y="0"/>
                    </a:lnTo>
                    <a:lnTo>
                      <a:pt x="633677" y="0"/>
                    </a:lnTo>
                    <a:lnTo>
                      <a:pt x="633677" y="129785"/>
                    </a:lnTo>
                    <a:cubicBezTo>
                      <a:pt x="633677" y="304796"/>
                      <a:pt x="491814" y="446553"/>
                      <a:pt x="316886" y="4465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9"/>
              <p:cNvSpPr/>
              <p:nvPr/>
            </p:nvSpPr>
            <p:spPr>
              <a:xfrm>
                <a:off x="6758847" y="-1298033"/>
                <a:ext cx="633676" cy="446648"/>
              </a:xfrm>
              <a:custGeom>
                <a:avLst/>
                <a:gdLst/>
                <a:ahLst/>
                <a:cxnLst/>
                <a:rect l="l" t="t" r="r" b="b"/>
                <a:pathLst>
                  <a:path w="633676" h="446648" extrusionOk="0">
                    <a:moveTo>
                      <a:pt x="316886" y="0"/>
                    </a:moveTo>
                    <a:lnTo>
                      <a:pt x="316886" y="0"/>
                    </a:lnTo>
                    <a:cubicBezTo>
                      <a:pt x="141862" y="0"/>
                      <a:pt x="0" y="141852"/>
                      <a:pt x="0" y="316863"/>
                    </a:cubicBezTo>
                    <a:lnTo>
                      <a:pt x="0" y="446648"/>
                    </a:lnTo>
                    <a:lnTo>
                      <a:pt x="633677" y="446648"/>
                    </a:lnTo>
                    <a:lnTo>
                      <a:pt x="633677" y="316863"/>
                    </a:lnTo>
                    <a:cubicBezTo>
                      <a:pt x="633677" y="141852"/>
                      <a:pt x="491814" y="0"/>
                      <a:pt x="31688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" name="Google Shape;195;p9"/>
            <p:cNvGrpSpPr/>
            <p:nvPr/>
          </p:nvGrpSpPr>
          <p:grpSpPr>
            <a:xfrm>
              <a:off x="8614625" y="425289"/>
              <a:ext cx="1079100" cy="1079100"/>
              <a:chOff x="8359400" y="1569464"/>
              <a:chExt cx="1079100" cy="1079100"/>
            </a:xfrm>
          </p:grpSpPr>
          <p:sp>
            <p:nvSpPr>
              <p:cNvPr id="196" name="Google Shape;196;p9"/>
              <p:cNvSpPr/>
              <p:nvPr/>
            </p:nvSpPr>
            <p:spPr>
              <a:xfrm>
                <a:off x="8800721" y="2010786"/>
                <a:ext cx="196500" cy="196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8751793" y="1961857"/>
                <a:ext cx="294300" cy="29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8702543" y="1912607"/>
                <a:ext cx="392700" cy="392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8653614" y="1863679"/>
                <a:ext cx="490500" cy="490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8604686" y="1814750"/>
                <a:ext cx="588300" cy="588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8555436" y="1765500"/>
                <a:ext cx="687000" cy="687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8506507" y="1716571"/>
                <a:ext cx="784800" cy="784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8457257" y="1667321"/>
                <a:ext cx="883200" cy="883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8408328" y="1618393"/>
                <a:ext cx="981000" cy="981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8359400" y="1569464"/>
                <a:ext cx="1079100" cy="1079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3"/>
          <p:cNvSpPr/>
          <p:nvPr/>
        </p:nvSpPr>
        <p:spPr>
          <a:xfrm>
            <a:off x="237399" y="230425"/>
            <a:ext cx="8650800" cy="4680000"/>
          </a:xfrm>
          <a:prstGeom prst="roundRect">
            <a:avLst>
              <a:gd name="adj" fmla="val 546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4"/>
          <p:cNvSpPr/>
          <p:nvPr/>
        </p:nvSpPr>
        <p:spPr>
          <a:xfrm>
            <a:off x="237399" y="230425"/>
            <a:ext cx="8650800" cy="4680000"/>
          </a:xfrm>
          <a:prstGeom prst="roundRect">
            <a:avLst>
              <a:gd name="adj" fmla="val 546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grpSp>
        <p:nvGrpSpPr>
          <p:cNvPr id="588" name="Google Shape;588;p24"/>
          <p:cNvGrpSpPr/>
          <p:nvPr/>
        </p:nvGrpSpPr>
        <p:grpSpPr>
          <a:xfrm>
            <a:off x="347731" y="4"/>
            <a:ext cx="8796275" cy="4758027"/>
            <a:chOff x="347731" y="4"/>
            <a:chExt cx="8796275" cy="4758027"/>
          </a:xfrm>
        </p:grpSpPr>
        <p:grpSp>
          <p:nvGrpSpPr>
            <p:cNvPr id="589" name="Google Shape;589;p24"/>
            <p:cNvGrpSpPr/>
            <p:nvPr/>
          </p:nvGrpSpPr>
          <p:grpSpPr>
            <a:xfrm rot="10800000" flipH="1">
              <a:off x="8707303" y="4"/>
              <a:ext cx="436703" cy="923225"/>
              <a:chOff x="4794250" y="3765054"/>
              <a:chExt cx="436703" cy="923225"/>
            </a:xfrm>
          </p:grpSpPr>
          <p:sp>
            <p:nvSpPr>
              <p:cNvPr id="590" name="Google Shape;590;p24"/>
              <p:cNvSpPr/>
              <p:nvPr/>
            </p:nvSpPr>
            <p:spPr>
              <a:xfrm>
                <a:off x="4794250" y="376505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436704" y="0"/>
                    </a:moveTo>
                    <a:lnTo>
                      <a:pt x="0" y="438477"/>
                    </a:ln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24"/>
              <p:cNvSpPr/>
              <p:nvPr/>
            </p:nvSpPr>
            <p:spPr>
              <a:xfrm>
                <a:off x="4794250" y="388923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477"/>
                    </a:moveTo>
                    <a:lnTo>
                      <a:pt x="0" y="492633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47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24"/>
              <p:cNvSpPr/>
              <p:nvPr/>
            </p:nvSpPr>
            <p:spPr>
              <a:xfrm>
                <a:off x="4794250" y="401341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24"/>
              <p:cNvSpPr/>
              <p:nvPr/>
            </p:nvSpPr>
            <p:spPr>
              <a:xfrm>
                <a:off x="4794250" y="413759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3"/>
                    </a:lnTo>
                    <a:lnTo>
                      <a:pt x="436704" y="54156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24"/>
              <p:cNvSpPr/>
              <p:nvPr/>
            </p:nvSpPr>
            <p:spPr>
              <a:xfrm>
                <a:off x="4806317" y="4261773"/>
                <a:ext cx="424636" cy="426505"/>
              </a:xfrm>
              <a:custGeom>
                <a:avLst/>
                <a:gdLst/>
                <a:ahLst/>
                <a:cxnLst/>
                <a:rect l="l" t="t" r="r" b="b"/>
                <a:pathLst>
                  <a:path w="424636" h="426505" extrusionOk="0">
                    <a:moveTo>
                      <a:pt x="0" y="426506"/>
                    </a:moveTo>
                    <a:lnTo>
                      <a:pt x="53875" y="426506"/>
                    </a:lnTo>
                    <a:lnTo>
                      <a:pt x="424637" y="54061"/>
                    </a:lnTo>
                    <a:lnTo>
                      <a:pt x="424637" y="0"/>
                    </a:lnTo>
                    <a:lnTo>
                      <a:pt x="0" y="4265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24"/>
              <p:cNvSpPr/>
              <p:nvPr/>
            </p:nvSpPr>
            <p:spPr>
              <a:xfrm>
                <a:off x="4929936" y="4385953"/>
                <a:ext cx="301017" cy="302325"/>
              </a:xfrm>
              <a:custGeom>
                <a:avLst/>
                <a:gdLst/>
                <a:ahLst/>
                <a:cxnLst/>
                <a:rect l="l" t="t" r="r" b="b"/>
                <a:pathLst>
                  <a:path w="301017" h="302325" extrusionOk="0">
                    <a:moveTo>
                      <a:pt x="0" y="302326"/>
                    </a:moveTo>
                    <a:lnTo>
                      <a:pt x="53875" y="302326"/>
                    </a:lnTo>
                    <a:lnTo>
                      <a:pt x="301018" y="54156"/>
                    </a:lnTo>
                    <a:lnTo>
                      <a:pt x="301018" y="0"/>
                    </a:lnTo>
                    <a:lnTo>
                      <a:pt x="0" y="3023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24"/>
              <p:cNvSpPr/>
              <p:nvPr/>
            </p:nvSpPr>
            <p:spPr>
              <a:xfrm>
                <a:off x="5053554" y="4510133"/>
                <a:ext cx="177399" cy="178146"/>
              </a:xfrm>
              <a:custGeom>
                <a:avLst/>
                <a:gdLst/>
                <a:ahLst/>
                <a:cxnLst/>
                <a:rect l="l" t="t" r="r" b="b"/>
                <a:pathLst>
                  <a:path w="177399" h="178146" extrusionOk="0">
                    <a:moveTo>
                      <a:pt x="0" y="178146"/>
                    </a:moveTo>
                    <a:lnTo>
                      <a:pt x="53875" y="178146"/>
                    </a:lnTo>
                    <a:lnTo>
                      <a:pt x="177399" y="54157"/>
                    </a:lnTo>
                    <a:lnTo>
                      <a:pt x="177399" y="0"/>
                    </a:lnTo>
                    <a:lnTo>
                      <a:pt x="0" y="178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24"/>
            <p:cNvGrpSpPr/>
            <p:nvPr/>
          </p:nvGrpSpPr>
          <p:grpSpPr>
            <a:xfrm>
              <a:off x="347731" y="4092815"/>
              <a:ext cx="264435" cy="665216"/>
              <a:chOff x="8625081" y="258015"/>
              <a:chExt cx="264435" cy="665216"/>
            </a:xfrm>
          </p:grpSpPr>
          <p:sp>
            <p:nvSpPr>
              <p:cNvPr id="598" name="Google Shape;598;p24"/>
              <p:cNvSpPr/>
              <p:nvPr/>
            </p:nvSpPr>
            <p:spPr>
              <a:xfrm>
                <a:off x="8625081" y="258014"/>
                <a:ext cx="264435" cy="264416"/>
              </a:xfrm>
              <a:custGeom>
                <a:avLst/>
                <a:gdLst/>
                <a:ahLst/>
                <a:cxnLst/>
                <a:rect l="l" t="t" r="r" b="b"/>
                <a:pathLst>
                  <a:path w="264435" h="264416" extrusionOk="0">
                    <a:moveTo>
                      <a:pt x="132265" y="0"/>
                    </a:moveTo>
                    <a:lnTo>
                      <a:pt x="138442" y="69928"/>
                    </a:lnTo>
                    <a:cubicBezTo>
                      <a:pt x="141102" y="99762"/>
                      <a:pt x="164762" y="123515"/>
                      <a:pt x="194597" y="126080"/>
                    </a:cubicBezTo>
                    <a:lnTo>
                      <a:pt x="264436" y="132256"/>
                    </a:lnTo>
                    <a:lnTo>
                      <a:pt x="194597" y="138432"/>
                    </a:lnTo>
                    <a:cubicBezTo>
                      <a:pt x="164762" y="141092"/>
                      <a:pt x="141007" y="164750"/>
                      <a:pt x="138442" y="194583"/>
                    </a:cubicBezTo>
                    <a:lnTo>
                      <a:pt x="132265" y="264416"/>
                    </a:lnTo>
                    <a:lnTo>
                      <a:pt x="126089" y="194583"/>
                    </a:lnTo>
                    <a:cubicBezTo>
                      <a:pt x="123429" y="164750"/>
                      <a:pt x="99769" y="140997"/>
                      <a:pt x="69933" y="138432"/>
                    </a:cubicBezTo>
                    <a:lnTo>
                      <a:pt x="0" y="132256"/>
                    </a:lnTo>
                    <a:lnTo>
                      <a:pt x="69933" y="126080"/>
                    </a:lnTo>
                    <a:cubicBezTo>
                      <a:pt x="99769" y="123420"/>
                      <a:pt x="123429" y="99762"/>
                      <a:pt x="126089" y="69928"/>
                    </a:cubicBezTo>
                    <a:lnTo>
                      <a:pt x="132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24"/>
              <p:cNvSpPr/>
              <p:nvPr/>
            </p:nvSpPr>
            <p:spPr>
              <a:xfrm>
                <a:off x="8625081" y="658815"/>
                <a:ext cx="264435" cy="264416"/>
              </a:xfrm>
              <a:custGeom>
                <a:avLst/>
                <a:gdLst/>
                <a:ahLst/>
                <a:cxnLst/>
                <a:rect l="l" t="t" r="r" b="b"/>
                <a:pathLst>
                  <a:path w="264435" h="264416" extrusionOk="0">
                    <a:moveTo>
                      <a:pt x="132265" y="0"/>
                    </a:moveTo>
                    <a:lnTo>
                      <a:pt x="138442" y="69928"/>
                    </a:lnTo>
                    <a:cubicBezTo>
                      <a:pt x="141102" y="99762"/>
                      <a:pt x="164762" y="123515"/>
                      <a:pt x="194597" y="126080"/>
                    </a:cubicBezTo>
                    <a:lnTo>
                      <a:pt x="264436" y="132256"/>
                    </a:lnTo>
                    <a:lnTo>
                      <a:pt x="194597" y="138432"/>
                    </a:lnTo>
                    <a:cubicBezTo>
                      <a:pt x="164762" y="141092"/>
                      <a:pt x="141007" y="164750"/>
                      <a:pt x="138442" y="194583"/>
                    </a:cubicBezTo>
                    <a:lnTo>
                      <a:pt x="132265" y="264416"/>
                    </a:lnTo>
                    <a:lnTo>
                      <a:pt x="126089" y="194583"/>
                    </a:lnTo>
                    <a:cubicBezTo>
                      <a:pt x="123429" y="164750"/>
                      <a:pt x="99769" y="140997"/>
                      <a:pt x="69933" y="138432"/>
                    </a:cubicBezTo>
                    <a:lnTo>
                      <a:pt x="0" y="132256"/>
                    </a:lnTo>
                    <a:lnTo>
                      <a:pt x="69933" y="126080"/>
                    </a:lnTo>
                    <a:cubicBezTo>
                      <a:pt x="99769" y="123420"/>
                      <a:pt x="123429" y="99762"/>
                      <a:pt x="126089" y="69928"/>
                    </a:cubicBezTo>
                    <a:lnTo>
                      <a:pt x="132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0" name="Google Shape;600;p24"/>
          <p:cNvGrpSpPr/>
          <p:nvPr/>
        </p:nvGrpSpPr>
        <p:grpSpPr>
          <a:xfrm>
            <a:off x="668085" y="94513"/>
            <a:ext cx="8070203" cy="4663511"/>
            <a:chOff x="668085" y="94513"/>
            <a:chExt cx="8070203" cy="4663511"/>
          </a:xfrm>
        </p:grpSpPr>
        <p:grpSp>
          <p:nvGrpSpPr>
            <p:cNvPr id="601" name="Google Shape;601;p24"/>
            <p:cNvGrpSpPr/>
            <p:nvPr/>
          </p:nvGrpSpPr>
          <p:grpSpPr>
            <a:xfrm>
              <a:off x="8269230" y="4309908"/>
              <a:ext cx="469058" cy="448115"/>
              <a:chOff x="5348931" y="2165350"/>
              <a:chExt cx="962763" cy="919776"/>
            </a:xfrm>
          </p:grpSpPr>
          <p:sp>
            <p:nvSpPr>
              <p:cNvPr id="602" name="Google Shape;602;p24"/>
              <p:cNvSpPr/>
              <p:nvPr/>
            </p:nvSpPr>
            <p:spPr>
              <a:xfrm>
                <a:off x="5801538" y="2181881"/>
                <a:ext cx="67652" cy="400662"/>
              </a:xfrm>
              <a:custGeom>
                <a:avLst/>
                <a:gdLst/>
                <a:ahLst/>
                <a:cxnLst/>
                <a:rect l="l" t="t" r="r" b="b"/>
                <a:pathLst>
                  <a:path w="67652" h="400662" extrusionOk="0">
                    <a:moveTo>
                      <a:pt x="0" y="400663"/>
                    </a:moveTo>
                    <a:lnTo>
                      <a:pt x="6765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24"/>
              <p:cNvSpPr/>
              <p:nvPr/>
            </p:nvSpPr>
            <p:spPr>
              <a:xfrm>
                <a:off x="5852753" y="2165350"/>
                <a:ext cx="33066" cy="33063"/>
              </a:xfrm>
              <a:custGeom>
                <a:avLst/>
                <a:gdLst/>
                <a:ahLst/>
                <a:cxnLst/>
                <a:rect l="l" t="t" r="r" b="b"/>
                <a:pathLst>
                  <a:path w="33066" h="33063" extrusionOk="0">
                    <a:moveTo>
                      <a:pt x="33066" y="16532"/>
                    </a:moveTo>
                    <a:cubicBezTo>
                      <a:pt x="33066" y="7411"/>
                      <a:pt x="25655" y="0"/>
                      <a:pt x="16533" y="0"/>
                    </a:cubicBezTo>
                    <a:cubicBezTo>
                      <a:pt x="7411" y="0"/>
                      <a:pt x="0" y="7411"/>
                      <a:pt x="0" y="16532"/>
                    </a:cubicBezTo>
                    <a:cubicBezTo>
                      <a:pt x="0" y="25653"/>
                      <a:pt x="7411" y="33064"/>
                      <a:pt x="16533" y="33064"/>
                    </a:cubicBezTo>
                    <a:cubicBezTo>
                      <a:pt x="25655" y="33064"/>
                      <a:pt x="33066" y="25653"/>
                      <a:pt x="33066" y="165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24"/>
              <p:cNvSpPr/>
              <p:nvPr/>
            </p:nvSpPr>
            <p:spPr>
              <a:xfrm>
                <a:off x="5365499" y="2582544"/>
                <a:ext cx="436038" cy="31828"/>
              </a:xfrm>
              <a:custGeom>
                <a:avLst/>
                <a:gdLst/>
                <a:ahLst/>
                <a:cxnLst/>
                <a:rect l="l" t="t" r="r" b="b"/>
                <a:pathLst>
                  <a:path w="436038" h="31828" extrusionOk="0">
                    <a:moveTo>
                      <a:pt x="436039" y="0"/>
                    </a:moveTo>
                    <a:lnTo>
                      <a:pt x="0" y="3182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24"/>
              <p:cNvSpPr/>
              <p:nvPr/>
            </p:nvSpPr>
            <p:spPr>
              <a:xfrm>
                <a:off x="5348931" y="2597710"/>
                <a:ext cx="33137" cy="33134"/>
              </a:xfrm>
              <a:custGeom>
                <a:avLst/>
                <a:gdLst/>
                <a:ahLst/>
                <a:cxnLst/>
                <a:rect l="l" t="t" r="r" b="b"/>
                <a:pathLst>
                  <a:path w="33137" h="33134" extrusionOk="0">
                    <a:moveTo>
                      <a:pt x="14478" y="33004"/>
                    </a:moveTo>
                    <a:cubicBezTo>
                      <a:pt x="5452" y="31864"/>
                      <a:pt x="-1010" y="23598"/>
                      <a:pt x="130" y="14477"/>
                    </a:cubicBezTo>
                    <a:cubicBezTo>
                      <a:pt x="1271" y="5451"/>
                      <a:pt x="9537" y="-1010"/>
                      <a:pt x="18659" y="130"/>
                    </a:cubicBezTo>
                    <a:cubicBezTo>
                      <a:pt x="27686" y="1271"/>
                      <a:pt x="34147" y="9537"/>
                      <a:pt x="33007" y="18658"/>
                    </a:cubicBezTo>
                    <a:cubicBezTo>
                      <a:pt x="31867" y="27684"/>
                      <a:pt x="23600" y="34144"/>
                      <a:pt x="14478" y="3300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24"/>
              <p:cNvSpPr/>
              <p:nvPr/>
            </p:nvSpPr>
            <p:spPr>
              <a:xfrm>
                <a:off x="5373766" y="2582544"/>
                <a:ext cx="427772" cy="271827"/>
              </a:xfrm>
              <a:custGeom>
                <a:avLst/>
                <a:gdLst/>
                <a:ahLst/>
                <a:cxnLst/>
                <a:rect l="l" t="t" r="r" b="b"/>
                <a:pathLst>
                  <a:path w="427772" h="271827" extrusionOk="0">
                    <a:moveTo>
                      <a:pt x="427772" y="0"/>
                    </a:moveTo>
                    <a:lnTo>
                      <a:pt x="0" y="271827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24"/>
              <p:cNvSpPr/>
              <p:nvPr/>
            </p:nvSpPr>
            <p:spPr>
              <a:xfrm>
                <a:off x="5357189" y="2837795"/>
                <a:ext cx="33059" cy="33152"/>
              </a:xfrm>
              <a:custGeom>
                <a:avLst/>
                <a:gdLst/>
                <a:ahLst/>
                <a:cxnLst/>
                <a:rect l="l" t="t" r="r" b="b"/>
                <a:pathLst>
                  <a:path w="33059" h="33152" extrusionOk="0">
                    <a:moveTo>
                      <a:pt x="2134" y="8405"/>
                    </a:moveTo>
                    <a:cubicBezTo>
                      <a:pt x="-2331" y="16386"/>
                      <a:pt x="424" y="26457"/>
                      <a:pt x="8406" y="31018"/>
                    </a:cubicBezTo>
                    <a:cubicBezTo>
                      <a:pt x="16387" y="35483"/>
                      <a:pt x="26459" y="32728"/>
                      <a:pt x="30925" y="24747"/>
                    </a:cubicBezTo>
                    <a:cubicBezTo>
                      <a:pt x="35391" y="16766"/>
                      <a:pt x="32635" y="6695"/>
                      <a:pt x="24654" y="2134"/>
                    </a:cubicBezTo>
                    <a:cubicBezTo>
                      <a:pt x="16672" y="-2331"/>
                      <a:pt x="6600" y="424"/>
                      <a:pt x="2134" y="840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24"/>
              <p:cNvSpPr/>
              <p:nvPr/>
            </p:nvSpPr>
            <p:spPr>
              <a:xfrm>
                <a:off x="5801538" y="2582544"/>
                <a:ext cx="284959" cy="452918"/>
              </a:xfrm>
              <a:custGeom>
                <a:avLst/>
                <a:gdLst/>
                <a:ahLst/>
                <a:cxnLst/>
                <a:rect l="l" t="t" r="r" b="b"/>
                <a:pathLst>
                  <a:path w="284959" h="452918" extrusionOk="0">
                    <a:moveTo>
                      <a:pt x="0" y="0"/>
                    </a:moveTo>
                    <a:lnTo>
                      <a:pt x="284960" y="45291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24"/>
              <p:cNvSpPr/>
              <p:nvPr/>
            </p:nvSpPr>
            <p:spPr>
              <a:xfrm>
                <a:off x="6069898" y="3018864"/>
                <a:ext cx="33105" cy="33102"/>
              </a:xfrm>
              <a:custGeom>
                <a:avLst/>
                <a:gdLst/>
                <a:ahLst/>
                <a:cxnLst/>
                <a:rect l="l" t="t" r="r" b="b"/>
                <a:pathLst>
                  <a:path w="33105" h="33102" extrusionOk="0">
                    <a:moveTo>
                      <a:pt x="3868" y="27145"/>
                    </a:moveTo>
                    <a:cubicBezTo>
                      <a:pt x="9759" y="34176"/>
                      <a:pt x="20116" y="35126"/>
                      <a:pt x="27147" y="29235"/>
                    </a:cubicBezTo>
                    <a:cubicBezTo>
                      <a:pt x="34179" y="23345"/>
                      <a:pt x="35129" y="12988"/>
                      <a:pt x="29238" y="5958"/>
                    </a:cubicBezTo>
                    <a:cubicBezTo>
                      <a:pt x="23346" y="-1073"/>
                      <a:pt x="12894" y="-2023"/>
                      <a:pt x="5958" y="3867"/>
                    </a:cubicBezTo>
                    <a:cubicBezTo>
                      <a:pt x="-1073" y="9758"/>
                      <a:pt x="-2024" y="20209"/>
                      <a:pt x="3868" y="2714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24"/>
              <p:cNvSpPr/>
              <p:nvPr/>
            </p:nvSpPr>
            <p:spPr>
              <a:xfrm>
                <a:off x="5558671" y="2582544"/>
                <a:ext cx="242866" cy="485982"/>
              </a:xfrm>
              <a:custGeom>
                <a:avLst/>
                <a:gdLst/>
                <a:ahLst/>
                <a:cxnLst/>
                <a:rect l="l" t="t" r="r" b="b"/>
                <a:pathLst>
                  <a:path w="242866" h="485982" extrusionOk="0">
                    <a:moveTo>
                      <a:pt x="242867" y="0"/>
                    </a:moveTo>
                    <a:lnTo>
                      <a:pt x="0" y="4859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24"/>
              <p:cNvSpPr/>
              <p:nvPr/>
            </p:nvSpPr>
            <p:spPr>
              <a:xfrm>
                <a:off x="5542111" y="3051927"/>
                <a:ext cx="33161" cy="33199"/>
              </a:xfrm>
              <a:custGeom>
                <a:avLst/>
                <a:gdLst/>
                <a:ahLst/>
                <a:cxnLst/>
                <a:rect l="l" t="t" r="r" b="b"/>
                <a:pathLst>
                  <a:path w="33161" h="33199" extrusionOk="0">
                    <a:moveTo>
                      <a:pt x="31668" y="23441"/>
                    </a:moveTo>
                    <a:cubicBezTo>
                      <a:pt x="27867" y="31802"/>
                      <a:pt x="18081" y="35507"/>
                      <a:pt x="9719" y="31707"/>
                    </a:cubicBezTo>
                    <a:cubicBezTo>
                      <a:pt x="1357" y="27906"/>
                      <a:pt x="-2253" y="18120"/>
                      <a:pt x="1452" y="9759"/>
                    </a:cubicBezTo>
                    <a:cubicBezTo>
                      <a:pt x="5253" y="1398"/>
                      <a:pt x="15040" y="-2307"/>
                      <a:pt x="23402" y="1493"/>
                    </a:cubicBezTo>
                    <a:cubicBezTo>
                      <a:pt x="31763" y="5294"/>
                      <a:pt x="35469" y="15080"/>
                      <a:pt x="31668" y="2344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24"/>
              <p:cNvSpPr/>
              <p:nvPr/>
            </p:nvSpPr>
            <p:spPr>
              <a:xfrm>
                <a:off x="5801538" y="2582544"/>
                <a:ext cx="34586" cy="360282"/>
              </a:xfrm>
              <a:custGeom>
                <a:avLst/>
                <a:gdLst/>
                <a:ahLst/>
                <a:cxnLst/>
                <a:rect l="l" t="t" r="r" b="b"/>
                <a:pathLst>
                  <a:path w="34586" h="360282" extrusionOk="0">
                    <a:moveTo>
                      <a:pt x="0" y="0"/>
                    </a:moveTo>
                    <a:lnTo>
                      <a:pt x="34587" y="3602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24"/>
              <p:cNvSpPr/>
              <p:nvPr/>
            </p:nvSpPr>
            <p:spPr>
              <a:xfrm>
                <a:off x="5819494" y="2926292"/>
                <a:ext cx="33167" cy="33164"/>
              </a:xfrm>
              <a:custGeom>
                <a:avLst/>
                <a:gdLst/>
                <a:ahLst/>
                <a:cxnLst/>
                <a:rect l="l" t="t" r="r" b="b"/>
                <a:pathLst>
                  <a:path w="33167" h="33164" extrusionOk="0">
                    <a:moveTo>
                      <a:pt x="573" y="20905"/>
                    </a:moveTo>
                    <a:cubicBezTo>
                      <a:pt x="2948" y="29741"/>
                      <a:pt x="12070" y="34967"/>
                      <a:pt x="20907" y="32592"/>
                    </a:cubicBezTo>
                    <a:cubicBezTo>
                      <a:pt x="29744" y="30216"/>
                      <a:pt x="34970" y="21095"/>
                      <a:pt x="32594" y="12259"/>
                    </a:cubicBezTo>
                    <a:cubicBezTo>
                      <a:pt x="30219" y="3423"/>
                      <a:pt x="21097" y="-1802"/>
                      <a:pt x="12260" y="573"/>
                    </a:cubicBezTo>
                    <a:cubicBezTo>
                      <a:pt x="3424" y="2948"/>
                      <a:pt x="-1802" y="12069"/>
                      <a:pt x="573" y="2090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24"/>
              <p:cNvSpPr/>
              <p:nvPr/>
            </p:nvSpPr>
            <p:spPr>
              <a:xfrm>
                <a:off x="5801538" y="2582544"/>
                <a:ext cx="301587" cy="163609"/>
              </a:xfrm>
              <a:custGeom>
                <a:avLst/>
                <a:gdLst/>
                <a:ahLst/>
                <a:cxnLst/>
                <a:rect l="l" t="t" r="r" b="b"/>
                <a:pathLst>
                  <a:path w="301587" h="163609" extrusionOk="0">
                    <a:moveTo>
                      <a:pt x="0" y="0"/>
                    </a:moveTo>
                    <a:lnTo>
                      <a:pt x="301588" y="16360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24"/>
              <p:cNvSpPr/>
              <p:nvPr/>
            </p:nvSpPr>
            <p:spPr>
              <a:xfrm>
                <a:off x="6086443" y="2729567"/>
                <a:ext cx="33157" cy="33077"/>
              </a:xfrm>
              <a:custGeom>
                <a:avLst/>
                <a:gdLst/>
                <a:ahLst/>
                <a:cxnLst/>
                <a:rect l="l" t="t" r="r" b="b"/>
                <a:pathLst>
                  <a:path w="33157" h="33077" extrusionOk="0">
                    <a:moveTo>
                      <a:pt x="27040" y="3665"/>
                    </a:moveTo>
                    <a:cubicBezTo>
                      <a:pt x="34166" y="9461"/>
                      <a:pt x="35211" y="19817"/>
                      <a:pt x="29415" y="26943"/>
                    </a:cubicBezTo>
                    <a:cubicBezTo>
                      <a:pt x="23619" y="34069"/>
                      <a:pt x="13262" y="35114"/>
                      <a:pt x="6136" y="29413"/>
                    </a:cubicBezTo>
                    <a:cubicBezTo>
                      <a:pt x="-991" y="23617"/>
                      <a:pt x="-2036" y="13261"/>
                      <a:pt x="3665" y="6135"/>
                    </a:cubicBezTo>
                    <a:cubicBezTo>
                      <a:pt x="9461" y="-991"/>
                      <a:pt x="19913" y="-2036"/>
                      <a:pt x="26945" y="366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24"/>
              <p:cNvSpPr/>
              <p:nvPr/>
            </p:nvSpPr>
            <p:spPr>
              <a:xfrm>
                <a:off x="5801538" y="2582544"/>
                <a:ext cx="493524" cy="75628"/>
              </a:xfrm>
              <a:custGeom>
                <a:avLst/>
                <a:gdLst/>
                <a:ahLst/>
                <a:cxnLst/>
                <a:rect l="l" t="t" r="r" b="b"/>
                <a:pathLst>
                  <a:path w="493524" h="75628" extrusionOk="0">
                    <a:moveTo>
                      <a:pt x="0" y="0"/>
                    </a:moveTo>
                    <a:lnTo>
                      <a:pt x="493525" y="7562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24"/>
              <p:cNvSpPr/>
              <p:nvPr/>
            </p:nvSpPr>
            <p:spPr>
              <a:xfrm>
                <a:off x="6278620" y="2641627"/>
                <a:ext cx="33074" cy="33082"/>
              </a:xfrm>
              <a:custGeom>
                <a:avLst/>
                <a:gdLst/>
                <a:ahLst/>
                <a:cxnLst/>
                <a:rect l="l" t="t" r="r" b="b"/>
                <a:pathLst>
                  <a:path w="33074" h="33082" extrusionOk="0">
                    <a:moveTo>
                      <a:pt x="22143" y="32128"/>
                    </a:moveTo>
                    <a:cubicBezTo>
                      <a:pt x="30695" y="28993"/>
                      <a:pt x="35161" y="19492"/>
                      <a:pt x="32120" y="10941"/>
                    </a:cubicBezTo>
                    <a:cubicBezTo>
                      <a:pt x="28985" y="2295"/>
                      <a:pt x="19483" y="-2076"/>
                      <a:pt x="10931" y="964"/>
                    </a:cubicBezTo>
                    <a:cubicBezTo>
                      <a:pt x="2380" y="4100"/>
                      <a:pt x="-2086" y="13601"/>
                      <a:pt x="954" y="22152"/>
                    </a:cubicBezTo>
                    <a:cubicBezTo>
                      <a:pt x="4090" y="30703"/>
                      <a:pt x="13592" y="35169"/>
                      <a:pt x="22143" y="3212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24"/>
              <p:cNvSpPr/>
              <p:nvPr/>
            </p:nvSpPr>
            <p:spPr>
              <a:xfrm>
                <a:off x="5801538" y="2522307"/>
                <a:ext cx="310329" cy="60237"/>
              </a:xfrm>
              <a:custGeom>
                <a:avLst/>
                <a:gdLst/>
                <a:ahLst/>
                <a:cxnLst/>
                <a:rect l="l" t="t" r="r" b="b"/>
                <a:pathLst>
                  <a:path w="310329" h="60237" extrusionOk="0">
                    <a:moveTo>
                      <a:pt x="0" y="60237"/>
                    </a:moveTo>
                    <a:lnTo>
                      <a:pt x="31033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24"/>
              <p:cNvSpPr/>
              <p:nvPr/>
            </p:nvSpPr>
            <p:spPr>
              <a:xfrm>
                <a:off x="6095279" y="2505815"/>
                <a:ext cx="33082" cy="33181"/>
              </a:xfrm>
              <a:custGeom>
                <a:avLst/>
                <a:gdLst/>
                <a:ahLst/>
                <a:cxnLst/>
                <a:rect l="l" t="t" r="r" b="b"/>
                <a:pathLst>
                  <a:path w="33082" h="33181" extrusionOk="0">
                    <a:moveTo>
                      <a:pt x="11647" y="720"/>
                    </a:moveTo>
                    <a:cubicBezTo>
                      <a:pt x="20389" y="-1940"/>
                      <a:pt x="29606" y="3000"/>
                      <a:pt x="32361" y="11741"/>
                    </a:cubicBezTo>
                    <a:cubicBezTo>
                      <a:pt x="35022" y="20483"/>
                      <a:pt x="30081" y="29794"/>
                      <a:pt x="21434" y="32454"/>
                    </a:cubicBezTo>
                    <a:cubicBezTo>
                      <a:pt x="12692" y="35114"/>
                      <a:pt x="3476" y="30269"/>
                      <a:pt x="720" y="21433"/>
                    </a:cubicBezTo>
                    <a:cubicBezTo>
                      <a:pt x="-1940" y="12692"/>
                      <a:pt x="3001" y="3380"/>
                      <a:pt x="11742" y="72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24"/>
              <p:cNvSpPr/>
              <p:nvPr/>
            </p:nvSpPr>
            <p:spPr>
              <a:xfrm>
                <a:off x="5801538" y="2334755"/>
                <a:ext cx="351757" cy="247789"/>
              </a:xfrm>
              <a:custGeom>
                <a:avLst/>
                <a:gdLst/>
                <a:ahLst/>
                <a:cxnLst/>
                <a:rect l="l" t="t" r="r" b="b"/>
                <a:pathLst>
                  <a:path w="351757" h="247789" extrusionOk="0">
                    <a:moveTo>
                      <a:pt x="0" y="247789"/>
                    </a:moveTo>
                    <a:lnTo>
                      <a:pt x="35175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24"/>
              <p:cNvSpPr/>
              <p:nvPr/>
            </p:nvSpPr>
            <p:spPr>
              <a:xfrm>
                <a:off x="6136778" y="2318143"/>
                <a:ext cx="33129" cy="33127"/>
              </a:xfrm>
              <a:custGeom>
                <a:avLst/>
                <a:gdLst/>
                <a:ahLst/>
                <a:cxnLst/>
                <a:rect l="l" t="t" r="r" b="b"/>
                <a:pathLst>
                  <a:path w="33129" h="33127" extrusionOk="0">
                    <a:moveTo>
                      <a:pt x="27539" y="28963"/>
                    </a:moveTo>
                    <a:cubicBezTo>
                      <a:pt x="34381" y="22882"/>
                      <a:pt x="35046" y="12431"/>
                      <a:pt x="28965" y="5590"/>
                    </a:cubicBezTo>
                    <a:cubicBezTo>
                      <a:pt x="22884" y="-1251"/>
                      <a:pt x="12432" y="-1916"/>
                      <a:pt x="5590" y="4165"/>
                    </a:cubicBezTo>
                    <a:cubicBezTo>
                      <a:pt x="-1251" y="10245"/>
                      <a:pt x="-1916" y="20697"/>
                      <a:pt x="4165" y="27537"/>
                    </a:cubicBezTo>
                    <a:cubicBezTo>
                      <a:pt x="10246" y="34378"/>
                      <a:pt x="20698" y="35043"/>
                      <a:pt x="27539" y="2896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24"/>
              <p:cNvSpPr/>
              <p:nvPr/>
            </p:nvSpPr>
            <p:spPr>
              <a:xfrm>
                <a:off x="5801538" y="2318223"/>
                <a:ext cx="185380" cy="264321"/>
              </a:xfrm>
              <a:custGeom>
                <a:avLst/>
                <a:gdLst/>
                <a:ahLst/>
                <a:cxnLst/>
                <a:rect l="l" t="t" r="r" b="b"/>
                <a:pathLst>
                  <a:path w="185380" h="264321" extrusionOk="0">
                    <a:moveTo>
                      <a:pt x="0" y="264321"/>
                    </a:moveTo>
                    <a:lnTo>
                      <a:pt x="185381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24"/>
              <p:cNvSpPr/>
              <p:nvPr/>
            </p:nvSpPr>
            <p:spPr>
              <a:xfrm>
                <a:off x="5970434" y="2301644"/>
                <a:ext cx="33064" cy="33062"/>
              </a:xfrm>
              <a:custGeom>
                <a:avLst/>
                <a:gdLst/>
                <a:ahLst/>
                <a:cxnLst/>
                <a:rect l="l" t="t" r="r" b="b"/>
                <a:pathLst>
                  <a:path w="33064" h="33062" extrusionOk="0">
                    <a:moveTo>
                      <a:pt x="3277" y="6602"/>
                    </a:moveTo>
                    <a:cubicBezTo>
                      <a:pt x="8788" y="-713"/>
                      <a:pt x="19145" y="-2139"/>
                      <a:pt x="26462" y="3277"/>
                    </a:cubicBezTo>
                    <a:cubicBezTo>
                      <a:pt x="33778" y="8788"/>
                      <a:pt x="35203" y="19144"/>
                      <a:pt x="29787" y="26460"/>
                    </a:cubicBezTo>
                    <a:cubicBezTo>
                      <a:pt x="24276" y="33776"/>
                      <a:pt x="13919" y="35201"/>
                      <a:pt x="6603" y="29785"/>
                    </a:cubicBezTo>
                    <a:cubicBezTo>
                      <a:pt x="-713" y="24275"/>
                      <a:pt x="-2139" y="13918"/>
                      <a:pt x="3277" y="660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24"/>
              <p:cNvSpPr/>
              <p:nvPr/>
            </p:nvSpPr>
            <p:spPr>
              <a:xfrm>
                <a:off x="5751273" y="2429006"/>
                <a:ext cx="50264" cy="153538"/>
              </a:xfrm>
              <a:custGeom>
                <a:avLst/>
                <a:gdLst/>
                <a:ahLst/>
                <a:cxnLst/>
                <a:rect l="l" t="t" r="r" b="b"/>
                <a:pathLst>
                  <a:path w="50264" h="153538" extrusionOk="0">
                    <a:moveTo>
                      <a:pt x="50265" y="153538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24"/>
              <p:cNvSpPr/>
              <p:nvPr/>
            </p:nvSpPr>
            <p:spPr>
              <a:xfrm>
                <a:off x="5734608" y="2412437"/>
                <a:ext cx="33140" cy="33137"/>
              </a:xfrm>
              <a:custGeom>
                <a:avLst/>
                <a:gdLst/>
                <a:ahLst/>
                <a:cxnLst/>
                <a:rect l="l" t="t" r="r" b="b"/>
                <a:pathLst>
                  <a:path w="33140" h="33137" extrusionOk="0">
                    <a:moveTo>
                      <a:pt x="31393" y="9158"/>
                    </a:moveTo>
                    <a:cubicBezTo>
                      <a:pt x="27307" y="987"/>
                      <a:pt x="17330" y="-2338"/>
                      <a:pt x="9159" y="1747"/>
                    </a:cubicBezTo>
                    <a:cubicBezTo>
                      <a:pt x="987" y="5833"/>
                      <a:pt x="-2338" y="15809"/>
                      <a:pt x="1747" y="23980"/>
                    </a:cubicBezTo>
                    <a:cubicBezTo>
                      <a:pt x="5833" y="32151"/>
                      <a:pt x="15810" y="35476"/>
                      <a:pt x="23982" y="31391"/>
                    </a:cubicBezTo>
                    <a:cubicBezTo>
                      <a:pt x="32153" y="27305"/>
                      <a:pt x="35479" y="17329"/>
                      <a:pt x="31393" y="915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24"/>
              <p:cNvSpPr/>
              <p:nvPr/>
            </p:nvSpPr>
            <p:spPr>
              <a:xfrm>
                <a:off x="5645898" y="2364873"/>
                <a:ext cx="155639" cy="217670"/>
              </a:xfrm>
              <a:custGeom>
                <a:avLst/>
                <a:gdLst/>
                <a:ahLst/>
                <a:cxnLst/>
                <a:rect l="l" t="t" r="r" b="b"/>
                <a:pathLst>
                  <a:path w="155639" h="217670" extrusionOk="0">
                    <a:moveTo>
                      <a:pt x="155640" y="21767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24"/>
              <p:cNvSpPr/>
              <p:nvPr/>
            </p:nvSpPr>
            <p:spPr>
              <a:xfrm>
                <a:off x="5629348" y="2348230"/>
                <a:ext cx="33194" cy="33191"/>
              </a:xfrm>
              <a:custGeom>
                <a:avLst/>
                <a:gdLst/>
                <a:ahLst/>
                <a:cxnLst/>
                <a:rect l="l" t="t" r="r" b="b"/>
                <a:pathLst>
                  <a:path w="33194" h="33191" extrusionOk="0">
                    <a:moveTo>
                      <a:pt x="1347" y="23104"/>
                    </a:moveTo>
                    <a:cubicBezTo>
                      <a:pt x="-2264" y="14743"/>
                      <a:pt x="1632" y="4957"/>
                      <a:pt x="10088" y="1347"/>
                    </a:cubicBezTo>
                    <a:cubicBezTo>
                      <a:pt x="18545" y="-2264"/>
                      <a:pt x="28237" y="1632"/>
                      <a:pt x="31848" y="10088"/>
                    </a:cubicBezTo>
                    <a:cubicBezTo>
                      <a:pt x="35458" y="18449"/>
                      <a:pt x="31563" y="28235"/>
                      <a:pt x="23106" y="31845"/>
                    </a:cubicBezTo>
                    <a:cubicBezTo>
                      <a:pt x="14649" y="35456"/>
                      <a:pt x="4958" y="31560"/>
                      <a:pt x="1347" y="2310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24"/>
              <p:cNvSpPr/>
              <p:nvPr/>
            </p:nvSpPr>
            <p:spPr>
              <a:xfrm>
                <a:off x="5484937" y="2281263"/>
                <a:ext cx="316600" cy="301280"/>
              </a:xfrm>
              <a:custGeom>
                <a:avLst/>
                <a:gdLst/>
                <a:ahLst/>
                <a:cxnLst/>
                <a:rect l="l" t="t" r="r" b="b"/>
                <a:pathLst>
                  <a:path w="316600" h="301280" extrusionOk="0">
                    <a:moveTo>
                      <a:pt x="316601" y="30128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24"/>
              <p:cNvSpPr/>
              <p:nvPr/>
            </p:nvSpPr>
            <p:spPr>
              <a:xfrm>
                <a:off x="5468369" y="2264696"/>
                <a:ext cx="33136" cy="33133"/>
              </a:xfrm>
              <a:custGeom>
                <a:avLst/>
                <a:gdLst/>
                <a:ahLst/>
                <a:cxnLst/>
                <a:rect l="l" t="t" r="r" b="b"/>
                <a:pathLst>
                  <a:path w="33136" h="33133" extrusionOk="0">
                    <a:moveTo>
                      <a:pt x="24360" y="1935"/>
                    </a:moveTo>
                    <a:cubicBezTo>
                      <a:pt x="16283" y="-2340"/>
                      <a:pt x="6211" y="700"/>
                      <a:pt x="1935" y="8776"/>
                    </a:cubicBezTo>
                    <a:cubicBezTo>
                      <a:pt x="-2341" y="16852"/>
                      <a:pt x="700" y="26828"/>
                      <a:pt x="8777" y="31199"/>
                    </a:cubicBezTo>
                    <a:cubicBezTo>
                      <a:pt x="16853" y="35474"/>
                      <a:pt x="26830" y="32434"/>
                      <a:pt x="31201" y="24358"/>
                    </a:cubicBezTo>
                    <a:cubicBezTo>
                      <a:pt x="35477" y="16282"/>
                      <a:pt x="32436" y="6306"/>
                      <a:pt x="24360" y="193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24"/>
              <p:cNvSpPr/>
              <p:nvPr/>
            </p:nvSpPr>
            <p:spPr>
              <a:xfrm>
                <a:off x="5451776" y="2462165"/>
                <a:ext cx="349762" cy="120379"/>
              </a:xfrm>
              <a:custGeom>
                <a:avLst/>
                <a:gdLst/>
                <a:ahLst/>
                <a:cxnLst/>
                <a:rect l="l" t="t" r="r" b="b"/>
                <a:pathLst>
                  <a:path w="349762" h="120379" extrusionOk="0">
                    <a:moveTo>
                      <a:pt x="349762" y="120379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24"/>
              <p:cNvSpPr/>
              <p:nvPr/>
            </p:nvSpPr>
            <p:spPr>
              <a:xfrm>
                <a:off x="5435266" y="2445562"/>
                <a:ext cx="33079" cy="33077"/>
              </a:xfrm>
              <a:custGeom>
                <a:avLst/>
                <a:gdLst/>
                <a:ahLst/>
                <a:cxnLst/>
                <a:rect l="l" t="t" r="r" b="b"/>
                <a:pathLst>
                  <a:path w="33079" h="33077" extrusionOk="0">
                    <a:moveTo>
                      <a:pt x="9193" y="31425"/>
                    </a:moveTo>
                    <a:cubicBezTo>
                      <a:pt x="1021" y="27339"/>
                      <a:pt x="-2304" y="17458"/>
                      <a:pt x="1687" y="9192"/>
                    </a:cubicBezTo>
                    <a:cubicBezTo>
                      <a:pt x="5772" y="1021"/>
                      <a:pt x="15654" y="-2304"/>
                      <a:pt x="23921" y="1686"/>
                    </a:cubicBezTo>
                    <a:cubicBezTo>
                      <a:pt x="32092" y="5772"/>
                      <a:pt x="35418" y="15653"/>
                      <a:pt x="31332" y="23919"/>
                    </a:cubicBezTo>
                    <a:cubicBezTo>
                      <a:pt x="27246" y="32090"/>
                      <a:pt x="17365" y="35415"/>
                      <a:pt x="9098" y="3133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2" name="Google Shape;632;p24"/>
            <p:cNvGrpSpPr/>
            <p:nvPr/>
          </p:nvGrpSpPr>
          <p:grpSpPr>
            <a:xfrm>
              <a:off x="668085" y="94513"/>
              <a:ext cx="2095205" cy="350538"/>
              <a:chOff x="1550610" y="4704238"/>
              <a:chExt cx="2095205" cy="350538"/>
            </a:xfrm>
          </p:grpSpPr>
          <p:grpSp>
            <p:nvGrpSpPr>
              <p:cNvPr id="633" name="Google Shape;633;p24"/>
              <p:cNvGrpSpPr/>
              <p:nvPr/>
            </p:nvGrpSpPr>
            <p:grpSpPr>
              <a:xfrm>
                <a:off x="1550610" y="4929675"/>
                <a:ext cx="1502130" cy="125100"/>
                <a:chOff x="1550610" y="4929675"/>
                <a:chExt cx="1502130" cy="125100"/>
              </a:xfrm>
            </p:grpSpPr>
            <p:sp>
              <p:nvSpPr>
                <p:cNvPr id="634" name="Google Shape;634;p24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635" name="Google Shape;635;p24"/>
                <p:cNvCxnSpPr>
                  <a:stCxn id="634" idx="6"/>
                  <a:endCxn id="636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636" name="Google Shape;636;p24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  <p:grpSp>
            <p:nvGrpSpPr>
              <p:cNvPr id="637" name="Google Shape;637;p24"/>
              <p:cNvGrpSpPr/>
              <p:nvPr/>
            </p:nvGrpSpPr>
            <p:grpSpPr>
              <a:xfrm>
                <a:off x="2143685" y="4704238"/>
                <a:ext cx="1502130" cy="125100"/>
                <a:chOff x="1550610" y="4929675"/>
                <a:chExt cx="1502130" cy="125100"/>
              </a:xfrm>
            </p:grpSpPr>
            <p:sp>
              <p:nvSpPr>
                <p:cNvPr id="638" name="Google Shape;638;p24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639" name="Google Shape;639;p24"/>
                <p:cNvCxnSpPr>
                  <a:stCxn id="638" idx="6"/>
                  <a:endCxn id="640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640" name="Google Shape;640;p24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●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○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■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●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○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■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●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○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■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8" r:id="rId5"/>
    <p:sldLayoutId id="2147483669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8"/>
          <p:cNvSpPr/>
          <p:nvPr/>
        </p:nvSpPr>
        <p:spPr>
          <a:xfrm>
            <a:off x="6248400" y="3904034"/>
            <a:ext cx="2463036" cy="862008"/>
          </a:xfrm>
          <a:prstGeom prst="roundRect">
            <a:avLst>
              <a:gd name="adj" fmla="val 2482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652" name="Google Shape;652;p28"/>
          <p:cNvSpPr txBox="1">
            <a:spLocks noGrp="1"/>
          </p:cNvSpPr>
          <p:nvPr>
            <p:ph type="ctrTitle"/>
          </p:nvPr>
        </p:nvSpPr>
        <p:spPr>
          <a:xfrm>
            <a:off x="1982275" y="1507425"/>
            <a:ext cx="5179500" cy="15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РАЗРАБОТКА САЙТА ДЛЯ УПРАВЛЕНИЯ ЗАДАЧАМИ «</a:t>
            </a:r>
            <a:r>
              <a:rPr lang="en-US" sz="2800" dirty="0"/>
              <a:t>AIMDO</a:t>
            </a:r>
            <a:r>
              <a:rPr lang="ru-RU" sz="2800" dirty="0"/>
              <a:t>»</a:t>
            </a:r>
            <a:endParaRPr sz="2800" b="0" dirty="0"/>
          </a:p>
        </p:txBody>
      </p:sp>
      <p:sp>
        <p:nvSpPr>
          <p:cNvPr id="653" name="Google Shape;653;p28"/>
          <p:cNvSpPr txBox="1">
            <a:spLocks noGrp="1"/>
          </p:cNvSpPr>
          <p:nvPr>
            <p:ph type="subTitle" idx="1"/>
          </p:nvPr>
        </p:nvSpPr>
        <p:spPr>
          <a:xfrm>
            <a:off x="4996070" y="4008783"/>
            <a:ext cx="5032611" cy="7572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Проект выполнила</a:t>
            </a:r>
            <a:r>
              <a:rPr lang="en-US" dirty="0"/>
              <a:t>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Попова З.А. 22ИСП1</a:t>
            </a:r>
            <a:endParaRPr dirty="0"/>
          </a:p>
        </p:txBody>
      </p:sp>
      <p:grpSp>
        <p:nvGrpSpPr>
          <p:cNvPr id="654" name="Google Shape;654;p28"/>
          <p:cNvGrpSpPr/>
          <p:nvPr/>
        </p:nvGrpSpPr>
        <p:grpSpPr>
          <a:xfrm>
            <a:off x="777005" y="768108"/>
            <a:ext cx="469058" cy="448115"/>
            <a:chOff x="5348931" y="2165350"/>
            <a:chExt cx="962763" cy="919776"/>
          </a:xfrm>
        </p:grpSpPr>
        <p:sp>
          <p:nvSpPr>
            <p:cNvPr id="655" name="Google Shape;655;p28"/>
            <p:cNvSpPr/>
            <p:nvPr/>
          </p:nvSpPr>
          <p:spPr>
            <a:xfrm>
              <a:off x="5801538" y="2181881"/>
              <a:ext cx="67652" cy="400662"/>
            </a:xfrm>
            <a:custGeom>
              <a:avLst/>
              <a:gdLst/>
              <a:ahLst/>
              <a:cxnLst/>
              <a:rect l="l" t="t" r="r" b="b"/>
              <a:pathLst>
                <a:path w="67652" h="400662" extrusionOk="0">
                  <a:moveTo>
                    <a:pt x="0" y="400663"/>
                  </a:moveTo>
                  <a:lnTo>
                    <a:pt x="6765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5852753" y="2165350"/>
              <a:ext cx="33066" cy="33063"/>
            </a:xfrm>
            <a:custGeom>
              <a:avLst/>
              <a:gdLst/>
              <a:ahLst/>
              <a:cxnLst/>
              <a:rect l="l" t="t" r="r" b="b"/>
              <a:pathLst>
                <a:path w="33066" h="33063" extrusionOk="0">
                  <a:moveTo>
                    <a:pt x="33066" y="16532"/>
                  </a:moveTo>
                  <a:cubicBezTo>
                    <a:pt x="33066" y="7411"/>
                    <a:pt x="25655" y="0"/>
                    <a:pt x="16533" y="0"/>
                  </a:cubicBezTo>
                  <a:cubicBezTo>
                    <a:pt x="7411" y="0"/>
                    <a:pt x="0" y="7411"/>
                    <a:pt x="0" y="16532"/>
                  </a:cubicBezTo>
                  <a:cubicBezTo>
                    <a:pt x="0" y="25653"/>
                    <a:pt x="7411" y="33064"/>
                    <a:pt x="16533" y="33064"/>
                  </a:cubicBezTo>
                  <a:cubicBezTo>
                    <a:pt x="25655" y="33064"/>
                    <a:pt x="33066" y="25653"/>
                    <a:pt x="33066" y="1653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5365499" y="2582544"/>
              <a:ext cx="436038" cy="31828"/>
            </a:xfrm>
            <a:custGeom>
              <a:avLst/>
              <a:gdLst/>
              <a:ahLst/>
              <a:cxnLst/>
              <a:rect l="l" t="t" r="r" b="b"/>
              <a:pathLst>
                <a:path w="436038" h="31828" extrusionOk="0">
                  <a:moveTo>
                    <a:pt x="436039" y="0"/>
                  </a:moveTo>
                  <a:lnTo>
                    <a:pt x="0" y="3182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5348931" y="2597710"/>
              <a:ext cx="33137" cy="33134"/>
            </a:xfrm>
            <a:custGeom>
              <a:avLst/>
              <a:gdLst/>
              <a:ahLst/>
              <a:cxnLst/>
              <a:rect l="l" t="t" r="r" b="b"/>
              <a:pathLst>
                <a:path w="33137" h="33134" extrusionOk="0">
                  <a:moveTo>
                    <a:pt x="14478" y="33004"/>
                  </a:moveTo>
                  <a:cubicBezTo>
                    <a:pt x="5452" y="31864"/>
                    <a:pt x="-1010" y="23598"/>
                    <a:pt x="130" y="14477"/>
                  </a:cubicBezTo>
                  <a:cubicBezTo>
                    <a:pt x="1271" y="5451"/>
                    <a:pt x="9537" y="-1010"/>
                    <a:pt x="18659" y="130"/>
                  </a:cubicBezTo>
                  <a:cubicBezTo>
                    <a:pt x="27686" y="1271"/>
                    <a:pt x="34147" y="9537"/>
                    <a:pt x="33007" y="18658"/>
                  </a:cubicBezTo>
                  <a:cubicBezTo>
                    <a:pt x="31867" y="27684"/>
                    <a:pt x="23600" y="34144"/>
                    <a:pt x="14478" y="3300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5373766" y="2582544"/>
              <a:ext cx="427772" cy="271827"/>
            </a:xfrm>
            <a:custGeom>
              <a:avLst/>
              <a:gdLst/>
              <a:ahLst/>
              <a:cxnLst/>
              <a:rect l="l" t="t" r="r" b="b"/>
              <a:pathLst>
                <a:path w="427772" h="271827" extrusionOk="0">
                  <a:moveTo>
                    <a:pt x="427772" y="0"/>
                  </a:moveTo>
                  <a:lnTo>
                    <a:pt x="0" y="27182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5357189" y="2837795"/>
              <a:ext cx="33059" cy="33152"/>
            </a:xfrm>
            <a:custGeom>
              <a:avLst/>
              <a:gdLst/>
              <a:ahLst/>
              <a:cxnLst/>
              <a:rect l="l" t="t" r="r" b="b"/>
              <a:pathLst>
                <a:path w="33059" h="33152" extrusionOk="0">
                  <a:moveTo>
                    <a:pt x="2134" y="8405"/>
                  </a:moveTo>
                  <a:cubicBezTo>
                    <a:pt x="-2331" y="16386"/>
                    <a:pt x="424" y="26457"/>
                    <a:pt x="8406" y="31018"/>
                  </a:cubicBezTo>
                  <a:cubicBezTo>
                    <a:pt x="16387" y="35483"/>
                    <a:pt x="26459" y="32728"/>
                    <a:pt x="30925" y="24747"/>
                  </a:cubicBezTo>
                  <a:cubicBezTo>
                    <a:pt x="35391" y="16766"/>
                    <a:pt x="32635" y="6695"/>
                    <a:pt x="24654" y="2134"/>
                  </a:cubicBezTo>
                  <a:cubicBezTo>
                    <a:pt x="16672" y="-2331"/>
                    <a:pt x="6600" y="424"/>
                    <a:pt x="2134" y="840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5801538" y="2582544"/>
              <a:ext cx="284959" cy="452918"/>
            </a:xfrm>
            <a:custGeom>
              <a:avLst/>
              <a:gdLst/>
              <a:ahLst/>
              <a:cxnLst/>
              <a:rect l="l" t="t" r="r" b="b"/>
              <a:pathLst>
                <a:path w="284959" h="452918" extrusionOk="0">
                  <a:moveTo>
                    <a:pt x="0" y="0"/>
                  </a:moveTo>
                  <a:lnTo>
                    <a:pt x="284960" y="45291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6069898" y="3018864"/>
              <a:ext cx="33105" cy="33102"/>
            </a:xfrm>
            <a:custGeom>
              <a:avLst/>
              <a:gdLst/>
              <a:ahLst/>
              <a:cxnLst/>
              <a:rect l="l" t="t" r="r" b="b"/>
              <a:pathLst>
                <a:path w="33105" h="33102" extrusionOk="0">
                  <a:moveTo>
                    <a:pt x="3868" y="27145"/>
                  </a:moveTo>
                  <a:cubicBezTo>
                    <a:pt x="9759" y="34176"/>
                    <a:pt x="20116" y="35126"/>
                    <a:pt x="27147" y="29235"/>
                  </a:cubicBezTo>
                  <a:cubicBezTo>
                    <a:pt x="34179" y="23345"/>
                    <a:pt x="35129" y="12988"/>
                    <a:pt x="29238" y="5958"/>
                  </a:cubicBezTo>
                  <a:cubicBezTo>
                    <a:pt x="23346" y="-1073"/>
                    <a:pt x="12894" y="-2023"/>
                    <a:pt x="5958" y="3867"/>
                  </a:cubicBezTo>
                  <a:cubicBezTo>
                    <a:pt x="-1073" y="9758"/>
                    <a:pt x="-2024" y="20209"/>
                    <a:pt x="3868" y="2714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5558671" y="2582544"/>
              <a:ext cx="242866" cy="485982"/>
            </a:xfrm>
            <a:custGeom>
              <a:avLst/>
              <a:gdLst/>
              <a:ahLst/>
              <a:cxnLst/>
              <a:rect l="l" t="t" r="r" b="b"/>
              <a:pathLst>
                <a:path w="242866" h="485982" extrusionOk="0">
                  <a:moveTo>
                    <a:pt x="242867" y="0"/>
                  </a:moveTo>
                  <a:lnTo>
                    <a:pt x="0" y="48598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5542111" y="3051927"/>
              <a:ext cx="33161" cy="33199"/>
            </a:xfrm>
            <a:custGeom>
              <a:avLst/>
              <a:gdLst/>
              <a:ahLst/>
              <a:cxnLst/>
              <a:rect l="l" t="t" r="r" b="b"/>
              <a:pathLst>
                <a:path w="33161" h="33199" extrusionOk="0">
                  <a:moveTo>
                    <a:pt x="31668" y="23441"/>
                  </a:moveTo>
                  <a:cubicBezTo>
                    <a:pt x="27867" y="31802"/>
                    <a:pt x="18081" y="35507"/>
                    <a:pt x="9719" y="31707"/>
                  </a:cubicBezTo>
                  <a:cubicBezTo>
                    <a:pt x="1357" y="27906"/>
                    <a:pt x="-2253" y="18120"/>
                    <a:pt x="1452" y="9759"/>
                  </a:cubicBezTo>
                  <a:cubicBezTo>
                    <a:pt x="5253" y="1398"/>
                    <a:pt x="15040" y="-2307"/>
                    <a:pt x="23402" y="1493"/>
                  </a:cubicBezTo>
                  <a:cubicBezTo>
                    <a:pt x="31763" y="5294"/>
                    <a:pt x="35469" y="15080"/>
                    <a:pt x="31668" y="2344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5801538" y="2582544"/>
              <a:ext cx="34586" cy="360282"/>
            </a:xfrm>
            <a:custGeom>
              <a:avLst/>
              <a:gdLst/>
              <a:ahLst/>
              <a:cxnLst/>
              <a:rect l="l" t="t" r="r" b="b"/>
              <a:pathLst>
                <a:path w="34586" h="360282" extrusionOk="0">
                  <a:moveTo>
                    <a:pt x="0" y="0"/>
                  </a:moveTo>
                  <a:lnTo>
                    <a:pt x="34587" y="36028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5819494" y="2926292"/>
              <a:ext cx="33167" cy="33164"/>
            </a:xfrm>
            <a:custGeom>
              <a:avLst/>
              <a:gdLst/>
              <a:ahLst/>
              <a:cxnLst/>
              <a:rect l="l" t="t" r="r" b="b"/>
              <a:pathLst>
                <a:path w="33167" h="33164" extrusionOk="0">
                  <a:moveTo>
                    <a:pt x="573" y="20905"/>
                  </a:moveTo>
                  <a:cubicBezTo>
                    <a:pt x="2948" y="29741"/>
                    <a:pt x="12070" y="34967"/>
                    <a:pt x="20907" y="32592"/>
                  </a:cubicBezTo>
                  <a:cubicBezTo>
                    <a:pt x="29744" y="30216"/>
                    <a:pt x="34970" y="21095"/>
                    <a:pt x="32594" y="12259"/>
                  </a:cubicBezTo>
                  <a:cubicBezTo>
                    <a:pt x="30219" y="3423"/>
                    <a:pt x="21097" y="-1802"/>
                    <a:pt x="12260" y="573"/>
                  </a:cubicBezTo>
                  <a:cubicBezTo>
                    <a:pt x="3424" y="2948"/>
                    <a:pt x="-1802" y="12069"/>
                    <a:pt x="573" y="2090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5801538" y="2582544"/>
              <a:ext cx="301587" cy="163609"/>
            </a:xfrm>
            <a:custGeom>
              <a:avLst/>
              <a:gdLst/>
              <a:ahLst/>
              <a:cxnLst/>
              <a:rect l="l" t="t" r="r" b="b"/>
              <a:pathLst>
                <a:path w="301587" h="163609" extrusionOk="0">
                  <a:moveTo>
                    <a:pt x="0" y="0"/>
                  </a:moveTo>
                  <a:lnTo>
                    <a:pt x="301588" y="16360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6086443" y="2729567"/>
              <a:ext cx="33157" cy="33077"/>
            </a:xfrm>
            <a:custGeom>
              <a:avLst/>
              <a:gdLst/>
              <a:ahLst/>
              <a:cxnLst/>
              <a:rect l="l" t="t" r="r" b="b"/>
              <a:pathLst>
                <a:path w="33157" h="33077" extrusionOk="0">
                  <a:moveTo>
                    <a:pt x="27040" y="3665"/>
                  </a:moveTo>
                  <a:cubicBezTo>
                    <a:pt x="34166" y="9461"/>
                    <a:pt x="35211" y="19817"/>
                    <a:pt x="29415" y="26943"/>
                  </a:cubicBezTo>
                  <a:cubicBezTo>
                    <a:pt x="23619" y="34069"/>
                    <a:pt x="13262" y="35114"/>
                    <a:pt x="6136" y="29413"/>
                  </a:cubicBezTo>
                  <a:cubicBezTo>
                    <a:pt x="-991" y="23617"/>
                    <a:pt x="-2036" y="13261"/>
                    <a:pt x="3665" y="6135"/>
                  </a:cubicBezTo>
                  <a:cubicBezTo>
                    <a:pt x="9461" y="-991"/>
                    <a:pt x="19913" y="-2036"/>
                    <a:pt x="26945" y="366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5801538" y="2582544"/>
              <a:ext cx="493524" cy="75628"/>
            </a:xfrm>
            <a:custGeom>
              <a:avLst/>
              <a:gdLst/>
              <a:ahLst/>
              <a:cxnLst/>
              <a:rect l="l" t="t" r="r" b="b"/>
              <a:pathLst>
                <a:path w="493524" h="75628" extrusionOk="0">
                  <a:moveTo>
                    <a:pt x="0" y="0"/>
                  </a:moveTo>
                  <a:lnTo>
                    <a:pt x="493525" y="7562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6278620" y="2641627"/>
              <a:ext cx="33074" cy="33082"/>
            </a:xfrm>
            <a:custGeom>
              <a:avLst/>
              <a:gdLst/>
              <a:ahLst/>
              <a:cxnLst/>
              <a:rect l="l" t="t" r="r" b="b"/>
              <a:pathLst>
                <a:path w="33074" h="33082" extrusionOk="0">
                  <a:moveTo>
                    <a:pt x="22143" y="32128"/>
                  </a:moveTo>
                  <a:cubicBezTo>
                    <a:pt x="30695" y="28993"/>
                    <a:pt x="35161" y="19492"/>
                    <a:pt x="32120" y="10941"/>
                  </a:cubicBezTo>
                  <a:cubicBezTo>
                    <a:pt x="28985" y="2295"/>
                    <a:pt x="19483" y="-2076"/>
                    <a:pt x="10931" y="964"/>
                  </a:cubicBezTo>
                  <a:cubicBezTo>
                    <a:pt x="2380" y="4100"/>
                    <a:pt x="-2086" y="13601"/>
                    <a:pt x="954" y="22152"/>
                  </a:cubicBezTo>
                  <a:cubicBezTo>
                    <a:pt x="4090" y="30703"/>
                    <a:pt x="13592" y="35169"/>
                    <a:pt x="22143" y="321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5801538" y="2522307"/>
              <a:ext cx="310329" cy="60237"/>
            </a:xfrm>
            <a:custGeom>
              <a:avLst/>
              <a:gdLst/>
              <a:ahLst/>
              <a:cxnLst/>
              <a:rect l="l" t="t" r="r" b="b"/>
              <a:pathLst>
                <a:path w="310329" h="60237" extrusionOk="0">
                  <a:moveTo>
                    <a:pt x="0" y="60237"/>
                  </a:moveTo>
                  <a:lnTo>
                    <a:pt x="31033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6095279" y="2505815"/>
              <a:ext cx="33082" cy="33181"/>
            </a:xfrm>
            <a:custGeom>
              <a:avLst/>
              <a:gdLst/>
              <a:ahLst/>
              <a:cxnLst/>
              <a:rect l="l" t="t" r="r" b="b"/>
              <a:pathLst>
                <a:path w="33082" h="33181" extrusionOk="0">
                  <a:moveTo>
                    <a:pt x="11647" y="720"/>
                  </a:moveTo>
                  <a:cubicBezTo>
                    <a:pt x="20389" y="-1940"/>
                    <a:pt x="29606" y="3000"/>
                    <a:pt x="32361" y="11741"/>
                  </a:cubicBezTo>
                  <a:cubicBezTo>
                    <a:pt x="35022" y="20483"/>
                    <a:pt x="30081" y="29794"/>
                    <a:pt x="21434" y="32454"/>
                  </a:cubicBezTo>
                  <a:cubicBezTo>
                    <a:pt x="12692" y="35114"/>
                    <a:pt x="3476" y="30269"/>
                    <a:pt x="720" y="21433"/>
                  </a:cubicBezTo>
                  <a:cubicBezTo>
                    <a:pt x="-1940" y="12692"/>
                    <a:pt x="3001" y="3380"/>
                    <a:pt x="11742" y="72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5801538" y="2334755"/>
              <a:ext cx="351757" cy="247789"/>
            </a:xfrm>
            <a:custGeom>
              <a:avLst/>
              <a:gdLst/>
              <a:ahLst/>
              <a:cxnLst/>
              <a:rect l="l" t="t" r="r" b="b"/>
              <a:pathLst>
                <a:path w="351757" h="247789" extrusionOk="0">
                  <a:moveTo>
                    <a:pt x="0" y="247789"/>
                  </a:moveTo>
                  <a:lnTo>
                    <a:pt x="35175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6136778" y="2318143"/>
              <a:ext cx="33129" cy="33127"/>
            </a:xfrm>
            <a:custGeom>
              <a:avLst/>
              <a:gdLst/>
              <a:ahLst/>
              <a:cxnLst/>
              <a:rect l="l" t="t" r="r" b="b"/>
              <a:pathLst>
                <a:path w="33129" h="33127" extrusionOk="0">
                  <a:moveTo>
                    <a:pt x="27539" y="28963"/>
                  </a:moveTo>
                  <a:cubicBezTo>
                    <a:pt x="34381" y="22882"/>
                    <a:pt x="35046" y="12431"/>
                    <a:pt x="28965" y="5590"/>
                  </a:cubicBezTo>
                  <a:cubicBezTo>
                    <a:pt x="22884" y="-1251"/>
                    <a:pt x="12432" y="-1916"/>
                    <a:pt x="5590" y="4165"/>
                  </a:cubicBezTo>
                  <a:cubicBezTo>
                    <a:pt x="-1251" y="10245"/>
                    <a:pt x="-1916" y="20697"/>
                    <a:pt x="4165" y="27537"/>
                  </a:cubicBezTo>
                  <a:cubicBezTo>
                    <a:pt x="10246" y="34378"/>
                    <a:pt x="20698" y="35043"/>
                    <a:pt x="27539" y="2896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5801538" y="2318223"/>
              <a:ext cx="185380" cy="264321"/>
            </a:xfrm>
            <a:custGeom>
              <a:avLst/>
              <a:gdLst/>
              <a:ahLst/>
              <a:cxnLst/>
              <a:rect l="l" t="t" r="r" b="b"/>
              <a:pathLst>
                <a:path w="185380" h="264321" extrusionOk="0">
                  <a:moveTo>
                    <a:pt x="0" y="264321"/>
                  </a:moveTo>
                  <a:lnTo>
                    <a:pt x="18538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5970434" y="2301644"/>
              <a:ext cx="33064" cy="33062"/>
            </a:xfrm>
            <a:custGeom>
              <a:avLst/>
              <a:gdLst/>
              <a:ahLst/>
              <a:cxnLst/>
              <a:rect l="l" t="t" r="r" b="b"/>
              <a:pathLst>
                <a:path w="33064" h="33062" extrusionOk="0">
                  <a:moveTo>
                    <a:pt x="3277" y="6602"/>
                  </a:moveTo>
                  <a:cubicBezTo>
                    <a:pt x="8788" y="-713"/>
                    <a:pt x="19145" y="-2139"/>
                    <a:pt x="26462" y="3277"/>
                  </a:cubicBezTo>
                  <a:cubicBezTo>
                    <a:pt x="33778" y="8788"/>
                    <a:pt x="35203" y="19144"/>
                    <a:pt x="29787" y="26460"/>
                  </a:cubicBezTo>
                  <a:cubicBezTo>
                    <a:pt x="24276" y="33776"/>
                    <a:pt x="13919" y="35201"/>
                    <a:pt x="6603" y="29785"/>
                  </a:cubicBezTo>
                  <a:cubicBezTo>
                    <a:pt x="-713" y="24275"/>
                    <a:pt x="-2139" y="13918"/>
                    <a:pt x="3277" y="660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5751273" y="2429006"/>
              <a:ext cx="50264" cy="153538"/>
            </a:xfrm>
            <a:custGeom>
              <a:avLst/>
              <a:gdLst/>
              <a:ahLst/>
              <a:cxnLst/>
              <a:rect l="l" t="t" r="r" b="b"/>
              <a:pathLst>
                <a:path w="50264" h="153538" extrusionOk="0">
                  <a:moveTo>
                    <a:pt x="50265" y="15353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5734608" y="2412437"/>
              <a:ext cx="33140" cy="33137"/>
            </a:xfrm>
            <a:custGeom>
              <a:avLst/>
              <a:gdLst/>
              <a:ahLst/>
              <a:cxnLst/>
              <a:rect l="l" t="t" r="r" b="b"/>
              <a:pathLst>
                <a:path w="33140" h="33137" extrusionOk="0">
                  <a:moveTo>
                    <a:pt x="31393" y="9158"/>
                  </a:moveTo>
                  <a:cubicBezTo>
                    <a:pt x="27307" y="987"/>
                    <a:pt x="17330" y="-2338"/>
                    <a:pt x="9159" y="1747"/>
                  </a:cubicBezTo>
                  <a:cubicBezTo>
                    <a:pt x="987" y="5833"/>
                    <a:pt x="-2338" y="15809"/>
                    <a:pt x="1747" y="23980"/>
                  </a:cubicBezTo>
                  <a:cubicBezTo>
                    <a:pt x="5833" y="32151"/>
                    <a:pt x="15810" y="35476"/>
                    <a:pt x="23982" y="31391"/>
                  </a:cubicBezTo>
                  <a:cubicBezTo>
                    <a:pt x="32153" y="27305"/>
                    <a:pt x="35479" y="17329"/>
                    <a:pt x="31393" y="915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5645898" y="2364873"/>
              <a:ext cx="155639" cy="217670"/>
            </a:xfrm>
            <a:custGeom>
              <a:avLst/>
              <a:gdLst/>
              <a:ahLst/>
              <a:cxnLst/>
              <a:rect l="l" t="t" r="r" b="b"/>
              <a:pathLst>
                <a:path w="155639" h="217670" extrusionOk="0">
                  <a:moveTo>
                    <a:pt x="155640" y="21767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5629348" y="2348230"/>
              <a:ext cx="33194" cy="33191"/>
            </a:xfrm>
            <a:custGeom>
              <a:avLst/>
              <a:gdLst/>
              <a:ahLst/>
              <a:cxnLst/>
              <a:rect l="l" t="t" r="r" b="b"/>
              <a:pathLst>
                <a:path w="33194" h="33191" extrusionOk="0">
                  <a:moveTo>
                    <a:pt x="1347" y="23104"/>
                  </a:moveTo>
                  <a:cubicBezTo>
                    <a:pt x="-2264" y="14743"/>
                    <a:pt x="1632" y="4957"/>
                    <a:pt x="10088" y="1347"/>
                  </a:cubicBezTo>
                  <a:cubicBezTo>
                    <a:pt x="18545" y="-2264"/>
                    <a:pt x="28237" y="1632"/>
                    <a:pt x="31848" y="10088"/>
                  </a:cubicBezTo>
                  <a:cubicBezTo>
                    <a:pt x="35458" y="18449"/>
                    <a:pt x="31563" y="28235"/>
                    <a:pt x="23106" y="31845"/>
                  </a:cubicBezTo>
                  <a:cubicBezTo>
                    <a:pt x="14649" y="35456"/>
                    <a:pt x="4958" y="31560"/>
                    <a:pt x="1347" y="2310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5484937" y="2281263"/>
              <a:ext cx="316600" cy="301280"/>
            </a:xfrm>
            <a:custGeom>
              <a:avLst/>
              <a:gdLst/>
              <a:ahLst/>
              <a:cxnLst/>
              <a:rect l="l" t="t" r="r" b="b"/>
              <a:pathLst>
                <a:path w="316600" h="301280" extrusionOk="0">
                  <a:moveTo>
                    <a:pt x="316601" y="30128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5468369" y="2264696"/>
              <a:ext cx="33136" cy="33133"/>
            </a:xfrm>
            <a:custGeom>
              <a:avLst/>
              <a:gdLst/>
              <a:ahLst/>
              <a:cxnLst/>
              <a:rect l="l" t="t" r="r" b="b"/>
              <a:pathLst>
                <a:path w="33136" h="33133" extrusionOk="0">
                  <a:moveTo>
                    <a:pt x="24360" y="1935"/>
                  </a:moveTo>
                  <a:cubicBezTo>
                    <a:pt x="16283" y="-2340"/>
                    <a:pt x="6211" y="700"/>
                    <a:pt x="1935" y="8776"/>
                  </a:cubicBezTo>
                  <a:cubicBezTo>
                    <a:pt x="-2341" y="16852"/>
                    <a:pt x="700" y="26828"/>
                    <a:pt x="8777" y="31199"/>
                  </a:cubicBezTo>
                  <a:cubicBezTo>
                    <a:pt x="16853" y="35474"/>
                    <a:pt x="26830" y="32434"/>
                    <a:pt x="31201" y="24358"/>
                  </a:cubicBezTo>
                  <a:cubicBezTo>
                    <a:pt x="35477" y="16282"/>
                    <a:pt x="32436" y="6306"/>
                    <a:pt x="24360" y="193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5451776" y="2462165"/>
              <a:ext cx="349762" cy="120379"/>
            </a:xfrm>
            <a:custGeom>
              <a:avLst/>
              <a:gdLst/>
              <a:ahLst/>
              <a:cxnLst/>
              <a:rect l="l" t="t" r="r" b="b"/>
              <a:pathLst>
                <a:path w="349762" h="120379" extrusionOk="0">
                  <a:moveTo>
                    <a:pt x="349762" y="12037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5435266" y="2445562"/>
              <a:ext cx="33079" cy="33077"/>
            </a:xfrm>
            <a:custGeom>
              <a:avLst/>
              <a:gdLst/>
              <a:ahLst/>
              <a:cxnLst/>
              <a:rect l="l" t="t" r="r" b="b"/>
              <a:pathLst>
                <a:path w="33079" h="33077" extrusionOk="0">
                  <a:moveTo>
                    <a:pt x="9193" y="31425"/>
                  </a:moveTo>
                  <a:cubicBezTo>
                    <a:pt x="1021" y="27339"/>
                    <a:pt x="-2304" y="17458"/>
                    <a:pt x="1687" y="9192"/>
                  </a:cubicBezTo>
                  <a:cubicBezTo>
                    <a:pt x="5772" y="1021"/>
                    <a:pt x="15654" y="-2304"/>
                    <a:pt x="23921" y="1686"/>
                  </a:cubicBezTo>
                  <a:cubicBezTo>
                    <a:pt x="32092" y="5772"/>
                    <a:pt x="35418" y="15653"/>
                    <a:pt x="31332" y="23919"/>
                  </a:cubicBezTo>
                  <a:cubicBezTo>
                    <a:pt x="27246" y="32090"/>
                    <a:pt x="17365" y="35415"/>
                    <a:pt x="9098" y="3133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5" name="Google Shape;685;p28"/>
          <p:cNvSpPr/>
          <p:nvPr/>
        </p:nvSpPr>
        <p:spPr>
          <a:xfrm>
            <a:off x="7438931" y="3261314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28"/>
          <p:cNvSpPr/>
          <p:nvPr/>
        </p:nvSpPr>
        <p:spPr>
          <a:xfrm>
            <a:off x="1440681" y="3261314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653;p28">
            <a:extLst>
              <a:ext uri="{FF2B5EF4-FFF2-40B4-BE49-F238E27FC236}">
                <a16:creationId xmlns:a16="http://schemas.microsoft.com/office/drawing/2014/main" id="{81E9D065-E35D-4D8C-901C-D804730BC589}"/>
              </a:ext>
            </a:extLst>
          </p:cNvPr>
          <p:cNvSpPr txBox="1">
            <a:spLocks/>
          </p:cNvSpPr>
          <p:nvPr/>
        </p:nvSpPr>
        <p:spPr>
          <a:xfrm>
            <a:off x="324677" y="343253"/>
            <a:ext cx="8503729" cy="75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4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pPr marL="0" indent="0"/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Г</a:t>
            </a:r>
            <a:r>
              <a:rPr lang="ru-R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осударственное бюджетное профессиональное образовательное учреждение «Пермский техникум промышленных и информационных технологий им. Б.Г. Изгагина»</a:t>
            </a:r>
            <a:endParaRPr lang="ru-RU" dirty="0"/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03D82A24-AC47-440B-A4C9-FF41B036B25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7" y="3401447"/>
            <a:ext cx="1232209" cy="136459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4D655-10F5-4696-9F91-E40F0684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5957B16-06AB-4771-B690-5C7EB2DCA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49" y="154595"/>
            <a:ext cx="8507851" cy="48343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8013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F7E78F-C7BC-4A02-A7A2-9DBC423A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0C77B8-6174-4AFD-A601-6F984D6EF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85" y="141810"/>
            <a:ext cx="8585747" cy="48965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4297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51B175-25E5-4788-9E2F-39195B0C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84BF061-62F6-497E-A244-816CE4F14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44" y="194554"/>
            <a:ext cx="8630427" cy="49489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8223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1B8DC-07F3-4B23-A6EE-797E7D525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2BD9D1-C015-4583-8744-F0A5EDD05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76" y="181583"/>
            <a:ext cx="8417448" cy="47803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6773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2A916-4E5D-49F6-ADBE-95760977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Календарь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64700B-10F8-4D59-9E95-F67A835F9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223" y="1416062"/>
            <a:ext cx="4301554" cy="231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989AB0-6142-42B0-829D-BF49A6153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9500"/>
            <a:ext cx="9144000" cy="572700"/>
          </a:xfrm>
        </p:spPr>
        <p:txBody>
          <a:bodyPr/>
          <a:lstStyle/>
          <a:p>
            <a:pPr algn="ctr"/>
            <a:r>
              <a:rPr lang="ru-RU" dirty="0"/>
              <a:t>Результаты</a:t>
            </a:r>
          </a:p>
        </p:txBody>
      </p:sp>
      <p:sp>
        <p:nvSpPr>
          <p:cNvPr id="3" name="Google Shape;692;p29">
            <a:extLst>
              <a:ext uri="{FF2B5EF4-FFF2-40B4-BE49-F238E27FC236}">
                <a16:creationId xmlns:a16="http://schemas.microsoft.com/office/drawing/2014/main" id="{DFF4D17B-3B36-470C-8EE6-A35D75195880}"/>
              </a:ext>
            </a:extLst>
          </p:cNvPr>
          <p:cNvSpPr txBox="1"/>
          <p:nvPr/>
        </p:nvSpPr>
        <p:spPr>
          <a:xfrm>
            <a:off x="2613498" y="2058455"/>
            <a:ext cx="3917004" cy="1623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Была реализована большая часть запланированного.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Самый сложный этап — это работа с маршрутами и представлениями.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ru-RU" sz="1600" dirty="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ru-RU" sz="1600" dirty="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  <p:extLst>
      <p:ext uri="{BB962C8B-B14F-4D97-AF65-F5344CB8AC3E}">
        <p14:creationId xmlns:p14="http://schemas.microsoft.com/office/powerpoint/2010/main" val="309276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1502AF-8688-4C39-863E-13CDF164B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9500"/>
            <a:ext cx="9144000" cy="572700"/>
          </a:xfrm>
        </p:spPr>
        <p:txBody>
          <a:bodyPr/>
          <a:lstStyle/>
          <a:p>
            <a:pPr algn="ctr"/>
            <a:r>
              <a:rPr lang="ru-RU" dirty="0"/>
              <a:t>Актуальность проекта</a:t>
            </a:r>
          </a:p>
        </p:txBody>
      </p:sp>
      <p:sp>
        <p:nvSpPr>
          <p:cNvPr id="3" name="Google Shape;692;p29">
            <a:extLst>
              <a:ext uri="{FF2B5EF4-FFF2-40B4-BE49-F238E27FC236}">
                <a16:creationId xmlns:a16="http://schemas.microsoft.com/office/drawing/2014/main" id="{E0C97B7D-E566-438A-9B20-55690D6525DC}"/>
              </a:ext>
            </a:extLst>
          </p:cNvPr>
          <p:cNvSpPr txBox="1"/>
          <p:nvPr/>
        </p:nvSpPr>
        <p:spPr>
          <a:xfrm>
            <a:off x="2004391" y="1908311"/>
            <a:ext cx="5135217" cy="1623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При помощи данного сайта можно увеличить собственную продуктивность, а так же эффективно планировать и отслеживать свои задачи.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 Управление задачами помогает снизить уровень стресса, связанного с забыванием важных дел.</a:t>
            </a:r>
          </a:p>
        </p:txBody>
      </p:sp>
    </p:spTree>
    <p:extLst>
      <p:ext uri="{BB962C8B-B14F-4D97-AF65-F5344CB8AC3E}">
        <p14:creationId xmlns:p14="http://schemas.microsoft.com/office/powerpoint/2010/main" val="192560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9"/>
          <p:cNvSpPr txBox="1"/>
          <p:nvPr/>
        </p:nvSpPr>
        <p:spPr>
          <a:xfrm>
            <a:off x="2004391" y="1981198"/>
            <a:ext cx="5135217" cy="1623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Создание удобного веб-приложения для управления задачами, которое предоставляет пользователям возможность создавать и управлять задачами, отслеживать прогресс.</a:t>
            </a:r>
          </a:p>
        </p:txBody>
      </p:sp>
      <p:sp>
        <p:nvSpPr>
          <p:cNvPr id="695" name="Google Shape;695;p29"/>
          <p:cNvSpPr txBox="1">
            <a:spLocks noGrp="1"/>
          </p:cNvSpPr>
          <p:nvPr>
            <p:ph type="title"/>
          </p:nvPr>
        </p:nvSpPr>
        <p:spPr>
          <a:xfrm>
            <a:off x="0" y="539500"/>
            <a:ext cx="903798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Цель проекта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628E79-C7AD-4010-AB6E-C128FACA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9500"/>
            <a:ext cx="9144000" cy="572700"/>
          </a:xfrm>
        </p:spPr>
        <p:txBody>
          <a:bodyPr/>
          <a:lstStyle/>
          <a:p>
            <a:pPr algn="ctr"/>
            <a:r>
              <a:rPr lang="ru-RU" dirty="0"/>
              <a:t>Аналоги</a:t>
            </a:r>
          </a:p>
        </p:txBody>
      </p:sp>
      <p:sp>
        <p:nvSpPr>
          <p:cNvPr id="3" name="Google Shape;692;p29">
            <a:extLst>
              <a:ext uri="{FF2B5EF4-FFF2-40B4-BE49-F238E27FC236}">
                <a16:creationId xmlns:a16="http://schemas.microsoft.com/office/drawing/2014/main" id="{20643BF7-1FCE-462D-B9C3-D79C9F7E4DB5}"/>
              </a:ext>
            </a:extLst>
          </p:cNvPr>
          <p:cNvSpPr txBox="1"/>
          <p:nvPr/>
        </p:nvSpPr>
        <p:spPr>
          <a:xfrm>
            <a:off x="1858617" y="1954694"/>
            <a:ext cx="5426766" cy="1623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400050" lvl="0" indent="-400050" algn="just" rtl="0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ru-RU" sz="1600" dirty="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«</a:t>
            </a:r>
            <a:r>
              <a:rPr lang="en-US" sz="1600" dirty="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Google </a:t>
            </a:r>
            <a:r>
              <a:rPr lang="ru-RU" sz="1600" dirty="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Задачи» — бесплатный и простой сервис</a:t>
            </a:r>
            <a:r>
              <a:rPr lang="en-US" sz="1600" dirty="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;</a:t>
            </a:r>
            <a:endParaRPr lang="ru-RU" sz="1600" dirty="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marL="400050" lvl="0" indent="-400050" algn="just" rtl="0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ru-RU" sz="1600" dirty="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«</a:t>
            </a:r>
            <a:r>
              <a:rPr lang="en-US" sz="1600" dirty="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Things</a:t>
            </a:r>
            <a:r>
              <a:rPr lang="ru-RU" sz="1600" dirty="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»</a:t>
            </a:r>
            <a:r>
              <a:rPr lang="en-US" sz="1600" dirty="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 — </a:t>
            </a:r>
            <a:r>
              <a:rPr lang="ru-RU" sz="1600" dirty="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только </a:t>
            </a:r>
            <a:r>
              <a:rPr lang="en-US" sz="1600" dirty="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macOS </a:t>
            </a:r>
            <a:r>
              <a:rPr lang="ru-RU" sz="1600" dirty="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и </a:t>
            </a:r>
            <a:r>
              <a:rPr lang="en-US" sz="1600" dirty="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iOS, </a:t>
            </a:r>
            <a:r>
              <a:rPr lang="ru-RU" sz="1600" dirty="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стоимость от 9,99</a:t>
            </a:r>
            <a:r>
              <a:rPr lang="en-US" sz="1600" dirty="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$;</a:t>
            </a:r>
          </a:p>
          <a:p>
            <a:pPr marL="400050" lvl="0" indent="-400050" algn="just" rtl="0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ru-RU" sz="1600" dirty="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«Планировщик» </a:t>
            </a:r>
            <a:r>
              <a:rPr lang="en-US" sz="1600" dirty="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Microsoft — </a:t>
            </a:r>
            <a:r>
              <a:rPr lang="ru-RU" sz="1600" dirty="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для командной работы</a:t>
            </a:r>
            <a:r>
              <a:rPr lang="en-US" sz="1600" dirty="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.</a:t>
            </a:r>
            <a:endParaRPr lang="ru-RU" sz="1600" dirty="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  <p:extLst>
      <p:ext uri="{BB962C8B-B14F-4D97-AF65-F5344CB8AC3E}">
        <p14:creationId xmlns:p14="http://schemas.microsoft.com/office/powerpoint/2010/main" val="347518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08D50A-DEC6-43DE-8A01-645C5A7C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9500"/>
            <a:ext cx="9144000" cy="572700"/>
          </a:xfrm>
        </p:spPr>
        <p:txBody>
          <a:bodyPr/>
          <a:lstStyle/>
          <a:p>
            <a:pPr algn="ctr"/>
            <a:r>
              <a:rPr lang="ru-RU" dirty="0"/>
              <a:t>Основной функционал</a:t>
            </a:r>
          </a:p>
        </p:txBody>
      </p:sp>
      <p:sp>
        <p:nvSpPr>
          <p:cNvPr id="3" name="Google Shape;692;p29">
            <a:extLst>
              <a:ext uri="{FF2B5EF4-FFF2-40B4-BE49-F238E27FC236}">
                <a16:creationId xmlns:a16="http://schemas.microsoft.com/office/drawing/2014/main" id="{DD2E8E81-2F01-491E-B9AC-DB31C9D7EEA6}"/>
              </a:ext>
            </a:extLst>
          </p:cNvPr>
          <p:cNvSpPr txBox="1"/>
          <p:nvPr/>
        </p:nvSpPr>
        <p:spPr>
          <a:xfrm>
            <a:off x="1649896" y="1954694"/>
            <a:ext cx="5830956" cy="1623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400050" lvl="0" indent="-400050" algn="just" rtl="0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ru-RU" sz="1600" dirty="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Регистрация и авторизация пользователя</a:t>
            </a:r>
            <a:r>
              <a:rPr lang="en-US" sz="1600" dirty="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;</a:t>
            </a:r>
          </a:p>
          <a:p>
            <a:pPr marL="400050" lvl="0" indent="-400050" algn="just" rtl="0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ru-RU" sz="1600" dirty="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Создание задач с описанием, статусом, дедлайном и степенью важности</a:t>
            </a:r>
            <a:r>
              <a:rPr lang="en-US" sz="1600" dirty="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;</a:t>
            </a:r>
            <a:endParaRPr lang="ru-RU" sz="1600" dirty="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marL="400050" lvl="0" indent="-400050" algn="just" rtl="0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ru-RU" sz="1600" dirty="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Редактирование и удаление задач</a:t>
            </a:r>
            <a:r>
              <a:rPr lang="en-US" sz="1600" dirty="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;</a:t>
            </a:r>
            <a:endParaRPr lang="ru-RU" sz="1600" dirty="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marL="400050" lvl="0" indent="-400050" algn="just" rtl="0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ru-RU" sz="1600" dirty="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Изменение и удаление профиля пользователя</a:t>
            </a:r>
            <a:r>
              <a:rPr lang="en-US" sz="1600" dirty="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;</a:t>
            </a:r>
          </a:p>
          <a:p>
            <a:pPr marL="400050" lvl="0" indent="-400050" algn="just" rtl="0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ru-RU" sz="1600" dirty="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Календарь.</a:t>
            </a:r>
          </a:p>
        </p:txBody>
      </p:sp>
    </p:spTree>
    <p:extLst>
      <p:ext uri="{BB962C8B-B14F-4D97-AF65-F5344CB8AC3E}">
        <p14:creationId xmlns:p14="http://schemas.microsoft.com/office/powerpoint/2010/main" val="268526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49B96-9EC2-42F3-B1AA-70223F8B6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9500"/>
            <a:ext cx="9144000" cy="572700"/>
          </a:xfrm>
        </p:spPr>
        <p:txBody>
          <a:bodyPr/>
          <a:lstStyle/>
          <a:p>
            <a:pPr algn="ctr"/>
            <a:r>
              <a:rPr lang="ru-RU" dirty="0"/>
              <a:t>Инструменты</a:t>
            </a:r>
          </a:p>
        </p:txBody>
      </p:sp>
      <p:sp>
        <p:nvSpPr>
          <p:cNvPr id="3" name="Google Shape;692;p29">
            <a:extLst>
              <a:ext uri="{FF2B5EF4-FFF2-40B4-BE49-F238E27FC236}">
                <a16:creationId xmlns:a16="http://schemas.microsoft.com/office/drawing/2014/main" id="{6F7AC195-F838-445B-B22D-5DF74C4A5D83}"/>
              </a:ext>
            </a:extLst>
          </p:cNvPr>
          <p:cNvSpPr txBox="1"/>
          <p:nvPr/>
        </p:nvSpPr>
        <p:spPr>
          <a:xfrm>
            <a:off x="3235116" y="2162218"/>
            <a:ext cx="2673767" cy="1623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400050" lvl="0" indent="-400050" algn="just" rtl="0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1600" dirty="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PHP(Laravel, Carbon);</a:t>
            </a:r>
          </a:p>
          <a:p>
            <a:pPr marL="400050" lvl="0" indent="-400050" algn="just" rtl="0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1600" dirty="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HTML, CSS;</a:t>
            </a:r>
          </a:p>
          <a:p>
            <a:pPr marL="400050" lvl="0" indent="-400050" algn="just" rtl="0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16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MySQL;</a:t>
            </a:r>
            <a:endParaRPr lang="en-US" sz="1600" dirty="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  <p:extLst>
      <p:ext uri="{BB962C8B-B14F-4D97-AF65-F5344CB8AC3E}">
        <p14:creationId xmlns:p14="http://schemas.microsoft.com/office/powerpoint/2010/main" val="69700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CDEAE-1EE5-4DD2-BD16-03CB0362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82CBAD-F685-46CC-A2AE-C67AD3C94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87" y="306998"/>
            <a:ext cx="8434226" cy="483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12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52EF8-2423-4DFA-97BC-FD65C73E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8F8F6B-557C-4DB1-9D4D-7B25D60CA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65" y="285154"/>
            <a:ext cx="8090705" cy="457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53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1B9A9-0A12-4705-B0D9-FA4CCB99F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770805-0183-4463-AFB3-B689ED6D2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44" y="160911"/>
            <a:ext cx="8477674" cy="48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57658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Advances in DNA by Slidesgo">
  <a:themeElements>
    <a:clrScheme name="Simple Light">
      <a:dk1>
        <a:srgbClr val="000000"/>
      </a:dk1>
      <a:lt1>
        <a:srgbClr val="FFFFFF"/>
      </a:lt1>
      <a:dk2>
        <a:srgbClr val="F0F2F6"/>
      </a:dk2>
      <a:lt2>
        <a:srgbClr val="D9DB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192</Words>
  <Application>Microsoft Office PowerPoint</Application>
  <PresentationFormat>Экран (16:9)</PresentationFormat>
  <Paragraphs>27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Inter Tight</vt:lpstr>
      <vt:lpstr>Plus Jakarta Sans</vt:lpstr>
      <vt:lpstr>Calibri</vt:lpstr>
      <vt:lpstr>Medical Advances in DNA by Slidesgo</vt:lpstr>
      <vt:lpstr>РАЗРАБОТКА САЙТА ДЛЯ УПРАВЛЕНИЯ ЗАДАЧАМИ «AIMDO»</vt:lpstr>
      <vt:lpstr>Актуальность проекта</vt:lpstr>
      <vt:lpstr>Цель проекта</vt:lpstr>
      <vt:lpstr>Аналоги</vt:lpstr>
      <vt:lpstr>Основной функционал</vt:lpstr>
      <vt:lpstr>Инструменты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Календарь  </vt:lpstr>
      <vt:lpstr>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САЙТА ДЛЯ УПРАВЛЕНИЯ ЗАДАЧАМИ «AIMDO»</dc:title>
  <dc:creator>latta</dc:creator>
  <cp:lastModifiedBy>latta ritveld</cp:lastModifiedBy>
  <cp:revision>12</cp:revision>
  <dcterms:modified xsi:type="dcterms:W3CDTF">2025-03-01T04:11:32Z</dcterms:modified>
</cp:coreProperties>
</file>