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3"/>
    <a:srgbClr val="E7004A"/>
    <a:srgbClr val="53606B"/>
    <a:srgbClr val="00BD67"/>
    <a:srgbClr val="DC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BCF0-339F-BC49-A140-3C4E6D0CEBFA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59CD-BED5-4248-A454-6453452D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59CD-BED5-4248-A454-6453452D9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8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983-88DA-A646-A600-CEAFB16D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251F-C130-0AE2-AF35-F35ED873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8AE4-2054-93CF-4AC9-0231C5D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1062-8E8C-E138-5168-66DA7871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455D-2495-1690-0E48-568D742B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D52B-EC16-57AA-9378-099CD8E3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8BFC2-1EF9-C507-A5AB-F6F82AD5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D9F4-F26A-8D59-7B03-56C5445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12B3-2700-767E-CF2D-3687B399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9B85-F2B9-7623-E627-240A7AFB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FDB-A0D9-2F09-50AE-831529426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7CB12-EDB6-F812-8AC8-A935F1A0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4BA0-0425-7B4E-9187-76DD1785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7405-71A6-DD8E-3C10-66BB6C9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E70B-2E65-8E30-41BD-9CF2145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EFC6-9B6F-D1C6-DA18-12589D52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9AE1-2096-D1E3-895F-A0B5472C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6E12-C5AD-4E0B-B889-E9C5F0DE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DF70-90F8-F2C2-2F65-15FE4F0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330-446F-AD11-C660-938970FB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CF37-9027-2335-B3CE-1B026D10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E95-62D2-8F3B-E65A-D8336F01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406-9FC8-4774-BE10-BDBD5ACB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F983-5BF1-09DF-1C36-620CFFDC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2386-A053-A1BE-FF40-CF91FE28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CF9-BACA-425E-BE69-B868F3D5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1224-12B2-315A-5BA5-5DB0703B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76CE9-0B7D-3F83-E063-BB8C4105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A83F-426F-C833-0949-34FA69A3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4485-DBCE-F0D6-214A-DB415E51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70A5-48C6-6039-796E-DC5D142F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412-E0CB-590C-2D0D-AE82B8E4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0BB7-56CD-63CB-54E0-447C3E5D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7DA1-C016-3FD7-0BE6-8A7CC196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7E15-146C-0963-0EDE-B14D6D9E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FB096-E55D-0C6E-43D3-27F0F2DD2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6D886-57AA-09F7-F381-018968AE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D17FB-71EA-D761-1CD6-7176260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7A15A-5F78-4400-8FD0-A17D8EB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5D3C-085D-8A33-63CD-AC5B4146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C8D1-0F56-4633-E2C5-27FCDE36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55651-2F6F-03D6-A596-CFE80499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EE343-4BFA-C94B-C6A9-ACEF6B95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36CF8-14A3-ECD5-349F-8028819D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60B4D-ED3B-CDE9-5F4B-42E173C8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B977F-898E-3421-C4DD-A38E90F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8E1-EECD-DA53-E7B5-0D9ACE98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640A-B760-7944-1F5A-7A1DF45D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8160F-741E-6694-E0C8-B918D350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609B-726D-1CAE-32D2-41EBCFFB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C5AC-D665-8B07-8C58-E51C438C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B905-2F49-04C1-5BFE-4116E38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564-EEE3-B9F7-DE3B-755E79E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48663-AD1F-4BB5-D10C-8DF5E51BB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2105-1C3D-9F1F-DFA6-AD2DCF6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A8F8-445B-CEC8-67AA-33554411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E2AC-1D42-50E4-6D7A-95AE5720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A9EE-26ED-C1B8-EBE8-1CC74F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4A297-8A9F-945A-6A0B-8F456F3B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1FED-89BE-E8EF-13DF-CC6CF682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EBEA-D38E-3441-21BD-9C9E1FE9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5D05-B5B6-5946-BDB9-49EE6FE80DE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DA4E-A45F-968D-6FEE-BA32E819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D038-F11F-79B9-D510-D24679F7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F1932D-24B4-4D13-0ED1-8872C6C3C46F}"/>
              </a:ext>
            </a:extLst>
          </p:cNvPr>
          <p:cNvGrpSpPr/>
          <p:nvPr/>
        </p:nvGrpSpPr>
        <p:grpSpPr>
          <a:xfrm>
            <a:off x="2272367" y="1478306"/>
            <a:ext cx="7364062" cy="3907503"/>
            <a:chOff x="2272367" y="1478306"/>
            <a:chExt cx="7364062" cy="390750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EC7E9E-A8CF-422E-1AA7-B60B60E79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7026" y="4559439"/>
              <a:ext cx="789084" cy="10124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CC5E456-BC04-2D7D-A709-871DBB5C30F7}"/>
                </a:ext>
              </a:extLst>
            </p:cNvPr>
            <p:cNvSpPr/>
            <p:nvPr/>
          </p:nvSpPr>
          <p:spPr>
            <a:xfrm rot="20749799">
              <a:off x="2272367" y="1478306"/>
              <a:ext cx="6073318" cy="3829693"/>
            </a:xfrm>
            <a:prstGeom prst="parallelogram">
              <a:avLst>
                <a:gd name="adj" fmla="val 71539"/>
              </a:avLst>
            </a:prstGeom>
            <a:solidFill>
              <a:srgbClr val="DCE6EB">
                <a:alpha val="50000"/>
              </a:srgbClr>
            </a:solidFill>
            <a:ln w="28575">
              <a:solidFill>
                <a:srgbClr val="5360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AF0F1-32D6-F742-F53F-8A568BBC7B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6110" y="4660681"/>
              <a:ext cx="940163" cy="115998"/>
            </a:xfrm>
            <a:prstGeom prst="line">
              <a:avLst/>
            </a:prstGeom>
            <a:ln w="381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FA785C-D880-5369-5904-C5EDC73A6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6274" y="4776679"/>
              <a:ext cx="4747629" cy="609130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A2E23E2C-CDCF-1806-0C4D-642420CC9B9C}"/>
                </a:ext>
              </a:extLst>
            </p:cNvPr>
            <p:cNvSpPr>
              <a:spLocks noChangeAspect="1"/>
            </p:cNvSpPr>
            <p:nvPr/>
          </p:nvSpPr>
          <p:spPr>
            <a:xfrm rot="21040346">
              <a:off x="5632160" y="1886562"/>
              <a:ext cx="669280" cy="669280"/>
            </a:xfrm>
            <a:prstGeom prst="arc">
              <a:avLst>
                <a:gd name="adj1" fmla="val 21568876"/>
                <a:gd name="adj2" fmla="val 8839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3A2E87-3887-0093-D349-AA941D79BE6E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4308837" y="2161071"/>
              <a:ext cx="1582786" cy="2615608"/>
            </a:xfrm>
            <a:prstGeom prst="straightConnector1">
              <a:avLst/>
            </a:prstGeom>
            <a:ln w="38100">
              <a:solidFill>
                <a:srgbClr val="0069B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4535CA-A107-D0AF-6228-B5280EB7021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4306274" y="2629520"/>
              <a:ext cx="5220053" cy="2147160"/>
            </a:xfrm>
            <a:prstGeom prst="straightConnector1">
              <a:avLst/>
            </a:prstGeom>
            <a:ln w="38100">
              <a:solidFill>
                <a:srgbClr val="E7004A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24E95-E1DD-3F8C-B4F5-69D3E9B5A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1778" y="4717312"/>
              <a:ext cx="128992" cy="128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E2B3EB-E862-3307-CDC7-7D76EFCF503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 flipV="1">
              <a:off x="5937229" y="2115465"/>
              <a:ext cx="3570207" cy="468449"/>
            </a:xfrm>
            <a:prstGeom prst="line">
              <a:avLst/>
            </a:prstGeom>
            <a:ln w="38100">
              <a:solidFill>
                <a:schemeClr val="accent6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618FF8-440C-47F4-188F-0BB528F666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733" y="2050969"/>
              <a:ext cx="128992" cy="128992"/>
            </a:xfrm>
            <a:prstGeom prst="ellipse">
              <a:avLst/>
            </a:prstGeom>
            <a:solidFill>
              <a:srgbClr val="0069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F697F3-1F92-BC9B-E55A-74C3B9AA90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7437" y="2519418"/>
              <a:ext cx="128992" cy="128992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F3BC01-62D5-6653-25C0-0EC2E9085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1724" y="2291508"/>
              <a:ext cx="73152" cy="731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20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Theiß</dc:creator>
  <cp:lastModifiedBy>Marvin Theiß</cp:lastModifiedBy>
  <cp:revision>8</cp:revision>
  <dcterms:created xsi:type="dcterms:W3CDTF">2024-01-11T09:09:49Z</dcterms:created>
  <dcterms:modified xsi:type="dcterms:W3CDTF">2024-01-11T10:39:57Z</dcterms:modified>
</cp:coreProperties>
</file>