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67"/>
    <a:srgbClr val="FF9000"/>
    <a:srgbClr val="E7004A"/>
    <a:srgbClr val="0069B3"/>
    <a:srgbClr val="DCE6EB"/>
    <a:srgbClr val="536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57B5514-0F9F-0724-214C-9012C7F5C7A1}"/>
              </a:ext>
            </a:extLst>
          </p:cNvPr>
          <p:cNvGrpSpPr/>
          <p:nvPr/>
        </p:nvGrpSpPr>
        <p:grpSpPr>
          <a:xfrm>
            <a:off x="1609500" y="349996"/>
            <a:ext cx="8973000" cy="6158008"/>
            <a:chOff x="1609500" y="349996"/>
            <a:chExt cx="8973000" cy="615800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2B80BF-5588-7653-4716-093AF2C23B1E}"/>
                </a:ext>
              </a:extLst>
            </p:cNvPr>
            <p:cNvSpPr/>
            <p:nvPr/>
          </p:nvSpPr>
          <p:spPr>
            <a:xfrm>
              <a:off x="1981726" y="1325880"/>
              <a:ext cx="8228549" cy="420624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2FFC50-18C1-A9E3-455E-85A64358CC49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2276547" y="1325880"/>
              <a:ext cx="910222" cy="6159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D8C9539-4E82-0FA8-F6BF-7C57D2BD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9500" y="1600200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97167C-080B-3CFE-4B66-0AD542DDE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667" y="349996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06B62F-B1F5-D84F-AEF1-2F0BD5C86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6733" y="349996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E1B810-3FCA-5D05-E7BB-904D10742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4900" y="1600200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F263A6-06EF-259A-584A-C42C6390A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6733" y="2850404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00B113-07FF-00F9-A1D7-FE363E65DA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667" y="2850404"/>
              <a:ext cx="3657600" cy="3657600"/>
            </a:xfrm>
            <a:prstGeom prst="ellipse">
              <a:avLst/>
            </a:prstGeom>
            <a:solidFill>
              <a:srgbClr val="0069B3">
                <a:alpha val="7058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C4DB89-B77B-D7B8-E2B6-CD6B02AF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787" y="1235207"/>
              <a:ext cx="3657600" cy="3657600"/>
            </a:xfrm>
            <a:prstGeom prst="ellipse">
              <a:avLst/>
            </a:prstGeom>
            <a:solidFill>
              <a:srgbClr val="00BD6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CD428EB-690B-ABB4-FF94-1407E31FD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380" y="3307080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4D43C07-2FC1-E20B-9AC9-97B1E150B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4547" y="2056876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FA31AB-C6A6-5ABC-3857-2A93B8CD0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3613" y="2056876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2CDBFE-DA3E-CC37-D2AC-5721A169D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1780" y="3307080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BC7D40-5DC3-16C5-F2EE-DC206AC80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3613" y="4557284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02B1B5-82D8-1216-9045-A2A33E4D6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4547" y="4557284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D7AA70-1C74-2D8C-526E-55F312D46B27}"/>
                </a:ext>
              </a:extLst>
            </p:cNvPr>
            <p:cNvCxnSpPr>
              <a:stCxn id="22" idx="7"/>
              <a:endCxn id="23" idx="7"/>
            </p:cNvCxnSpPr>
            <p:nvPr/>
          </p:nvCxnSpPr>
          <p:spPr>
            <a:xfrm flipH="1">
              <a:off x="7481743" y="885639"/>
              <a:ext cx="1206947" cy="1206947"/>
            </a:xfrm>
            <a:prstGeom prst="straightConnector1">
              <a:avLst/>
            </a:prstGeom>
            <a:ln w="38100">
              <a:solidFill>
                <a:srgbClr val="E7004A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72DD41-23FC-AB09-613C-D8A7943D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667" y="2942087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0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17</cp:revision>
  <dcterms:created xsi:type="dcterms:W3CDTF">2024-01-11T09:09:49Z</dcterms:created>
  <dcterms:modified xsi:type="dcterms:W3CDTF">2024-02-13T11:09:52Z</dcterms:modified>
</cp:coreProperties>
</file>